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Sniglet"/>
      <p:regular r:id="rId23"/>
    </p:embeddedFont>
    <p:embeddedFont>
      <p:font typeface="Dosis"/>
      <p:regular r:id="rId24"/>
      <p:bold r:id="rId25"/>
    </p:embeddedFont>
    <p:embeddedFont>
      <p:font typeface="Ubuntu"/>
      <p:regular r:id="rId26"/>
      <p:bold r:id="rId27"/>
      <p:italic r:id="rId28"/>
      <p:boldItalic r:id="rId29"/>
    </p:embeddedFont>
    <p:embeddedFont>
      <p:font typeface="Viga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Dosis-regular.fntdata"/><Relationship Id="rId23" Type="http://schemas.openxmlformats.org/officeDocument/2006/relationships/font" Target="fonts/Sniglet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Ubuntu-regular.fntdata"/><Relationship Id="rId25" Type="http://schemas.openxmlformats.org/officeDocument/2006/relationships/font" Target="fonts/Dosis-bold.fntdata"/><Relationship Id="rId28" Type="http://schemas.openxmlformats.org/officeDocument/2006/relationships/font" Target="fonts/Ubuntu-italic.fntdata"/><Relationship Id="rId27" Type="http://schemas.openxmlformats.org/officeDocument/2006/relationships/font" Target="fonts/Ubuntu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Ubuntu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Viga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v" TargetMode="External"/><Relationship Id="rId3" Type="http://schemas.openxmlformats.org/officeDocument/2006/relationships/hyperlink" Target="https://drive.google.com/file/d/1veKb8iER6gGxtPkuedXFz-zG5safNP1p/view?usp=sharing" TargetMode="External"/><Relationship Id="rId4" Type="http://schemas.openxmlformats.org/officeDocument/2006/relationships/hyperlink" Target="http://recit.org/ul/qht" TargetMode="External"/><Relationship Id="rId5" Type="http://schemas.openxmlformats.org/officeDocument/2006/relationships/hyperlink" Target="https://docs.google.com/document/d/1DEUvK0w5C_2tUQx0wj6zEhYXA22RLXe87GRC8HQ5AbU/edit?usp=sharing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t" TargetMode="External"/><Relationship Id="rId3" Type="http://schemas.openxmlformats.org/officeDocument/2006/relationships/hyperlink" Target="https://docs.google.com/document/d/1DEUvK0w5C_2tUQx0wj6zEhYXA22RLXe87GRC8HQ5AbU/edit?usp=sharing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forms.gle/JzUrVvY4PkzkK74RA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qc.ca/nouvelle/rdv-virtuels-printaniers-du-recit-se-former-a-distance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inkercad.com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u" TargetMode="External"/><Relationship Id="rId3" Type="http://schemas.openxmlformats.org/officeDocument/2006/relationships/hyperlink" Target="https://drive.google.com/file/d/1ffXj7UsbM6mttsx-d6YILMkmUOg9yPJF/view?usp=sharing" TargetMode="External"/><Relationship Id="rId4" Type="http://schemas.openxmlformats.org/officeDocument/2006/relationships/hyperlink" Target="http://recit.org/ul/qe1" TargetMode="External"/><Relationship Id="rId5" Type="http://schemas.openxmlformats.org/officeDocument/2006/relationships/hyperlink" Target="https://docs.google.com/document/d/1qGa6968HUocqkOjz0CSwVDdBvQ8mUWSJltb9eWWJSvU/edit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780d56aeae_0_6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780d56aeae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téléchargeable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http://recit.org/ul/qhv</a:t>
            </a:r>
            <a:r>
              <a:rPr lang="en"/>
              <a:t>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https://drive.google.com/file/d/1veKb8iER6gGxtPkuedXFz-zG5safNP1p/view?usp=sharing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Tinkercad dessin 3D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http://recit.org/ul/qht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https://docs.google.com/document/d/1DEUvK0w5C_2tUQx0wj6zEhYXA22RLXe87GRC8HQ5AbU/edit?usp=sharing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780d56aeae_0_1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780d56aeae_0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Tinkercad dessin 3D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http://recit.org/ul/qht</a:t>
            </a:r>
            <a:r>
              <a:rPr lang="en"/>
              <a:t> </a:t>
            </a:r>
            <a:r>
              <a:rPr lang="en"/>
              <a:t>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https://docs.google.com/document/d/1DEUvK0w5C_2tUQx0wj6zEhYXA22RLXe87GRC8HQ5AbU/edit?usp=sharing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780d56aeae_0_6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780d56aeae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https://forms.gle/JzUrVvY4PkzkK74RA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80d56aeae_0_6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780d56aeae_0_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780d56aeae_0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780d56aeae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780d56aeae_0_47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780d56aeae_0_4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TInkercad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https://www.tinkercad.com/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85339c2ed9_1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85339c2ed9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780d56aeae_0_48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780d56aeae_0_4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780d56aeae_0_48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780d56aeae_0_4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780d56aeae_0_48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780d56aeae_0_4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85339c2ed9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85339c2ed9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85339c2ed9_1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85339c2ed9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85339c2ed9_1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85339c2ed9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des défis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http://recit.org/ul/qhu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https://drive.google.com/file/d/1ffXj7UsbM6mttsx-d6YILMkmUOg9yPJF/view?usp=sharing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tutoriel pour la clé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http://recit.org/ul/qe1</a:t>
            </a:r>
            <a:r>
              <a:rPr lang="en"/>
              <a:t>  ou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https://docs.google.com/document/d/1qGa6968HUocqkOjz0CSwVDdBvQ8mUWSJltb9eWWJSvU/edit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780d56aeae_0_12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780d56aeae_0_1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780d56aeae_0_12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780d56aeae_0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5" name="Google Shape;53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8" name="Google Shape;53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9" name="Google Shape;53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3" name="Google Shape;54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4" name="Google Shape;54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7" name="Google Shape;5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0" name="Google Shape;55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1" name="Google Shape;5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4" name="Google Shape;55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8" name="Google Shape;55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9" name="Google Shape;55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0" name="Google Shape;56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3" name="Google Shape;5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6" name="Google Shape;56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7" name="Google Shape;56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7" name="Google Shape;52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16.png"/><Relationship Id="rId5" Type="http://schemas.openxmlformats.org/officeDocument/2006/relationships/hyperlink" Target="http://recit.org/ul/qhv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recit.org/ul/qht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orms.gle/JzUrVvY4PkzkK74RA" TargetMode="External"/><Relationship Id="rId4" Type="http://schemas.openxmlformats.org/officeDocument/2006/relationships/hyperlink" Target="https://forms.gle/JzUrVvY4PkzkK74RA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21.png"/><Relationship Id="rId5" Type="http://schemas.openxmlformats.org/officeDocument/2006/relationships/hyperlink" Target="https://meet.jit.si/RECITMSTDistanc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://recit.qc.ca/nouvelle/rdv-virtuels-printaniers-du-recit-se-former-a-distance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tinkercad.com/" TargetMode="External"/><Relationship Id="rId4" Type="http://schemas.openxmlformats.org/officeDocument/2006/relationships/image" Target="../media/image17.png"/><Relationship Id="rId5" Type="http://schemas.openxmlformats.org/officeDocument/2006/relationships/hyperlink" Target="https://www.tinkercad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hyperlink" Target="http://recit.org/ul/qhu" TargetMode="External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21.png"/><Relationship Id="rId5" Type="http://schemas.openxmlformats.org/officeDocument/2006/relationships/hyperlink" Target="https://meet.jit.si/RECITMSTDistance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7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5"/>
          <p:cNvSpPr txBox="1"/>
          <p:nvPr>
            <p:ph type="ctrTitle"/>
          </p:nvPr>
        </p:nvSpPr>
        <p:spPr>
          <a:xfrm>
            <a:off x="455400" y="199050"/>
            <a:ext cx="82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Tinkercad dessin 3D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5" name="Google Shape;5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4275" y="1214800"/>
            <a:ext cx="2475450" cy="1790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6" name="Google Shape;5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20925" y="961575"/>
            <a:ext cx="4687677" cy="2385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2825" y="1413000"/>
            <a:ext cx="3036598" cy="1545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26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Raoul Kamga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4" name="Google Shape;584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5" name="Google Shape;5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http://recit.org/ul/qhv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7" name="Google Shape;587;p26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8" name="Google Shape;58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4" name="Google Shape;594;p27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Disponibilités en PM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selon votre niveau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5" name="Google Shape;595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1" name="Google Shape;601;p28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Partage d’idées et questionnement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8"/>
          <p:cNvSpPr txBox="1"/>
          <p:nvPr/>
        </p:nvSpPr>
        <p:spPr>
          <a:xfrm>
            <a:off x="3890125" y="1640350"/>
            <a:ext cx="48429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Document collaboratif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http://recit.org/ul/qht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3" name="Google Shape;60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4350" y="15182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4125" y="2774100"/>
            <a:ext cx="1334900" cy="13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Qui êtes-vous ?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0" name="Google Shape;610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29">
            <a:hlinkClick r:id="rId3"/>
          </p:cNvPr>
          <p:cNvSpPr/>
          <p:nvPr/>
        </p:nvSpPr>
        <p:spPr>
          <a:xfrm rot="-1267551">
            <a:off x="10977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12" name="Google Shape;612;p29"/>
          <p:cNvSpPr/>
          <p:nvPr/>
        </p:nvSpPr>
        <p:spPr>
          <a:xfrm>
            <a:off x="28330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13" name="Google Shape;613;p29"/>
          <p:cNvSpPr/>
          <p:nvPr/>
        </p:nvSpPr>
        <p:spPr>
          <a:xfrm>
            <a:off x="4905651" y="16478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14" name="Google Shape;614;p29"/>
          <p:cNvSpPr txBox="1"/>
          <p:nvPr>
            <p:ph idx="4294967295" type="ctrTitle"/>
          </p:nvPr>
        </p:nvSpPr>
        <p:spPr>
          <a:xfrm>
            <a:off x="4009188" y="2904900"/>
            <a:ext cx="3229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</a:rPr>
              <a:t>MERCI!</a:t>
            </a:r>
            <a:endParaRPr sz="6000">
              <a:solidFill>
                <a:srgbClr val="0069BF"/>
              </a:solidFill>
            </a:endParaRPr>
          </a:p>
        </p:txBody>
      </p:sp>
      <p:sp>
        <p:nvSpPr>
          <p:cNvPr id="615" name="Google Shape;615;p29"/>
          <p:cNvSpPr txBox="1"/>
          <p:nvPr>
            <p:ph idx="1" type="body"/>
          </p:nvPr>
        </p:nvSpPr>
        <p:spPr>
          <a:xfrm>
            <a:off x="666575" y="4019000"/>
            <a:ext cx="2887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1" name="Google Shape;621;p30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 00.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2" name="Google Shape;622;p30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3" name="Google Shape;62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24" name="Google Shape;624;p30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5" name="Google Shape;625;p30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1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1"/>
          <p:cNvSpPr txBox="1"/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632" name="Google Shape;632;p31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3" name="Google Shape;63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1"/>
          <p:cNvPicPr preferRelativeResize="0"/>
          <p:nvPr/>
        </p:nvPicPr>
        <p:blipFill rotWithShape="1">
          <a:blip r:embed="rId4">
            <a:alphaModFix/>
          </a:blip>
          <a:srcRect b="14232" l="0" r="0" t="12630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1"/>
          <p:cNvPicPr preferRelativeResize="0"/>
          <p:nvPr/>
        </p:nvPicPr>
        <p:blipFill rotWithShape="1">
          <a:blip r:embed="rId5">
            <a:alphaModFix/>
          </a:blip>
          <a:srcRect b="0" l="3406" r="53964" t="40383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31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31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2525" y="969875"/>
            <a:ext cx="6778949" cy="3203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2"/>
          <p:cNvSpPr txBox="1"/>
          <p:nvPr>
            <p:ph idx="4294967295" type="title"/>
          </p:nvPr>
        </p:nvSpPr>
        <p:spPr>
          <a:xfrm>
            <a:off x="1501800" y="121325"/>
            <a:ext cx="61404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Accéder à Tinkercad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4" name="Google Shape;644;p32"/>
          <p:cNvSpPr txBox="1"/>
          <p:nvPr/>
        </p:nvSpPr>
        <p:spPr>
          <a:xfrm>
            <a:off x="2025150" y="4173625"/>
            <a:ext cx="50937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https://www.tinkercad.com/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600" y="982700"/>
            <a:ext cx="4280625" cy="3313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0" name="Google Shape;650;p33"/>
          <p:cNvSpPr txBox="1"/>
          <p:nvPr>
            <p:ph idx="4294967295" type="body"/>
          </p:nvPr>
        </p:nvSpPr>
        <p:spPr>
          <a:xfrm>
            <a:off x="1829300" y="77975"/>
            <a:ext cx="5495700" cy="85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Des défis selon votre niveau</a:t>
            </a:r>
            <a:endParaRPr sz="30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1" name="Google Shape;651;p33"/>
          <p:cNvSpPr txBox="1"/>
          <p:nvPr/>
        </p:nvSpPr>
        <p:spPr>
          <a:xfrm>
            <a:off x="5568475" y="1830900"/>
            <a:ext cx="3301800" cy="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http://recit.org/ul/qhu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2" name="Google Shape;65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8375" y="2588000"/>
            <a:ext cx="1262000" cy="12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8" name="Google Shape;65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9200" y="0"/>
            <a:ext cx="664560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4" name="Google Shape;6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6092" y="0"/>
            <a:ext cx="667183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0" name="Google Shape;6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669" y="0"/>
            <a:ext cx="6668669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6" name="Google Shape;6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175" y="0"/>
            <a:ext cx="6711645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2" name="Google Shape;68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625" y="0"/>
            <a:ext cx="6690741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8" name="Google Shape;68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513" y="0"/>
            <a:ext cx="6550966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4" name="Google Shape;694;p40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 00.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5" name="Google Shape;695;p40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6" name="Google Shape;69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7" name="Google Shape;697;p40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8" name="Google Shape;698;p40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41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4" name="Google Shape;70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41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900"/>
          </a:p>
        </p:txBody>
      </p:sp>
      <p:sp>
        <p:nvSpPr>
          <p:cNvPr id="706" name="Google Shape;706;p41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07" name="Google Shape;707;p4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8" name="Google Shape;708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