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Bangers" panose="020B0604020202020204" charset="0"/>
      <p:regular r:id="rId18"/>
    </p:embeddedFont>
    <p:embeddedFont>
      <p:font typeface="Dosis" panose="020B0604020202020204" charset="0"/>
      <p:regular r:id="rId19"/>
      <p:bold r:id="rId20"/>
    </p:embeddedFont>
    <p:embeddedFont>
      <p:font typeface="Merriweather" panose="020B0604020202020204" charset="0"/>
      <p:regular r:id="rId21"/>
      <p:bold r:id="rId22"/>
      <p:italic r:id="rId23"/>
      <p:boldItalic r:id="rId24"/>
    </p:embeddedFont>
    <p:embeddedFont>
      <p:font typeface="Permanent Marker" panose="020B0604020202020204" charset="0"/>
      <p:regular r:id="rId25"/>
    </p:embeddedFont>
    <p:embeddedFont>
      <p:font typeface="Roboto" panose="020B0604020202020204" charset="0"/>
      <p:regular r:id="rId26"/>
      <p:bold r:id="rId27"/>
      <p:italic r:id="rId28"/>
      <p:boldItalic r:id="rId29"/>
    </p:embeddedFont>
    <p:embeddedFont>
      <p:font typeface="Sniglet" panose="020B0604020202020204" charset="0"/>
      <p:regular r:id="rId30"/>
    </p:embeddedFont>
    <p:embeddedFont>
      <p:font typeface="Ubuntu" panose="020B0604020202020204" charset="0"/>
      <p:regular r:id="rId31"/>
      <p:bold r:id="rId32"/>
      <p:italic r:id="rId33"/>
      <p:boldItalic r:id="rId34"/>
    </p:embeddedFont>
    <p:embeddedFont>
      <p:font typeface="Viga" panose="020B0604020202020204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4fev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hyperlink" Target="https://campus.recit.qc.ca/math%c3%a9matique-science-et-technologie/scratchmathematique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mstdistance101" TargetMode="External"/><Relationship Id="rId5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campus.recit.qc.ca/course/view.php?id=16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hyperlink" Target="https://campus.recit.qc.ca/math%c3%a9matique-science-et-technologie/scratchmathematique1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mstdistance101" TargetMode="External"/><Relationship Id="rId5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campus.recit.qc.ca/course/view.php?id=16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 de la présentation :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http://bit.ly/mst24fev21</a:t>
            </a:r>
            <a:endParaRPr sz="1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4c30b11f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4c30b11f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du site du RÉCIT MST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a4c30b11fa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a4c30b11fa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a4c30b11fa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a4c30b11fa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c02b351e2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c02b351e2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c02b351e2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c02b351e2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c02b351e2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c02b351e2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a24d1bb6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a24d1bb6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simulateur engrenages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https://scratch.mit.edu/projects/25898/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a4c30b11fa_1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a4c30b11fa_1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c02b351e2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c02b351e2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a4c30b11fa_1_1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a4c30b11fa_1_1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a4c30b11fa_1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a4c30b11fa_1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c02b351e2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c02b351e2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b71cc012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b71cc012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a4c30b11fa_1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a4c30b11fa_1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4fev21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02073926" TargetMode="External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31350277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91720882" TargetMode="External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gif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49170092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projects/250613704" TargetMode="External"/><Relationship Id="rId4" Type="http://schemas.openxmlformats.org/officeDocument/2006/relationships/hyperlink" Target="https://scratch.mit.edu/projects/43462534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.png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Nh7dzKUjXn_oQvN7x4q0UDMUYBdy3aSh?usp=shari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hyperlink" Target="https://zoom.us/j/93849137106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ctrTitle"/>
          </p:nvPr>
        </p:nvSpPr>
        <p:spPr>
          <a:xfrm>
            <a:off x="919175" y="1032900"/>
            <a:ext cx="7991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iga"/>
                <a:ea typeface="Viga"/>
                <a:cs typeface="Viga"/>
                <a:sym typeface="Viga"/>
              </a:rPr>
              <a:t>UQTR didactique des sciences</a:t>
            </a:r>
            <a:endParaRPr sz="4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Programmation avec Scratch</a:t>
            </a:r>
            <a:endParaRPr sz="4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 de la présentation :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http://bit.ly/mst24fev21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8" name="Google Shape;53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3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3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42" name="Google Shape;54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025" y="1942596"/>
            <a:ext cx="1542075" cy="154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4"/>
          <p:cNvSpPr txBox="1">
            <a:spLocks noGrp="1"/>
          </p:cNvSpPr>
          <p:nvPr>
            <p:ph type="ctrTitle"/>
          </p:nvPr>
        </p:nvSpPr>
        <p:spPr>
          <a:xfrm>
            <a:off x="279700" y="491375"/>
            <a:ext cx="7287900" cy="12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latin typeface="Viga"/>
                <a:ea typeface="Viga"/>
                <a:cs typeface="Viga"/>
                <a:sym typeface="Viga"/>
              </a:rPr>
              <a:t>Scratch en ST au primaire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8" name="Google Shape;5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550" y="485796"/>
            <a:ext cx="1542075" cy="15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14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4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126" y="1515775"/>
            <a:ext cx="1885749" cy="18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4"/>
          <p:cNvSpPr txBox="1"/>
          <p:nvPr/>
        </p:nvSpPr>
        <p:spPr>
          <a:xfrm>
            <a:off x="2828150" y="2004575"/>
            <a:ext cx="36285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Sonya Fiset, </a:t>
            </a: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24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0" name="Google Shape;560;p15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7211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science et technologie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Vulgaristion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Modélisation-conception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Investigation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: Padlet et autoformation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HyperDocs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1" name="Google Shape;561;p1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562" name="Google Shape;56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6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8" name="Google Shape;568;p16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9" name="Google Shape;56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1" name="Google Shape;571;p16"/>
          <p:cNvCxnSpPr/>
          <p:nvPr/>
        </p:nvCxnSpPr>
        <p:spPr>
          <a:xfrm>
            <a:off x="7410100" y="4466750"/>
            <a:ext cx="899700" cy="42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2" name="Google Shape;572;p16"/>
          <p:cNvSpPr txBox="1"/>
          <p:nvPr/>
        </p:nvSpPr>
        <p:spPr>
          <a:xfrm>
            <a:off x="6424500" y="3990350"/>
            <a:ext cx="131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1.Choisir un lutin.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73" name="Google Shape;573;p16"/>
          <p:cNvCxnSpPr/>
          <p:nvPr/>
        </p:nvCxnSpPr>
        <p:spPr>
          <a:xfrm>
            <a:off x="8053450" y="4390550"/>
            <a:ext cx="899700" cy="420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4" name="Google Shape;574;p16"/>
          <p:cNvSpPr txBox="1"/>
          <p:nvPr/>
        </p:nvSpPr>
        <p:spPr>
          <a:xfrm>
            <a:off x="7832600" y="3950525"/>
            <a:ext cx="131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2.Choisir a-plan.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75" name="Google Shape;575;p16"/>
          <p:cNvCxnSpPr/>
          <p:nvPr/>
        </p:nvCxnSpPr>
        <p:spPr>
          <a:xfrm rot="10800000">
            <a:off x="273750" y="619950"/>
            <a:ext cx="1517400" cy="62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6" name="Google Shape;576;p16"/>
          <p:cNvSpPr txBox="1"/>
          <p:nvPr/>
        </p:nvSpPr>
        <p:spPr>
          <a:xfrm>
            <a:off x="1906800" y="1134300"/>
            <a:ext cx="2581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3.Dépalcer les blocs ici.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77" name="Google Shape;577;p16"/>
          <p:cNvCxnSpPr/>
          <p:nvPr/>
        </p:nvCxnSpPr>
        <p:spPr>
          <a:xfrm rot="10800000" flipH="1">
            <a:off x="5626350" y="439800"/>
            <a:ext cx="856800" cy="46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8" name="Google Shape;578;p16"/>
          <p:cNvSpPr txBox="1"/>
          <p:nvPr/>
        </p:nvSpPr>
        <p:spPr>
          <a:xfrm>
            <a:off x="4322100" y="1007175"/>
            <a:ext cx="2014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4.Démarrer le programme avec le drapeau vert.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7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4" name="Google Shape;5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622" y="0"/>
            <a:ext cx="795475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8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1" name="Google Shape;591;p18"/>
          <p:cNvSpPr txBox="1"/>
          <p:nvPr/>
        </p:nvSpPr>
        <p:spPr>
          <a:xfrm>
            <a:off x="1892375" y="207725"/>
            <a:ext cx="55065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Modélisation-conception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Éolienne</a:t>
            </a:r>
            <a:r>
              <a:rPr lang="en" sz="24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et </a:t>
            </a:r>
            <a:r>
              <a:rPr lang="en" sz="2400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électricité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92" name="Google Shape;5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5975" y="2046625"/>
            <a:ext cx="3518025" cy="252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603" y="1968901"/>
            <a:ext cx="3350073" cy="260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9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0" name="Google Shape;6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641" y="0"/>
            <a:ext cx="803671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0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Investigation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Engrenages</a:t>
            </a:r>
            <a:r>
              <a:rPr lang="en" sz="24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et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gravité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*Pour la prise de données</a:t>
            </a:r>
            <a:endParaRPr sz="20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07" name="Google Shape;607;p20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08" name="Google Shape;6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20"/>
          <p:cNvSpPr txBox="1"/>
          <p:nvPr/>
        </p:nvSpPr>
        <p:spPr>
          <a:xfrm>
            <a:off x="1902600" y="4254250"/>
            <a:ext cx="2199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Décrire une séquence simple de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pièces mécaniques en mouvement.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0" name="Google Shape;610;p20"/>
          <p:cNvSpPr txBox="1"/>
          <p:nvPr/>
        </p:nvSpPr>
        <p:spPr>
          <a:xfrm>
            <a:off x="4981050" y="4289850"/>
            <a:ext cx="3031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Décrire l’effet de l’attraction gravitationnelle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sur un objet (ex. : chute libre)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1" name="Google Shape;6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1050" y="1656625"/>
            <a:ext cx="3076476" cy="239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02950" y="1694475"/>
            <a:ext cx="2965524" cy="235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1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8" name="Google Shape;6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3294" y="0"/>
            <a:ext cx="665741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2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0-Choisir un bloc «Événement»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3-Écrire des informations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5-Bloc «Contrôle» temps pour synchroniser le Sprite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6-Montrer ou cacher le Sprite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 et le faire apparaître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5" name="Google Shape;625;p22"/>
          <p:cNvSpPr txBox="1"/>
          <p:nvPr/>
        </p:nvSpPr>
        <p:spPr>
          <a:xfrm>
            <a:off x="905775" y="295725"/>
            <a:ext cx="55065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Vulgarisation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Cycle de l’eau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et </a:t>
            </a:r>
            <a:r>
              <a:rPr lang="en" sz="2400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alimentaire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26" name="Google Shape;62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3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33" name="Google Shape;6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800" y="3094576"/>
            <a:ext cx="5814520" cy="189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4"/>
          <p:cNvSpPr txBox="1">
            <a:spLocks noGrp="1"/>
          </p:cNvSpPr>
          <p:nvPr>
            <p:ph type="body" idx="1"/>
          </p:nvPr>
        </p:nvSpPr>
        <p:spPr>
          <a:xfrm>
            <a:off x="2393575" y="400925"/>
            <a:ext cx="6347100" cy="44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ressources par disciplines Scratch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41" name="Google Shape;64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5"/>
          <p:cNvSpPr txBox="1">
            <a:spLocks noGrp="1"/>
          </p:cNvSpPr>
          <p:nvPr>
            <p:ph type="body" idx="1"/>
          </p:nvPr>
        </p:nvSpPr>
        <p:spPr>
          <a:xfrm>
            <a:off x="3991525" y="1261425"/>
            <a:ext cx="3068400" cy="3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Soutenir la démarche d’apprentissage</a:t>
            </a: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Exemples</a:t>
            </a:r>
            <a:r>
              <a:rPr lang="en" sz="2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</a:t>
            </a: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48" name="Google Shape;64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1523" y="136348"/>
            <a:ext cx="2703500" cy="8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300" y="186800"/>
            <a:ext cx="3739550" cy="473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656" name="Google Shape;656;p26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7" name="Google Shape;657;p26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8" name="Google Shape;658;p26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9" name="Google Shape;659;p26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0" name="Google Shape;66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7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6" name="Google Shape;6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27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68" name="Google Shape;668;p27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9" name="Google Shape;669;p27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0" name="Google Shape;670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Office PowerPoint</Application>
  <PresentationFormat>Affichage à l'écran (16:9)</PresentationFormat>
  <Paragraphs>111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Dosis</vt:lpstr>
      <vt:lpstr>Bangers</vt:lpstr>
      <vt:lpstr>Permanent Marker</vt:lpstr>
      <vt:lpstr>Sniglet</vt:lpstr>
      <vt:lpstr>Ubuntu</vt:lpstr>
      <vt:lpstr>Arial</vt:lpstr>
      <vt:lpstr>Merriweather</vt:lpstr>
      <vt:lpstr>Viga</vt:lpstr>
      <vt:lpstr>Roboto</vt:lpstr>
      <vt:lpstr>Friar template</vt:lpstr>
      <vt:lpstr>UQTR didactique des sciences Programmation avec Scratch  Lien de la présentation : http://bit.ly/mst24fev21 </vt:lpstr>
      <vt:lpstr>Scratch en ST au primaire </vt:lpstr>
      <vt:lpstr>Plan de la rencontre</vt:lpstr>
      <vt:lpstr>S’initier à la programmation Scratch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L’équipe du RÉCIT MST est disponible  les mercredis matins  de 9 h à 11 h 30. 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UQTR didactique des sciences Programmation avec Scratch  Lien de la présentation : http://bit.ly/mst24fev21 </dc:title>
  <dc:creator>Sonya Fiset</dc:creator>
  <cp:lastModifiedBy>Fiset Sonia</cp:lastModifiedBy>
  <cp:revision>1</cp:revision>
  <dcterms:modified xsi:type="dcterms:W3CDTF">2021-02-23T14:19:41Z</dcterms:modified>
</cp:coreProperties>
</file>