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embeddedFontLst>
    <p:embeddedFont>
      <p:font typeface="Bangers" panose="020B0604020202020204" charset="0"/>
      <p:regular r:id="rId26"/>
    </p:embeddedFont>
    <p:embeddedFont>
      <p:font typeface="Dosis" panose="020B0604020202020204" charset="0"/>
      <p:regular r:id="rId27"/>
      <p:bold r:id="rId28"/>
    </p:embeddedFont>
    <p:embeddedFont>
      <p:font typeface="Merriweather" panose="020B0604020202020204" charset="0"/>
      <p:regular r:id="rId29"/>
      <p:bold r:id="rId30"/>
      <p:italic r:id="rId31"/>
      <p:boldItalic r:id="rId32"/>
    </p:embeddedFont>
    <p:embeddedFont>
      <p:font typeface="Nixie One" panose="020B0604020202020204" charset="0"/>
      <p:regular r:id="rId33"/>
    </p:embeddedFont>
    <p:embeddedFont>
      <p:font typeface="Permanent Marker" panose="020B0604020202020204" charset="0"/>
      <p:regular r:id="rId34"/>
    </p:embeddedFont>
    <p:embeddedFont>
      <p:font typeface="Sniglet" panose="020B0604020202020204" charset="0"/>
      <p:regular r:id="rId35"/>
    </p:embeddedFont>
    <p:embeddedFont>
      <p:font typeface="Ubuntu" panose="020B0604020202020204" charset="0"/>
      <p:regular r:id="rId36"/>
      <p:bold r:id="rId37"/>
      <p:italic r:id="rId38"/>
      <p:boldItalic r:id="rId39"/>
    </p:embeddedFont>
    <p:embeddedFont>
      <p:font typeface="Viga" panose="020B0604020202020204" charset="0"/>
      <p:regular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787A375-12F4-4253-B09D-CE795C10813D}">
  <a:tblStyle styleId="{9787A375-12F4-4253-B09D-CE795C10813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7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mst.qc.ca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25347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37865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51166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60299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898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sonya_fiset/kml29hq5sgsx" TargetMode="External"/><Relationship Id="rId7" Type="http://schemas.openxmlformats.org/officeDocument/2006/relationships/hyperlink" Target="https://campus.recit.qc.ca/math%c3%a9matique-science-et-technologie/scratchmathematique1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ampus.recit.qc.ca/math%c3%a9matique-science-et-technologie/mstdistance101" TargetMode="External"/><Relationship Id="rId5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campus.recit.qc.ca/course/view.php?id=16" TargetMode="Externa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a4c30b11f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a4c30b11f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du site du RÉCIT MST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https://recitmst.qc.ca/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a4c30b11fa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a4c30b11fa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a4c30b11fa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a4c30b11fa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Capture d’écran pour la liste pour la liste des P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a4c30b11fa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a4c30b11fa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a4c30b11fa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a4c30b11fa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a4c30b11fa_1_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a4c30b11fa_1_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a4c30b11fa_1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a4c30b11fa_1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a4c30b11fa_1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a4c30b11fa_1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a4c30b11fa_1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a4c30b11fa_1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a4c30b11fa_1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a4c30b11fa_1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http://recitmst.qc.ca/blockly/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a4c30b11fa_1_6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a4c30b11fa_1_6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a4c30b11fa_1_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a4c30b11fa_1_6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a4c30b11fa_1_1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a4c30b11fa_1_1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évaporation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https://scratch.mit.edu/projects/434625347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Trouver des images libres de droit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a4c30b11fa_1_1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a4c30b11fa_1_1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à remixer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https://scratch.mit.edu/projects/434637865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a4c30b11fa_1_1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a4c30b11fa_1_1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jeu, classe des animaux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https://scratch.mit.edu/projects/434651166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a4c30b11fa_1_17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a4c30b11fa_1_17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https://scratch.mit.edu/projects/434660299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a24d1bb6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a24d1bb6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simulateur engrenages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https://scratch.mit.edu/projects/25898/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a4c30b11fa_1_1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a4c30b11fa_1_1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a256eb7b7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a256eb7b7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Formulaire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https://docs.google.com/forms/d/1ejCYLetBGifetvaMegpR26DyvBBxdlqOOpQejDtcyRk/copy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https://forms.office.com/Pages/ShareFormPage.aspx?id=EF61Z5BlXEaXCQTxot_EPGUpWRFJktxEiclxsdXYqidUQzEzSEE1MjlFUkIzWVZPMjJHWjlGV1hBNC4u&amp;sharetoken=HvkamXa58b85xI9BoaGE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a4c30b11fa_1_1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a4c30b11fa_1_1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Padlet par disciplines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https://padlet.com/sonya_fiset/kml29hq5sgsx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https://campus.recit.qc.ca/math%c3%a9matique-science-et-technologie/mstdistance101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7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a4c30b11fa_1_1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a4c30b11fa_1_1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a4c30b11fa_1_1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a4c30b11fa_1_1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19nov2020" TargetMode="External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.png"/><Relationship Id="rId4" Type="http://schemas.openxmlformats.org/officeDocument/2006/relationships/hyperlink" Target="https://scratch.mit.edu/projects/434625347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3786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51166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60299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898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gif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padlet.com/sonya_fiset/kml29hq5sgsx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ampus.recit.qc.ca/math%c3%a9matique-science-et-technologie/scratchmathematique1" TargetMode="External"/><Relationship Id="rId5" Type="http://schemas.openxmlformats.org/officeDocument/2006/relationships/hyperlink" Target="https://campus.recit.qc.ca/math%c3%a9matique-science-et-technologie/mstdistance10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21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2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3"/>
          <p:cNvSpPr txBox="1">
            <a:spLocks noGrp="1"/>
          </p:cNvSpPr>
          <p:nvPr>
            <p:ph type="ctrTitle"/>
          </p:nvPr>
        </p:nvSpPr>
        <p:spPr>
          <a:xfrm>
            <a:off x="1958900" y="1032900"/>
            <a:ext cx="6951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iga"/>
                <a:ea typeface="Viga"/>
                <a:cs typeface="Viga"/>
                <a:sym typeface="Viga"/>
              </a:rPr>
              <a:t>Classes de maîtres</a:t>
            </a:r>
            <a:endParaRPr sz="4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iga"/>
                <a:ea typeface="Viga"/>
                <a:cs typeface="Viga"/>
                <a:sym typeface="Viga"/>
              </a:rPr>
              <a:t> </a:t>
            </a:r>
            <a:endParaRPr sz="4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Programmer avec Scratch</a:t>
            </a:r>
            <a:endParaRPr sz="4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Lien de la présentation :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http://bit.ly/mst19nov2020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38" name="Google Shape;53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13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13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542" name="Google Shape;54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2450" y="759396"/>
            <a:ext cx="1542075" cy="154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4"/>
          <p:cNvSpPr txBox="1">
            <a:spLocks noGrp="1"/>
          </p:cNvSpPr>
          <p:nvPr>
            <p:ph type="ctrTitle"/>
          </p:nvPr>
        </p:nvSpPr>
        <p:spPr>
          <a:xfrm>
            <a:off x="279700" y="491375"/>
            <a:ext cx="7287900" cy="124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latin typeface="Viga"/>
                <a:ea typeface="Viga"/>
                <a:cs typeface="Viga"/>
                <a:sym typeface="Viga"/>
              </a:rPr>
              <a:t>Initiation à Scratch en ST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8" name="Google Shape;54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8550" y="485796"/>
            <a:ext cx="1542075" cy="154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14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14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553" name="Google Shape;553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126" y="1515775"/>
            <a:ext cx="1885749" cy="1810324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14"/>
          <p:cNvSpPr txBox="1"/>
          <p:nvPr/>
        </p:nvSpPr>
        <p:spPr>
          <a:xfrm>
            <a:off x="2828150" y="2004575"/>
            <a:ext cx="36285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Sonya Fiset, </a:t>
            </a:r>
            <a:r>
              <a:rPr lang="en" sz="24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RÉCIT MST</a:t>
            </a:r>
            <a:endParaRPr sz="24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0" name="Google Shape;560;p15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7211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des exemples en science et technologie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Comment l’utiliser pour travailler à distance?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supplémentaires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1" name="Google Shape;561;p1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562" name="Google Shape;56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568" name="Google Shape;568;p16"/>
          <p:cNvSpPr txBox="1"/>
          <p:nvPr/>
        </p:nvSpPr>
        <p:spPr>
          <a:xfrm>
            <a:off x="1516375" y="883925"/>
            <a:ext cx="3101400" cy="3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69" name="Google Shape;569;p16"/>
          <p:cNvSpPr/>
          <p:nvPr/>
        </p:nvSpPr>
        <p:spPr>
          <a:xfrm>
            <a:off x="1066800" y="967750"/>
            <a:ext cx="3680400" cy="368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6"/>
          <p:cNvSpPr txBox="1"/>
          <p:nvPr/>
        </p:nvSpPr>
        <p:spPr>
          <a:xfrm>
            <a:off x="1587275" y="1851950"/>
            <a:ext cx="2641500" cy="24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Qui êtes-vous? 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CSS, primaire/secondaire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1" name="Google Shape;5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2300" y="1201450"/>
            <a:ext cx="2641649" cy="309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8" name="Google Shape;578;p1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graphicFrame>
        <p:nvGraphicFramePr>
          <p:cNvPr id="579" name="Google Shape;579;p17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{9787A375-12F4-4253-B09D-CE795C10813D}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80" name="Google Shape;5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8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6" name="Google Shape;586;p18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8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88" name="Google Shape;58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18"/>
          <p:cNvSpPr/>
          <p:nvPr/>
        </p:nvSpPr>
        <p:spPr>
          <a:xfrm>
            <a:off x="2505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18"/>
          <p:cNvSpPr/>
          <p:nvPr/>
        </p:nvSpPr>
        <p:spPr>
          <a:xfrm>
            <a:off x="7557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1" name="Google Shape;59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18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9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9" name="Google Shape;599;p19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0" name="Google Shape;6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19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02" name="Google Shape;60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0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8" name="Google Shape;608;p20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9" name="Google Shape;60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20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0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0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0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0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20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20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20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1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3" name="Google Shape;623;p21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21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25" name="Google Shape;6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22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2" name="Google Shape;632;p22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3" name="Google Shape;633;p22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34" name="Google Shape;63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3"/>
          <p:cNvSpPr txBox="1">
            <a:spLocks noGrp="1"/>
          </p:cNvSpPr>
          <p:nvPr>
            <p:ph type="title"/>
          </p:nvPr>
        </p:nvSpPr>
        <p:spPr>
          <a:xfrm>
            <a:off x="606800" y="379950"/>
            <a:ext cx="7405500" cy="38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0" name="Google Shape;640;p23"/>
          <p:cNvSpPr txBox="1">
            <a:spLocks noGrp="1"/>
          </p:cNvSpPr>
          <p:nvPr>
            <p:ph type="body" idx="1"/>
          </p:nvPr>
        </p:nvSpPr>
        <p:spPr>
          <a:xfrm>
            <a:off x="270900" y="962700"/>
            <a:ext cx="8725800" cy="39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41" name="Google Shape;641;p23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044406"/>
            <a:ext cx="3861788" cy="2915194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23"/>
          <p:cNvSpPr txBox="1"/>
          <p:nvPr/>
        </p:nvSpPr>
        <p:spPr>
          <a:xfrm>
            <a:off x="606800" y="1684024"/>
            <a:ext cx="2573700" cy="28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installation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Base de programmation par blocs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Évolutif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Addictif ;-)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3" name="Google Shape;64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7823" y="103289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4"/>
          <p:cNvSpPr txBox="1">
            <a:spLocks noGrp="1"/>
          </p:cNvSpPr>
          <p:nvPr>
            <p:ph type="title"/>
          </p:nvPr>
        </p:nvSpPr>
        <p:spPr>
          <a:xfrm>
            <a:off x="777250" y="379950"/>
            <a:ext cx="7235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9" name="Google Shape;649;p24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50" name="Google Shape;650;p24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180230"/>
            <a:ext cx="4143055" cy="2631393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24"/>
          <p:cNvSpPr txBox="1"/>
          <p:nvPr/>
        </p:nvSpPr>
        <p:spPr>
          <a:xfrm>
            <a:off x="648650" y="2237119"/>
            <a:ext cx="2532000" cy="25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enseignant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Suivi des élèves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Tous âges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Ludique (thèmes)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Tutoriel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2" name="Google Shape;652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2723" y="178195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5"/>
          <p:cNvSpPr txBox="1">
            <a:spLocks noGrp="1"/>
          </p:cNvSpPr>
          <p:nvPr>
            <p:ph type="body" idx="1"/>
          </p:nvPr>
        </p:nvSpPr>
        <p:spPr>
          <a:xfrm>
            <a:off x="599700" y="873125"/>
            <a:ext cx="7089000" cy="382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Rejoindre Scratch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»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en haut à droite et suivre les indications pour se créer un compte.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Créer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»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4.	Si vous avez un compte, r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emplacer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Untitled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» 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p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 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le titre de votre choix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*Astuce : avoir même titre pour un programme et on ajoute les initiales de l’élève.</a:t>
            </a:r>
            <a:endParaRPr sz="2000" b="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25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59" name="Google Shape;65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6"/>
          <p:cNvSpPr txBox="1"/>
          <p:nvPr/>
        </p:nvSpPr>
        <p:spPr>
          <a:xfrm>
            <a:off x="373025" y="1515075"/>
            <a:ext cx="8545200" cy="3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0-Choisir un bloc «Événement»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3-Écrire des informations bloc «Apparence»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5-Bloc «Contrôle» temps pour synchroniser le Sprite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6-Montrer ou cacher le Sprite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7-Modifier l’arrière-plan et le faire apparaître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5" name="Google Shape;665;p26"/>
          <p:cNvSpPr txBox="1"/>
          <p:nvPr/>
        </p:nvSpPr>
        <p:spPr>
          <a:xfrm>
            <a:off x="905775" y="295725"/>
            <a:ext cx="5506500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Le cycle de l’eau, </a:t>
            </a:r>
            <a:r>
              <a:rPr lang="en" sz="18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format présentation</a:t>
            </a: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évaporation</a:t>
            </a:r>
            <a:r>
              <a:rPr lang="en" sz="24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66" name="Google Shape;66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2049" y="333400"/>
            <a:ext cx="2383226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27"/>
          <p:cNvSpPr txBox="1"/>
          <p:nvPr/>
        </p:nvSpPr>
        <p:spPr>
          <a:xfrm>
            <a:off x="373025" y="1701550"/>
            <a:ext cx="8545200" cy="31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0-REMIX : </a:t>
            </a:r>
            <a:r>
              <a:rPr lang="en" sz="1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https://scratch.mit.edu/projects/434637865</a:t>
            </a:r>
            <a:endParaRPr sz="1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3-Déplacement possible «Mouvement»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4-Écrire une information bloc «Apparence»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6-Narration possible bloc «Son 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7-Modifier l’arrière-plan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3" name="Google Shape;673;p27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Le cycle de l’eau, </a:t>
            </a:r>
            <a:r>
              <a:rPr lang="en" sz="18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présentation avec narration </a:t>
            </a:r>
            <a:endParaRPr sz="18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condensation</a:t>
            </a:r>
            <a:endParaRPr>
              <a:solidFill>
                <a:srgbClr val="FF99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74" name="Google Shape;67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2049" y="333400"/>
            <a:ext cx="2383226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28"/>
          <p:cNvSpPr txBox="1"/>
          <p:nvPr/>
        </p:nvSpPr>
        <p:spPr>
          <a:xfrm>
            <a:off x="373025" y="1134300"/>
            <a:ext cx="5250300" cy="3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0-Arrière-plan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1-Bloc «Événements»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2-Bloc «Apparence» intention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3-Bloc «Capteurs» poser une question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4-Définir les «variables»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5-Associer réponse «Capteurs »</a:t>
            </a:r>
            <a:r>
              <a:rPr lang="en" sz="2000">
                <a:solidFill>
                  <a:srgbClr val="4A86E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=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«Variables»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6-Bloc «Contrôle» SI ALORS, SINON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7-Insérer bloc «Opérateurs» d’égalité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8-Bloc «Apparence» si oui ou sinon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1" name="Google Shape;681;p28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3</a:t>
            </a:r>
            <a:endParaRPr sz="2400">
              <a:solidFill>
                <a:srgbClr val="FF9900"/>
              </a:solidFill>
              <a:highlight>
                <a:srgbClr val="FFFF00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Classe des animaux</a:t>
            </a:r>
            <a:r>
              <a:rPr lang="en" sz="1800" b="1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</a:rPr>
              <a:t>, format jeu</a:t>
            </a:r>
            <a:endParaRPr sz="1800" b="1">
              <a:solidFill>
                <a:srgbClr val="4A86E8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82" name="Google Shape;68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6750" y="1235925"/>
            <a:ext cx="3560075" cy="356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29"/>
          <p:cNvSpPr txBox="1"/>
          <p:nvPr/>
        </p:nvSpPr>
        <p:spPr>
          <a:xfrm>
            <a:off x="1349125" y="1517231"/>
            <a:ext cx="75690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89" name="Google Shape;689;p29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4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Les parties d’une plante</a:t>
            </a: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, </a:t>
            </a:r>
            <a:r>
              <a:rPr lang="en" sz="1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format bulle pour afficher</a:t>
            </a:r>
            <a:endParaRPr sz="1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90" name="Google Shape;690;p29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91" name="Google Shape;69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29"/>
          <p:cNvPicPr preferRelativeResize="0"/>
          <p:nvPr/>
        </p:nvPicPr>
        <p:blipFill/>
        <p:spPr>
          <a:xfrm>
            <a:off x="2437766" y="1460375"/>
            <a:ext cx="3862724" cy="306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0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5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Engrenages</a:t>
            </a: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, </a:t>
            </a:r>
            <a:r>
              <a:rPr lang="en" sz="1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simulateur</a:t>
            </a:r>
            <a:endParaRPr sz="1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98" name="Google Shape;698;p30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99" name="Google Shape;69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46650" y="1312125"/>
            <a:ext cx="3972396" cy="315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1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Recherche par mot-clé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06" name="Google Shape;70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59725"/>
            <a:ext cx="8839201" cy="178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0800" y="3094576"/>
            <a:ext cx="5814520" cy="189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32"/>
          <p:cNvSpPr txBox="1"/>
          <p:nvPr/>
        </p:nvSpPr>
        <p:spPr>
          <a:xfrm>
            <a:off x="373025" y="1517231"/>
            <a:ext cx="85452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environnement numérique d’apprentissage (ENA)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formulaire pour consigner les programmes réalisés par les élèves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-Copie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Google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-Copie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Microsoft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4" name="Google Shape;714;p32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enseigner à distance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15" name="Google Shape;71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33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6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 ressources par disciplines Scratch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Scratch pour tous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MST à distance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section des applications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Scratch en mathématique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21" name="Google Shape;721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4800" y="1338800"/>
            <a:ext cx="2088775" cy="17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3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728" name="Google Shape;728;p34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9" name="Google Shape;729;p34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0" name="Google Shape;73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8825" y="1452275"/>
            <a:ext cx="2198700" cy="215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35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36" name="Google Shape;73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35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38" name="Google Shape;738;p35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9" name="Google Shape;739;p35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0" name="Google Shape;740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1165</Words>
  <Application>Microsoft Office PowerPoint</Application>
  <PresentationFormat>Affichage à l'écran (16:9)</PresentationFormat>
  <Paragraphs>187</Paragraphs>
  <Slides>23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3" baseType="lpstr">
      <vt:lpstr>Arial</vt:lpstr>
      <vt:lpstr>Permanent Marker</vt:lpstr>
      <vt:lpstr>Ubuntu</vt:lpstr>
      <vt:lpstr>Nixie One</vt:lpstr>
      <vt:lpstr>Dosis</vt:lpstr>
      <vt:lpstr>Viga</vt:lpstr>
      <vt:lpstr>Bangers</vt:lpstr>
      <vt:lpstr>Merriweather</vt:lpstr>
      <vt:lpstr>Sniglet</vt:lpstr>
      <vt:lpstr>Friar template</vt:lpstr>
      <vt:lpstr>Classes de maîtres   Programmer avec Scratch  Lien de la présentation : http://bit.ly/mst19nov2020</vt:lpstr>
      <vt:lpstr>Initiation à Scratch en ST </vt:lpstr>
      <vt:lpstr>Plan de la rencontre</vt:lpstr>
      <vt:lpstr>Présentation PowerPoint</vt:lpstr>
      <vt:lpstr>Connaissez-vous Scratch?</vt:lpstr>
      <vt:lpstr>Enseigner la programmation… Pourquoi?</vt:lpstr>
      <vt:lpstr>Enseigner la programmation… Pourquoi?</vt:lpstr>
      <vt:lpstr>Présentation PowerPoint</vt:lpstr>
      <vt:lpstr>L’engagement de l’élève</vt:lpstr>
      <vt:lpstr>Des outils pour s’initier à la programmation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 de maîtres   Programmer avec Scratch  Lien de la présentation : http://bit.ly/mst19nov2020</dc:title>
  <dc:creator>Sonya Fiset</dc:creator>
  <cp:lastModifiedBy>Fiset Sonia</cp:lastModifiedBy>
  <cp:revision>1</cp:revision>
  <dcterms:modified xsi:type="dcterms:W3CDTF">2020-11-19T15:37:30Z</dcterms:modified>
</cp:coreProperties>
</file>