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Bangers" panose="020B0604020202020204" charset="0"/>
      <p:regular r:id="rId22"/>
    </p:embeddedFont>
    <p:embeddedFont>
      <p:font typeface="Dosis" panose="020B0604020202020204" charset="0"/>
      <p:regular r:id="rId23"/>
      <p:bold r:id="rId24"/>
    </p:embeddedFont>
    <p:embeddedFont>
      <p:font typeface="Merriweather" panose="020B0604020202020204" charset="0"/>
      <p:regular r:id="rId25"/>
      <p:bold r:id="rId26"/>
      <p:italic r:id="rId27"/>
      <p:boldItalic r:id="rId28"/>
    </p:embeddedFont>
    <p:embeddedFont>
      <p:font typeface="Permanent Marker" panose="020B0604020202020204" charset="0"/>
      <p:regular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  <p:embeddedFont>
      <p:font typeface="Sniglet" panose="020B0604020202020204" charset="0"/>
      <p:regular r:id="rId34"/>
    </p:embeddedFont>
    <p:embeddedFont>
      <p:font typeface="Ubuntu" panose="020B0604020202020204" charset="0"/>
      <p:regular r:id="rId35"/>
      <p:bold r:id="rId36"/>
      <p:italic r:id="rId37"/>
      <p:boldItalic r:id="rId38"/>
    </p:embeddedFont>
    <p:embeddedFont>
      <p:font typeface="Viga" panose="020B0604020202020204" charset="0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B1FB8-87B8-4D87-BD4D-CF55C8E652E3}">
  <a:tblStyle styleId="{EB9B1FB8-87B8-4D87-BD4D-CF55C8E652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7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embre20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5juin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http://bit.ly/mst4decembre2020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La présentation sera enregistrée. Si vous ne souhaitez pas que l’on voit qu’on vous voit, on vous invite à fermer votre caméra.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89e6ea227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89e6ea227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https://bit.ly/mst5juin20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https://recitmst.qc.ca/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a2fadeafe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a2fadeafe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a34c1958ca_0_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a34c1958ca_0_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a34c1958ca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a34c1958ca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https://scratch.mit.edu/projects/434637865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a34c1958ca_0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a34c1958ca_0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jeu, classe des animaux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https://scratch.mit.edu/projects/434651166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a34c1958ca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a34c1958ca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carte du Canada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https://scratch.mit.edu/projects/434660299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a34c1958ca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a34c1958ca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simulateur engrenages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https://scratch.mit.edu/projects/25898/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a34c1958ca_0_1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a34c1958ca_0_16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a2fadeafe4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a2fadeafe4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80a1a99a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80a1a99a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a3330b5c11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a3330b5c11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4decembre2020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bit.ly/mst5juin20" TargetMode="External"/><Relationship Id="rId5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education.gouv.qc.ca/fileadmin/site_web/documents/ministere/Usage-pedagogique-programmation-informatique.pdf" TargetMode="External"/><Relationship Id="rId4" Type="http://schemas.openxmlformats.org/officeDocument/2006/relationships/hyperlink" Target="http://www.education.gouv.qc.ca/fileadmin/site_web/documents/ministere/Cadre-reference-competence-num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hyperlink" Target="https://scratch.mit.edu/projects/43462534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gif"/><Relationship Id="rId5" Type="http://schemas.openxmlformats.org/officeDocument/2006/relationships/image" Target="../media/image2.png"/><Relationship Id="rId4" Type="http://schemas.openxmlformats.org/officeDocument/2006/relationships/hyperlink" Target="https://scratch.mit.edu/projects/24857256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hyperlink" Target="http://bit.ly/cssmb20" TargetMode="Externa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t.ly/progCSC" TargetMode="External"/><Relationship Id="rId5" Type="http://schemas.openxmlformats.org/officeDocument/2006/relationships/hyperlink" Target="http://bit.ly/mstscratch%202e%20et%203e%20cycles%20du%20primaire%20Avatar%20de%20Sonya%20Fiset%20Sonya%20Fiset%20%E2%97%8F%207%20jours" TargetMode="External"/><Relationship Id="rId4" Type="http://schemas.openxmlformats.org/officeDocument/2006/relationships/hyperlink" Target="https://campus.recit.qc.ca/math%c3%a9matique-science-et-technologie/scratchmathematique1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hyperlink" Target="https://zoom.us/j/9384913710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>
            <a:spLocks noGrp="1"/>
          </p:cNvSpPr>
          <p:nvPr>
            <p:ph type="ctrTitle"/>
          </p:nvPr>
        </p:nvSpPr>
        <p:spPr>
          <a:xfrm>
            <a:off x="282125" y="485800"/>
            <a:ext cx="6727800" cy="22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latin typeface="Ubuntu"/>
                <a:ea typeface="Ubuntu"/>
                <a:cs typeface="Ubuntu"/>
                <a:sym typeface="Ubuntu"/>
              </a:rPr>
              <a:t>Scratch, apprendre et expérimenter la programmation créative</a:t>
            </a:r>
            <a:endParaRPr sz="4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bit.ly/mst4decembre2020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0350" y="485798"/>
            <a:ext cx="1776475" cy="17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5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5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6"/>
          <p:cNvSpPr txBox="1">
            <a:spLocks noGrp="1"/>
          </p:cNvSpPr>
          <p:nvPr>
            <p:ph type="body" idx="4294967295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7" name="Google Shape;557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58" name="Google Shape;55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6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bit.ly/mst5juin20</a:t>
            </a:r>
            <a:endParaRPr b="1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0" name="Google Shape;560;p16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1" name="Google Shape;56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7" name="Google Shape;567;p1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4" name="Google Shape;574;p1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75" name="Google Shape;575;p18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{EB9B1FB8-87B8-4D87-BD4D-CF55C8E652E3}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81" name="Google Shape;581;p19"/>
          <p:cNvSpPr txBox="1"/>
          <p:nvPr/>
        </p:nvSpPr>
        <p:spPr>
          <a:xfrm>
            <a:off x="353850" y="1183650"/>
            <a:ext cx="8436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mathématique, science et technologie, langues, us, arts...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(dimensions);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L’usage pédagogique de la programmation inform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atique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(2020)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2" name="Google Shape;582;p19"/>
          <p:cNvSpPr txBox="1"/>
          <p:nvPr/>
        </p:nvSpPr>
        <p:spPr>
          <a:xfrm>
            <a:off x="152400" y="290525"/>
            <a:ext cx="83160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la programmation? Pourquoi Scratch?</a:t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8" name="Google Shape;588;p20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9" name="Google Shape;589;p20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590" name="Google Shape;59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1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Rejoindre Scratch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 	Réaliser un programme de votre choix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1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2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0-Choisir un bloc «Événement»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3-Écrire des informations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5-Bloc «Contrôle» temps pour synchroniser le Sprite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6-Montrer ou cacher le Sprite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 et le faire apparaître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2"/>
          <p:cNvSpPr txBox="1"/>
          <p:nvPr/>
        </p:nvSpPr>
        <p:spPr>
          <a:xfrm>
            <a:off x="905775" y="295725"/>
            <a:ext cx="55065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format présentation</a:t>
            </a: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évaporation</a:t>
            </a:r>
            <a:r>
              <a:rPr lang="en" sz="2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3"/>
          <p:cNvSpPr txBox="1"/>
          <p:nvPr/>
        </p:nvSpPr>
        <p:spPr>
          <a:xfrm>
            <a:off x="373025" y="1701550"/>
            <a:ext cx="8545200" cy="3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0-REMIX : </a:t>
            </a: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https://scratch.mit.edu/projects/434637865</a:t>
            </a:r>
            <a:endParaRPr sz="1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3-Déplacement possible «Mouvement»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4-Écrire une information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6-Narration possible bloc «Son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1" name="Google Shape;611;p23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présentation avec narration </a:t>
            </a:r>
            <a:endParaRPr sz="18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condensation</a:t>
            </a:r>
            <a:endParaRPr>
              <a:solidFill>
                <a:srgbClr val="FF99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12" name="Google Shape;61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/>
          <p:nvPr/>
        </p:nvSpPr>
        <p:spPr>
          <a:xfrm>
            <a:off x="373025" y="1134300"/>
            <a:ext cx="5250300" cy="3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0-Arrière-plan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1-Bloc «Événements»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2-Bloc «Apparence» intention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3-Bloc «Capteurs» poser une question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5-Associer réponse «Capteurs »</a:t>
            </a:r>
            <a:r>
              <a:rPr lang="en" sz="2000">
                <a:solidFill>
                  <a:srgbClr val="4A86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=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6-Bloc «Contrôle» SI ALORS,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7-Insérer bloc «Opérateurs» d’égalité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8-Bloc «Apparence» si oui ou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9" name="Google Shape;619;p24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>
              <a:solidFill>
                <a:srgbClr val="FF9900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Classe des animaux</a:t>
            </a:r>
            <a:r>
              <a:rPr lang="en" sz="18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, format jeu</a:t>
            </a:r>
            <a:endParaRPr sz="18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20" name="Google Shape;62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6750" y="1235925"/>
            <a:ext cx="3560075" cy="356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5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4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parties d’une plante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format bulle pour afficher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La carte du Canada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format bulle pour afficher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7" name="Google Shape;627;p25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28" name="Google Shape;62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25"/>
          <p:cNvPicPr preferRelativeResize="0"/>
          <p:nvPr/>
        </p:nvPicPr>
        <p:blipFill/>
        <p:spPr>
          <a:xfrm>
            <a:off x="424604" y="2052175"/>
            <a:ext cx="3645470" cy="289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09801" y="1999400"/>
            <a:ext cx="3862724" cy="2897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6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5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Engrenages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simulateur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6" name="Google Shape;636;p26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37" name="Google Shape;63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6650" y="1312125"/>
            <a:ext cx="3972396" cy="315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7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44" name="Google Shape;6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800" y="3094576"/>
            <a:ext cx="5814520" cy="189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8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Partager votre production : </a:t>
            </a:r>
            <a:r>
              <a:rPr lang="en" sz="24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http://bit.ly/cssmb20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2" name="Google Shape;652;p28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53" name="Google Shape;65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29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9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en mathématique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Ubuntu"/>
              <a:buChar char="●"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de ressources pour 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débuter avec Scratch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Missions (vidéos et aide)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http://bit.ly/progCSC</a:t>
            </a:r>
            <a:endParaRPr sz="22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59" name="Google Shape;65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0"/>
          <p:cNvSpPr txBox="1">
            <a:spLocks noGrp="1"/>
          </p:cNvSpPr>
          <p:nvPr>
            <p:ph type="ctrTitle" idx="4294967295"/>
          </p:nvPr>
        </p:nvSpPr>
        <p:spPr>
          <a:xfrm>
            <a:off x="481800" y="371598"/>
            <a:ext cx="8350500" cy="9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D’AUTRES POSSIBILITÉS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6" name="Google Shape;666;p30"/>
          <p:cNvSpPr txBox="1">
            <a:spLocks noGrp="1"/>
          </p:cNvSpPr>
          <p:nvPr>
            <p:ph type="body" idx="4294967295"/>
          </p:nvPr>
        </p:nvSpPr>
        <p:spPr>
          <a:xfrm>
            <a:off x="311700" y="1005850"/>
            <a:ext cx="8520600" cy="3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de programmation en langues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 du Canada en univers social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en arts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Idées Explorer mot-clé : sciences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Animations (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cartes de voeux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BD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Jeux vidéos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cadenas virtuel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Et une infinité d’autres possibilités...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667" name="Google Shape;667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673" name="Google Shape;673;p31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12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31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5" name="Google Shape;675;p31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6" name="Google Shape;676;p31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7" name="Google Shape;67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83" name="Google Shape;683;p32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4" name="Google Shape;684;p32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5" name="Google Shape;68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5400" y="1557900"/>
            <a:ext cx="2419350" cy="23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3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1" name="Google Shape;69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33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93" name="Google Shape;693;p33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4" name="Google Shape;694;p3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5" name="Google Shape;695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1130</Words>
  <Application>Microsoft Office PowerPoint</Application>
  <PresentationFormat>Affichage à l'écran (16:9)</PresentationFormat>
  <Paragraphs>170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Viga</vt:lpstr>
      <vt:lpstr>Dosis</vt:lpstr>
      <vt:lpstr>Merriweather</vt:lpstr>
      <vt:lpstr>Permanent Marker</vt:lpstr>
      <vt:lpstr>Bangers</vt:lpstr>
      <vt:lpstr>Ubuntu</vt:lpstr>
      <vt:lpstr>Roboto</vt:lpstr>
      <vt:lpstr>Sniglet</vt:lpstr>
      <vt:lpstr>Arial</vt:lpstr>
      <vt:lpstr>Friar template</vt:lpstr>
      <vt:lpstr>Scratch, apprendre et expérimenter la programmation créative  Lien vers la présentation Web : bit.ly/mst4decembre2020 </vt:lpstr>
      <vt:lpstr>Présentation PowerPoint</vt:lpstr>
      <vt:lpstr>Plan de la rencontre</vt:lpstr>
      <vt:lpstr>Connaissez-vous Scratch?</vt:lpstr>
      <vt:lpstr>Présentation PowerPoint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D’AUTRES POSSIBILITÉS </vt:lpstr>
      <vt:lpstr>L’équipe du RÉCIT MST est disponible  les mercredis matins  de 9 h à 12 h.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Scratch, apprendre et expérimenter la programmation créative  Lien vers la présentation Web : bit.ly/mst4decembre2020 </dc:title>
  <dc:creator>Sonya Fiset</dc:creator>
  <cp:lastModifiedBy>Fiset Sonia</cp:lastModifiedBy>
  <cp:revision>1</cp:revision>
  <dcterms:modified xsi:type="dcterms:W3CDTF">2020-12-02T21:44:06Z</dcterms:modified>
</cp:coreProperties>
</file>