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8" r:id="rId3"/>
    <p:sldMasterId id="2147483679" r:id="rId4"/>
    <p:sldMasterId id="214748368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Ubuntu"/>
      <p:regular r:id="rId30"/>
      <p:bold r:id="rId31"/>
      <p:italic r:id="rId32"/>
      <p:boldItalic r:id="rId33"/>
    </p:embeddedFont>
    <p:embeddedFont>
      <p:font typeface="Bangers"/>
      <p:regular r:id="rId34"/>
    </p:embeddedFont>
    <p:embeddedFont>
      <p:font typeface="Economica"/>
      <p:regular r:id="rId35"/>
      <p:bold r:id="rId36"/>
      <p:italic r:id="rId37"/>
      <p:boldItalic r:id="rId38"/>
    </p:embeddedFont>
    <p:embeddedFont>
      <p:font typeface="Amatic SC"/>
      <p:regular r:id="rId39"/>
      <p:bold r:id="rId40"/>
    </p:embeddedFont>
    <p:embeddedFont>
      <p:font typeface="Cousine"/>
      <p:regular r:id="rId41"/>
      <p:bold r:id="rId42"/>
      <p:italic r:id="rId43"/>
      <p:boldItalic r:id="rId44"/>
    </p:embeddedFont>
    <p:embeddedFont>
      <p:font typeface="Viga"/>
      <p:regular r:id="rId45"/>
    </p:embeddedFont>
    <p:embeddedFont>
      <p:font typeface="Varela Round"/>
      <p:regular r:id="rId46"/>
    </p:embeddedFont>
    <p:embeddedFont>
      <p:font typeface="Permanent Marker"/>
      <p:regular r:id="rId47"/>
    </p:embeddedFont>
    <p:embeddedFont>
      <p:font typeface="Merriweather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AmaticSC-bold.fntdata"/><Relationship Id="rId42" Type="http://schemas.openxmlformats.org/officeDocument/2006/relationships/font" Target="fonts/Cousine-bold.fntdata"/><Relationship Id="rId41" Type="http://schemas.openxmlformats.org/officeDocument/2006/relationships/font" Target="fonts/Cousine-regular.fntdata"/><Relationship Id="rId44" Type="http://schemas.openxmlformats.org/officeDocument/2006/relationships/font" Target="fonts/Cousine-boldItalic.fntdata"/><Relationship Id="rId43" Type="http://schemas.openxmlformats.org/officeDocument/2006/relationships/font" Target="fonts/Cousine-italic.fntdata"/><Relationship Id="rId46" Type="http://schemas.openxmlformats.org/officeDocument/2006/relationships/font" Target="fonts/VarelaRound-regular.fntdata"/><Relationship Id="rId45" Type="http://schemas.openxmlformats.org/officeDocument/2006/relationships/font" Target="fonts/Viga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48" Type="http://schemas.openxmlformats.org/officeDocument/2006/relationships/font" Target="fonts/Merriweather-regular.fntdata"/><Relationship Id="rId47" Type="http://schemas.openxmlformats.org/officeDocument/2006/relationships/font" Target="fonts/PermanentMarker-regular.fntdata"/><Relationship Id="rId49" Type="http://schemas.openxmlformats.org/officeDocument/2006/relationships/font" Target="fonts/Merriweather-bold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Ubuntu-bold.fntdata"/><Relationship Id="rId30" Type="http://schemas.openxmlformats.org/officeDocument/2006/relationships/font" Target="fonts/Ubuntu-regular.fntdata"/><Relationship Id="rId33" Type="http://schemas.openxmlformats.org/officeDocument/2006/relationships/font" Target="fonts/Ubuntu-boldItalic.fntdata"/><Relationship Id="rId32" Type="http://schemas.openxmlformats.org/officeDocument/2006/relationships/font" Target="fonts/Ubuntu-italic.fntdata"/><Relationship Id="rId35" Type="http://schemas.openxmlformats.org/officeDocument/2006/relationships/font" Target="fonts/Economica-regular.fntdata"/><Relationship Id="rId34" Type="http://schemas.openxmlformats.org/officeDocument/2006/relationships/font" Target="fonts/Bangers-regular.fntdata"/><Relationship Id="rId37" Type="http://schemas.openxmlformats.org/officeDocument/2006/relationships/font" Target="fonts/Economica-italic.fntdata"/><Relationship Id="rId36" Type="http://schemas.openxmlformats.org/officeDocument/2006/relationships/font" Target="fonts/Economica-bold.fntdata"/><Relationship Id="rId39" Type="http://schemas.openxmlformats.org/officeDocument/2006/relationships/font" Target="fonts/AmaticSC-regular.fntdata"/><Relationship Id="rId38" Type="http://schemas.openxmlformats.org/officeDocument/2006/relationships/font" Target="fonts/Economica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Merriweather-boldItalic.fntdata"/><Relationship Id="rId50" Type="http://schemas.openxmlformats.org/officeDocument/2006/relationships/font" Target="fonts/Merriweather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7" name="Shape 1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8" name="Google Shape;1888;g655a27c9e8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9" name="Google Shape;1889;g655a27c9e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 1 à 5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Jody pour + d’info en anglais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4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Google Shape;1895;g560c8b772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6" name="Google Shape;1896;g560c8b772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 Bloc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 et Martin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4" name="Shape 1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5" name="Google Shape;1905;g641d8313f1_1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6" name="Google Shape;1906;g641d8313f1_1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0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Google Shape;1921;g557cbf9293_2_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2" name="Google Shape;1922;g557cbf9293_2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 Bloc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 et Martin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7" name="Shape 1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8" name="Google Shape;1928;g557cbf9293_2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9" name="Google Shape;1929;g557cbf9293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Puzzles et niveau 1 et 2 du labyrinthe 10 min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4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g655a27c9e8_0_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6" name="Google Shape;1936;g655a27c9e8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 6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Mélanie : diapo 7-8-9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du programme de la chauve-souris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Choisir son lutin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Choisir son arrière-plan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Événement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Apparence dire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son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mouvement, glisse en position aléatoire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costume et basculer vers l’autre costume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attendre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3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g655a27c9e8_0_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5" name="Google Shape;1945;g655a27c9e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Est-ce qu’on enlève la création du compte?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 et Mélanie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du programme de la chauve-souris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Choisir son lutin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Choisir son arrière-plan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Événement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Apparence dire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son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mouvement, glisse en position aléatoire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costume et basculer vers l’autre costume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attendre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3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g551dad0ba9_0_1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5" name="Google Shape;1955;g551dad0ba9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0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g655a27c9e8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2" name="Google Shape;1972;g655a27c9e8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Au bloc 3, nous proposons (Martin&amp;Martine) de généraliser cette diapositive pour le Français et la Mathématique.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Nous retirerions l’intention - qu’en pensez-vous 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Aussi, nous débutons le bloc 3 avec le Français - voir diapositive suivante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7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g655a27c9e8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9" name="Google Shape;1989;g655a27c9e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 10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Mélanie 11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Choisir son lutin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Choisir son arrière-plan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Événement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Apparence dire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son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mouvement, glisse en position aléatoire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costume et basculer vers l’autre costume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attendre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95" name="Shape 1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" name="Google Shape;1996;g655a27c9e8_0_6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7" name="Google Shape;1997;g655a27c9e8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 Bloc 1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 et Mélanie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Démo du programme de la chauve-souris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Choisir son lutin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Choisir son arrière-plan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Événement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Apparence dire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son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mouvement, glisse en position aléatoire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costume et basculer vers l’autre costume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attendre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3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4" name="Google Shape;2004;g551dad0ba9_0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5" name="Google Shape;2005;g551dad0ba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 12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Mélanie 13 à 17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Transformer le carré en triangle (pour voir qu’on utilise l’angle extérieur)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1" name="Shape 2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Google Shape;2012;g65c30e7b1c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3" name="Google Shape;2013;g65c30e7b1c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Début Bloc 2 : Stéphanie et Martine en //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Cette diapo: Stéphanie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Transformer le carré en triangle (pour voir qu’on utilise l’angle extérieur)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9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0" name="Google Shape;2020;g4d1856490e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1" name="Google Shape;2021;g4d1856490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Bloc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Cette diapo: Stéphanie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Pour ceux qui veulent aller plus loin avec le dessin géométrique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2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g551dad0ba9_0_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4" name="Google Shape;2034;g551dad0ba9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Bloc 2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Cette diapo: Stéphanie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Dessin géométrique et créativité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8" name="Shape 2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9" name="Google Shape;2039;g4d1856490e_0_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0" name="Google Shape;2040;g4d1856490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Cette diapo: Stéphanie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Temps pour expérimenter le dessin géométrique.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45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g65c30e7b1c_0_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7" name="Google Shape;2047;g65c30e7b1c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Cette diapo: Stéphanie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Temps pour expérimenter le dessin géométrique.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2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g55f106013a_1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4" name="Google Shape;2054;g55f106013a_1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Sonya et Jody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Google Shape;2062;g55f106013a_1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3" name="Google Shape;2063;g55f106013a_1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68" name="Shape 2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9" name="Google Shape;2069;g658e42b983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0" name="Google Shape;2070;g658e42b98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76" name="Shape 2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Google Shape;2077;g6ae36cc167_52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8" name="Google Shape;2078;g6ae36cc167_52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14" name="Shape 2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5" name="Google Shape;2115;g55f106013a_0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6" name="Google Shape;2116;g55f106013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5" name="Shape 2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Google Shape;2126;g65c30e7b1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7" name="Google Shape;2127;g65c30e7b1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solidFill>
          <a:srgbClr val="F55D4B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997" y="-4433"/>
            <a:ext cx="9159995" cy="5152574"/>
            <a:chOff x="328725" y="2891150"/>
            <a:chExt cx="3447625" cy="2585725"/>
          </a:xfrm>
        </p:grpSpPr>
        <p:sp>
          <p:nvSpPr>
            <p:cNvPr id="10" name="Google Shape;10;p2"/>
            <p:cNvSpPr/>
            <p:nvPr/>
          </p:nvSpPr>
          <p:spPr>
            <a:xfrm>
              <a:off x="1720050" y="5007200"/>
              <a:ext cx="58100" cy="55575"/>
            </a:xfrm>
            <a:custGeom>
              <a:rect b="b" l="l" r="r" t="t"/>
              <a:pathLst>
                <a:path extrusionOk="0" h="2223" w="2324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28725" y="4577925"/>
              <a:ext cx="118700" cy="33700"/>
            </a:xfrm>
            <a:custGeom>
              <a:rect b="b" l="l" r="r" t="t"/>
              <a:pathLst>
                <a:path extrusionOk="0" h="1348" w="4748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679650" y="4953325"/>
              <a:ext cx="58100" cy="57250"/>
            </a:xfrm>
            <a:custGeom>
              <a:rect b="b" l="l" r="r" t="t"/>
              <a:pathLst>
                <a:path extrusionOk="0" h="2290" w="2324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8725" y="4540050"/>
              <a:ext cx="117000" cy="36225"/>
            </a:xfrm>
            <a:custGeom>
              <a:rect b="b" l="l" r="r" t="t"/>
              <a:pathLst>
                <a:path extrusionOk="0" h="1449" w="468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28725" y="4469350"/>
              <a:ext cx="96800" cy="23600"/>
            </a:xfrm>
            <a:custGeom>
              <a:rect b="b" l="l" r="r" t="t"/>
              <a:pathLst>
                <a:path extrusionOk="0" h="944" w="3872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8725" y="4488700"/>
              <a:ext cx="98500" cy="32025"/>
            </a:xfrm>
            <a:custGeom>
              <a:rect b="b" l="l" r="r" t="t"/>
              <a:pathLst>
                <a:path extrusionOk="0" h="1281" w="394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618200" y="5157850"/>
              <a:ext cx="15175" cy="14350"/>
            </a:xfrm>
            <a:custGeom>
              <a:rect b="b" l="l" r="r" t="t"/>
              <a:pathLst>
                <a:path extrusionOk="0" h="574" w="607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41075" y="5063575"/>
              <a:ext cx="55600" cy="57275"/>
            </a:xfrm>
            <a:custGeom>
              <a:rect b="b" l="l" r="r" t="t"/>
              <a:pathLst>
                <a:path extrusionOk="0" h="2291" w="2224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78800" y="5072850"/>
              <a:ext cx="59775" cy="56425"/>
            </a:xfrm>
            <a:custGeom>
              <a:rect b="b" l="l" r="r" t="t"/>
              <a:pathLst>
                <a:path extrusionOk="0" h="2257" w="2391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59450" y="5014775"/>
              <a:ext cx="58100" cy="63150"/>
            </a:xfrm>
            <a:custGeom>
              <a:rect b="b" l="l" r="r" t="t"/>
              <a:pathLst>
                <a:path extrusionOk="0" h="2526" w="2324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28725" y="4637675"/>
              <a:ext cx="140575" cy="37075"/>
            </a:xfrm>
            <a:custGeom>
              <a:rect b="b" l="l" r="r" t="t"/>
              <a:pathLst>
                <a:path extrusionOk="0" h="1483" w="5623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83700" y="5002975"/>
              <a:ext cx="12650" cy="16875"/>
            </a:xfrm>
            <a:custGeom>
              <a:rect b="b" l="l" r="r" t="t"/>
              <a:pathLst>
                <a:path extrusionOk="0" h="675" w="506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558450" y="4970150"/>
              <a:ext cx="57250" cy="63150"/>
            </a:xfrm>
            <a:custGeom>
              <a:rect b="b" l="l" r="r" t="t"/>
              <a:pathLst>
                <a:path extrusionOk="0" h="2526" w="229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318550" y="5127550"/>
              <a:ext cx="52225" cy="57275"/>
            </a:xfrm>
            <a:custGeom>
              <a:rect b="b" l="l" r="r" t="t"/>
              <a:pathLst>
                <a:path extrusionOk="0" h="2291" w="2089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28725" y="4609075"/>
              <a:ext cx="85025" cy="26100"/>
            </a:xfrm>
            <a:custGeom>
              <a:rect b="b" l="l" r="r" t="t"/>
              <a:pathLst>
                <a:path extrusionOk="0" h="1044" w="3401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28725" y="4657050"/>
              <a:ext cx="143950" cy="35375"/>
            </a:xfrm>
            <a:custGeom>
              <a:rect b="b" l="l" r="r" t="t"/>
              <a:pathLst>
                <a:path extrusionOk="0" h="1415" w="5758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955775" y="4552675"/>
              <a:ext cx="143950" cy="126275"/>
            </a:xfrm>
            <a:custGeom>
              <a:rect b="b" l="l" r="r" t="t"/>
              <a:pathLst>
                <a:path extrusionOk="0" h="5051" w="5758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28725" y="4675575"/>
              <a:ext cx="141425" cy="38725"/>
            </a:xfrm>
            <a:custGeom>
              <a:rect b="b" l="l" r="r" t="t"/>
              <a:pathLst>
                <a:path extrusionOk="0" h="1549" w="5657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320225" y="5209200"/>
              <a:ext cx="16875" cy="13500"/>
            </a:xfrm>
            <a:custGeom>
              <a:rect b="b" l="l" r="r" t="t"/>
              <a:pathLst>
                <a:path extrusionOk="0" h="540" w="675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28725" y="4393600"/>
              <a:ext cx="81650" cy="27800"/>
            </a:xfrm>
            <a:custGeom>
              <a:rect b="b" l="l" r="r" t="t"/>
              <a:pathLst>
                <a:path extrusionOk="0" h="1112" w="3266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61325" y="5218450"/>
              <a:ext cx="13475" cy="13500"/>
            </a:xfrm>
            <a:custGeom>
              <a:rect b="b" l="l" r="r" t="t"/>
              <a:pathLst>
                <a:path extrusionOk="0" h="540" w="539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28725" y="4558575"/>
              <a:ext cx="122050" cy="35375"/>
            </a:xfrm>
            <a:custGeom>
              <a:rect b="b" l="l" r="r" t="t"/>
              <a:pathLst>
                <a:path extrusionOk="0" h="1415" w="4882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298350" y="5189850"/>
              <a:ext cx="59800" cy="55575"/>
            </a:xfrm>
            <a:custGeom>
              <a:rect b="b" l="l" r="r" t="t"/>
              <a:pathLst>
                <a:path extrusionOk="0" h="2223" w="2392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241950" y="5199100"/>
              <a:ext cx="54750" cy="55575"/>
            </a:xfrm>
            <a:custGeom>
              <a:rect b="b" l="l" r="r" t="t"/>
              <a:pathLst>
                <a:path extrusionOk="0" h="2223" w="219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238600" y="5205825"/>
              <a:ext cx="11800" cy="50525"/>
            </a:xfrm>
            <a:custGeom>
              <a:rect b="b" l="l" r="r" t="t"/>
              <a:pathLst>
                <a:path extrusionOk="0" h="2021" w="472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279825" y="5156175"/>
              <a:ext cx="16025" cy="23600"/>
            </a:xfrm>
            <a:custGeom>
              <a:rect b="b" l="l" r="r" t="t"/>
              <a:pathLst>
                <a:path extrusionOk="0" h="944" w="641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57100" y="5134300"/>
              <a:ext cx="58950" cy="58925"/>
            </a:xfrm>
            <a:custGeom>
              <a:rect b="b" l="l" r="r" t="t"/>
              <a:pathLst>
                <a:path extrusionOk="0" h="2357" w="2358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010500" y="2891150"/>
              <a:ext cx="2237250" cy="272750"/>
            </a:xfrm>
            <a:custGeom>
              <a:rect b="b" l="l" r="r" t="t"/>
              <a:pathLst>
                <a:path extrusionOk="0" h="10910" w="8949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28725" y="4410425"/>
              <a:ext cx="81650" cy="25275"/>
            </a:xfrm>
            <a:custGeom>
              <a:rect b="b" l="l" r="r" t="t"/>
              <a:pathLst>
                <a:path extrusionOk="0" h="1011" w="3266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28725" y="4446625"/>
              <a:ext cx="90075" cy="27800"/>
            </a:xfrm>
            <a:custGeom>
              <a:rect b="b" l="l" r="r" t="t"/>
              <a:pathLst>
                <a:path extrusionOk="0" h="1112" w="3603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28725" y="4515650"/>
              <a:ext cx="53875" cy="20225"/>
            </a:xfrm>
            <a:custGeom>
              <a:rect b="b" l="l" r="r" t="t"/>
              <a:pathLst>
                <a:path extrusionOk="0" h="809" w="2155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480150" y="5161225"/>
              <a:ext cx="58950" cy="58100"/>
            </a:xfrm>
            <a:custGeom>
              <a:rect b="b" l="l" r="r" t="t"/>
              <a:pathLst>
                <a:path extrusionOk="0" h="2324" w="2358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599675" y="5145225"/>
              <a:ext cx="59800" cy="54750"/>
            </a:xfrm>
            <a:custGeom>
              <a:rect b="b" l="l" r="r" t="t"/>
              <a:pathLst>
                <a:path extrusionOk="0" h="2190" w="2392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358950" y="5178900"/>
              <a:ext cx="57275" cy="63150"/>
            </a:xfrm>
            <a:custGeom>
              <a:rect b="b" l="l" r="r" t="t"/>
              <a:pathLst>
                <a:path extrusionOk="0" h="2526" w="2291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28725" y="4427250"/>
              <a:ext cx="93450" cy="34550"/>
            </a:xfrm>
            <a:custGeom>
              <a:rect b="b" l="l" r="r" t="t"/>
              <a:pathLst>
                <a:path extrusionOk="0" h="1382" w="3738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379150" y="5199100"/>
              <a:ext cx="16025" cy="19375"/>
            </a:xfrm>
            <a:custGeom>
              <a:rect b="b" l="l" r="r" t="t"/>
              <a:pathLst>
                <a:path extrusionOk="0" h="775" w="641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618200" y="4963425"/>
              <a:ext cx="58100" cy="54725"/>
            </a:xfrm>
            <a:custGeom>
              <a:rect b="b" l="l" r="r" t="t"/>
              <a:pathLst>
                <a:path extrusionOk="0" h="2189" w="2324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077825" y="5125025"/>
              <a:ext cx="18550" cy="21075"/>
            </a:xfrm>
            <a:custGeom>
              <a:rect b="b" l="l" r="r" t="t"/>
              <a:pathLst>
                <a:path extrusionOk="0" h="843" w="742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853825" y="4795925"/>
              <a:ext cx="42100" cy="569025"/>
            </a:xfrm>
            <a:custGeom>
              <a:rect b="b" l="l" r="r" t="t"/>
              <a:pathLst>
                <a:path extrusionOk="0" h="22761" w="1684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628175" y="4015675"/>
              <a:ext cx="10125" cy="12650"/>
            </a:xfrm>
            <a:custGeom>
              <a:rect b="b" l="l" r="r" t="t"/>
              <a:pathLst>
                <a:path extrusionOk="0" h="506" w="405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49200" y="5284950"/>
              <a:ext cx="58950" cy="70725"/>
            </a:xfrm>
            <a:custGeom>
              <a:rect b="b" l="l" r="r" t="t"/>
              <a:pathLst>
                <a:path extrusionOk="0" h="2829" w="2358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99550" y="4372550"/>
              <a:ext cx="38750" cy="44625"/>
            </a:xfrm>
            <a:custGeom>
              <a:rect b="b" l="l" r="r" t="t"/>
              <a:pathLst>
                <a:path extrusionOk="0" h="1785" w="155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076150" y="5162900"/>
              <a:ext cx="59775" cy="56425"/>
            </a:xfrm>
            <a:custGeom>
              <a:rect b="b" l="l" r="r" t="t"/>
              <a:pathLst>
                <a:path extrusionOk="0" h="2257" w="2391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762075" y="4700825"/>
              <a:ext cx="125425" cy="712925"/>
            </a:xfrm>
            <a:custGeom>
              <a:rect b="b" l="l" r="r" t="t"/>
              <a:pathLst>
                <a:path extrusionOk="0" h="28517" w="5017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056775" y="5104825"/>
              <a:ext cx="57275" cy="63150"/>
            </a:xfrm>
            <a:custGeom>
              <a:rect b="b" l="l" r="r" t="t"/>
              <a:pathLst>
                <a:path extrusionOk="0" h="2526" w="2291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645850" y="4022400"/>
              <a:ext cx="40425" cy="10125"/>
            </a:xfrm>
            <a:custGeom>
              <a:rect b="b" l="l" r="r" t="t"/>
              <a:pathLst>
                <a:path extrusionOk="0" h="405" w="1617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509500" y="3976950"/>
              <a:ext cx="259275" cy="457900"/>
            </a:xfrm>
            <a:custGeom>
              <a:rect b="b" l="l" r="r" t="t"/>
              <a:pathLst>
                <a:path extrusionOk="0" h="18316" w="10371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25150" y="2891150"/>
              <a:ext cx="2679175" cy="790400"/>
            </a:xfrm>
            <a:custGeom>
              <a:rect b="b" l="l" r="r" t="t"/>
              <a:pathLst>
                <a:path extrusionOk="0" h="31616" w="107167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75175" y="4197475"/>
              <a:ext cx="269375" cy="75775"/>
            </a:xfrm>
            <a:custGeom>
              <a:rect b="b" l="l" r="r" t="t"/>
              <a:pathLst>
                <a:path extrusionOk="0" h="3031" w="10775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3575" y="4522375"/>
              <a:ext cx="19375" cy="10125"/>
            </a:xfrm>
            <a:custGeom>
              <a:rect b="b" l="l" r="r" t="t"/>
              <a:pathLst>
                <a:path extrusionOk="0" h="405" w="775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440600" y="4990350"/>
              <a:ext cx="55575" cy="55575"/>
            </a:xfrm>
            <a:custGeom>
              <a:rect b="b" l="l" r="r" t="t"/>
              <a:pathLst>
                <a:path extrusionOk="0" h="2223" w="2223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530550" y="4035875"/>
              <a:ext cx="219700" cy="344275"/>
            </a:xfrm>
            <a:custGeom>
              <a:rect b="b" l="l" r="r" t="t"/>
              <a:pathLst>
                <a:path extrusionOk="0" h="13771" w="8788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88600" y="5295900"/>
              <a:ext cx="60625" cy="64000"/>
            </a:xfrm>
            <a:custGeom>
              <a:rect b="b" l="l" r="r" t="t"/>
              <a:pathLst>
                <a:path extrusionOk="0" h="2560" w="2425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100550" y="4580450"/>
              <a:ext cx="24425" cy="9275"/>
            </a:xfrm>
            <a:custGeom>
              <a:rect b="b" l="l" r="r" t="t"/>
              <a:pathLst>
                <a:path extrusionOk="0" h="371" w="977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38050" y="4972675"/>
              <a:ext cx="222225" cy="368700"/>
            </a:xfrm>
            <a:custGeom>
              <a:rect b="b" l="l" r="r" t="t"/>
              <a:pathLst>
                <a:path extrusionOk="0" h="14748" w="8889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257100" y="5015600"/>
              <a:ext cx="57275" cy="62325"/>
            </a:xfrm>
            <a:custGeom>
              <a:rect b="b" l="l" r="r" t="t"/>
              <a:pathLst>
                <a:path extrusionOk="0" h="2493" w="2291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30375" y="2891150"/>
              <a:ext cx="183500" cy="267700"/>
            </a:xfrm>
            <a:custGeom>
              <a:rect b="b" l="l" r="r" t="t"/>
              <a:pathLst>
                <a:path extrusionOk="0" h="10708" w="734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316875" y="5008025"/>
              <a:ext cx="58100" cy="55575"/>
            </a:xfrm>
            <a:custGeom>
              <a:rect b="b" l="l" r="r" t="t"/>
              <a:pathLst>
                <a:path extrusionOk="0" h="2223" w="2324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38425" y="5119150"/>
              <a:ext cx="19400" cy="16000"/>
            </a:xfrm>
            <a:custGeom>
              <a:rect b="b" l="l" r="r" t="t"/>
              <a:pathLst>
                <a:path extrusionOk="0" h="640" w="776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384075" y="4763100"/>
              <a:ext cx="22775" cy="22750"/>
            </a:xfrm>
            <a:custGeom>
              <a:rect b="b" l="l" r="r" t="t"/>
              <a:pathLst>
                <a:path extrusionOk="0" h="910" w="911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378325" y="4997925"/>
              <a:ext cx="58100" cy="57275"/>
            </a:xfrm>
            <a:custGeom>
              <a:rect b="b" l="l" r="r" t="t"/>
              <a:pathLst>
                <a:path extrusionOk="0" h="2291" w="2324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402725" y="5029925"/>
              <a:ext cx="10125" cy="15175"/>
            </a:xfrm>
            <a:custGeom>
              <a:rect b="b" l="l" r="r" t="t"/>
              <a:pathLst>
                <a:path extrusionOk="0" h="607" w="405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28725" y="4115825"/>
              <a:ext cx="825725" cy="756725"/>
            </a:xfrm>
            <a:custGeom>
              <a:rect b="b" l="l" r="r" t="t"/>
              <a:pathLst>
                <a:path extrusionOk="0" h="30269" w="33029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342950" y="5039175"/>
              <a:ext cx="12675" cy="15175"/>
            </a:xfrm>
            <a:custGeom>
              <a:rect b="b" l="l" r="r" t="t"/>
              <a:pathLst>
                <a:path extrusionOk="0" h="607" w="507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17375" y="5097250"/>
              <a:ext cx="58125" cy="55575"/>
            </a:xfrm>
            <a:custGeom>
              <a:rect b="b" l="l" r="r" t="t"/>
              <a:pathLst>
                <a:path extrusionOk="0" h="2223" w="2325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28725" y="4697450"/>
              <a:ext cx="135525" cy="41275"/>
            </a:xfrm>
            <a:custGeom>
              <a:rect b="b" l="l" r="r" t="t"/>
              <a:pathLst>
                <a:path extrusionOk="0" h="1651" w="5421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661000" y="4008100"/>
              <a:ext cx="7600" cy="7600"/>
            </a:xfrm>
            <a:custGeom>
              <a:rect b="b" l="l" r="r" t="t"/>
              <a:pathLst>
                <a:path extrusionOk="0" h="304" w="304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890000" y="4783300"/>
              <a:ext cx="886350" cy="58950"/>
            </a:xfrm>
            <a:custGeom>
              <a:rect b="b" l="l" r="r" t="t"/>
              <a:pathLst>
                <a:path extrusionOk="0" h="2358" w="35454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885800" y="4699125"/>
              <a:ext cx="890550" cy="64000"/>
            </a:xfrm>
            <a:custGeom>
              <a:rect b="b" l="l" r="r" t="t"/>
              <a:pathLst>
                <a:path extrusionOk="0" h="2560" w="35622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352100" y="4769000"/>
              <a:ext cx="11800" cy="11800"/>
            </a:xfrm>
            <a:custGeom>
              <a:rect b="b" l="l" r="r" t="t"/>
              <a:pathLst>
                <a:path extrusionOk="0" h="472" w="472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281525" y="5046750"/>
              <a:ext cx="15175" cy="21900"/>
            </a:xfrm>
            <a:custGeom>
              <a:rect b="b" l="l" r="r" t="t"/>
              <a:pathLst>
                <a:path extrusionOk="0" h="876" w="607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9275" y="5035800"/>
              <a:ext cx="55575" cy="54750"/>
            </a:xfrm>
            <a:custGeom>
              <a:rect b="b" l="l" r="r" t="t"/>
              <a:pathLst>
                <a:path extrusionOk="0" h="2190" w="2223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981025" y="5147750"/>
              <a:ext cx="24450" cy="20225"/>
            </a:xfrm>
            <a:custGeom>
              <a:rect b="b" l="l" r="r" t="t"/>
              <a:pathLst>
                <a:path extrusionOk="0" h="809" w="978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25275" y="4965950"/>
              <a:ext cx="60650" cy="42100"/>
            </a:xfrm>
            <a:custGeom>
              <a:rect b="b" l="l" r="r" t="t"/>
              <a:pathLst>
                <a:path extrusionOk="0" h="1684" w="2426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385050" y="4957525"/>
              <a:ext cx="60625" cy="42125"/>
            </a:xfrm>
            <a:custGeom>
              <a:rect b="b" l="l" r="r" t="t"/>
              <a:pathLst>
                <a:path extrusionOk="0" h="1685" w="2425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635025" y="4922175"/>
              <a:ext cx="57275" cy="37900"/>
            </a:xfrm>
            <a:custGeom>
              <a:rect b="b" l="l" r="r" t="t"/>
              <a:pathLst>
                <a:path extrusionOk="0" h="1516" w="2291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453225" y="4947425"/>
              <a:ext cx="54725" cy="42125"/>
            </a:xfrm>
            <a:custGeom>
              <a:rect b="b" l="l" r="r" t="t"/>
              <a:pathLst>
                <a:path extrusionOk="0" h="1685" w="2189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199025" y="4985300"/>
              <a:ext cx="61475" cy="39600"/>
            </a:xfrm>
            <a:custGeom>
              <a:rect b="b" l="l" r="r" t="t"/>
              <a:pathLst>
                <a:path extrusionOk="0" h="1584" w="2459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573600" y="4930600"/>
              <a:ext cx="58925" cy="38750"/>
            </a:xfrm>
            <a:custGeom>
              <a:rect b="b" l="l" r="r" t="t"/>
              <a:pathLst>
                <a:path extrusionOk="0" h="1550" w="2357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512150" y="4939850"/>
              <a:ext cx="58950" cy="38750"/>
            </a:xfrm>
            <a:custGeom>
              <a:rect b="b" l="l" r="r" t="t"/>
              <a:pathLst>
                <a:path extrusionOk="0" h="1550" w="2358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012175" y="5015600"/>
              <a:ext cx="57250" cy="37900"/>
            </a:xfrm>
            <a:custGeom>
              <a:rect b="b" l="l" r="r" t="t"/>
              <a:pathLst>
                <a:path extrusionOk="0" h="1516" w="229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073625" y="5003825"/>
              <a:ext cx="61450" cy="40425"/>
            </a:xfrm>
            <a:custGeom>
              <a:rect b="b" l="l" r="r" t="t"/>
              <a:pathLst>
                <a:path extrusionOk="0" h="1617" w="2458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015550" y="5053475"/>
              <a:ext cx="58100" cy="55600"/>
            </a:xfrm>
            <a:custGeom>
              <a:rect b="b" l="l" r="r" t="t"/>
              <a:pathLst>
                <a:path extrusionOk="0" h="2224" w="2324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102225" y="5070325"/>
              <a:ext cx="16025" cy="19375"/>
            </a:xfrm>
            <a:custGeom>
              <a:rect b="b" l="l" r="r" t="t"/>
              <a:pathLst>
                <a:path extrusionOk="0" h="775" w="641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135900" y="4995400"/>
              <a:ext cx="59800" cy="40425"/>
            </a:xfrm>
            <a:custGeom>
              <a:rect b="b" l="l" r="r" t="t"/>
              <a:pathLst>
                <a:path extrusionOk="0" h="1617" w="2392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076975" y="5043375"/>
              <a:ext cx="58100" cy="57275"/>
            </a:xfrm>
            <a:custGeom>
              <a:rect b="b" l="l" r="r" t="t"/>
              <a:pathLst>
                <a:path extrusionOk="0" h="2291" w="2324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219225" y="5053475"/>
              <a:ext cx="16875" cy="18550"/>
            </a:xfrm>
            <a:custGeom>
              <a:rect b="b" l="l" r="r" t="t"/>
              <a:pathLst>
                <a:path extrusionOk="0" h="742" w="675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196500" y="5026550"/>
              <a:ext cx="58950" cy="55575"/>
            </a:xfrm>
            <a:custGeom>
              <a:rect b="b" l="l" r="r" t="t"/>
              <a:pathLst>
                <a:path extrusionOk="0" h="2223" w="2358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262150" y="4976900"/>
              <a:ext cx="59800" cy="39575"/>
            </a:xfrm>
            <a:custGeom>
              <a:rect b="b" l="l" r="r" t="t"/>
              <a:pathLst>
                <a:path extrusionOk="0" h="1583" w="2392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830300" y="5214250"/>
              <a:ext cx="10975" cy="16025"/>
            </a:xfrm>
            <a:custGeom>
              <a:rect b="b" l="l" r="r" t="t"/>
              <a:pathLst>
                <a:path extrusionOk="0" h="641" w="439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807575" y="5213400"/>
              <a:ext cx="6775" cy="29500"/>
            </a:xfrm>
            <a:custGeom>
              <a:rect b="b" l="l" r="r" t="t"/>
              <a:pathLst>
                <a:path extrusionOk="0" h="1180" w="271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807575" y="5201625"/>
              <a:ext cx="58100" cy="38750"/>
            </a:xfrm>
            <a:custGeom>
              <a:rect b="b" l="l" r="r" t="t"/>
              <a:pathLst>
                <a:path extrusionOk="0" h="1550" w="2324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763825" y="5194050"/>
              <a:ext cx="18525" cy="11800"/>
            </a:xfrm>
            <a:custGeom>
              <a:rect b="b" l="l" r="r" t="t"/>
              <a:pathLst>
                <a:path extrusionOk="0" h="472" w="741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695625" y="4910400"/>
              <a:ext cx="62325" cy="41275"/>
            </a:xfrm>
            <a:custGeom>
              <a:rect b="b" l="l" r="r" t="t"/>
              <a:pathLst>
                <a:path extrusionOk="0" h="1651" w="2493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744450" y="5182275"/>
              <a:ext cx="58100" cy="68200"/>
            </a:xfrm>
            <a:custGeom>
              <a:rect b="b" l="l" r="r" t="t"/>
              <a:pathLst>
                <a:path extrusionOk="0" h="2728" w="2324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768875" y="5223500"/>
              <a:ext cx="17700" cy="11825"/>
            </a:xfrm>
            <a:custGeom>
              <a:rect b="b" l="l" r="r" t="t"/>
              <a:pathLst>
                <a:path extrusionOk="0" h="473" w="708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688900" y="5216775"/>
              <a:ext cx="58100" cy="40425"/>
            </a:xfrm>
            <a:custGeom>
              <a:rect b="b" l="l" r="r" t="t"/>
              <a:pathLst>
                <a:path extrusionOk="0" h="1617" w="2324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737725" y="4941550"/>
              <a:ext cx="90075" cy="58100"/>
            </a:xfrm>
            <a:custGeom>
              <a:rect b="b" l="l" r="r" t="t"/>
              <a:pathLst>
                <a:path extrusionOk="0" h="2324" w="3603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89900" y="4970150"/>
              <a:ext cx="23600" cy="16025"/>
            </a:xfrm>
            <a:custGeom>
              <a:rect b="b" l="l" r="r" t="t"/>
              <a:pathLst>
                <a:path extrusionOk="0" h="641" w="944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758750" y="4901975"/>
              <a:ext cx="58950" cy="41275"/>
            </a:xfrm>
            <a:custGeom>
              <a:rect b="b" l="l" r="r" t="t"/>
              <a:pathLst>
                <a:path extrusionOk="0" h="1651" w="2358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804225" y="5028225"/>
              <a:ext cx="22750" cy="21075"/>
            </a:xfrm>
            <a:custGeom>
              <a:rect b="b" l="l" r="r" t="t"/>
              <a:pathLst>
                <a:path extrusionOk="0" h="843" w="91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719200" y="5112400"/>
              <a:ext cx="133850" cy="72425"/>
            </a:xfrm>
            <a:custGeom>
              <a:rect b="b" l="l" r="r" t="t"/>
              <a:pathLst>
                <a:path extrusionOk="0" h="2897" w="5354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778125" y="4997925"/>
              <a:ext cx="69875" cy="111975"/>
            </a:xfrm>
            <a:custGeom>
              <a:rect b="b" l="l" r="r" t="t"/>
              <a:pathLst>
                <a:path extrusionOk="0" h="4479" w="2795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981025" y="5233600"/>
              <a:ext cx="74950" cy="60650"/>
            </a:xfrm>
            <a:custGeom>
              <a:rect b="b" l="l" r="r" t="t"/>
              <a:pathLst>
                <a:path extrusionOk="0" h="2426" w="2998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37100" y="3663850"/>
              <a:ext cx="44625" cy="40425"/>
            </a:xfrm>
            <a:custGeom>
              <a:rect b="b" l="l" r="r" t="t"/>
              <a:pathLst>
                <a:path extrusionOk="0" h="1617" w="1785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62350" y="3691625"/>
              <a:ext cx="13500" cy="13475"/>
            </a:xfrm>
            <a:custGeom>
              <a:rect b="b" l="l" r="r" t="t"/>
              <a:pathLst>
                <a:path extrusionOk="0" h="539" w="54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950725" y="5023175"/>
              <a:ext cx="58950" cy="38750"/>
            </a:xfrm>
            <a:custGeom>
              <a:rect b="b" l="l" r="r" t="t"/>
              <a:pathLst>
                <a:path extrusionOk="0" h="1550" w="2358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30050" y="3368400"/>
              <a:ext cx="233175" cy="212975"/>
            </a:xfrm>
            <a:custGeom>
              <a:rect b="b" l="l" r="r" t="t"/>
              <a:pathLst>
                <a:path extrusionOk="0" h="8519" w="9327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96525" y="3543475"/>
              <a:ext cx="79150" cy="20225"/>
            </a:xfrm>
            <a:custGeom>
              <a:rect b="b" l="l" r="r" t="t"/>
              <a:pathLst>
                <a:path extrusionOk="0" h="809" w="3166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008800" y="3646150"/>
              <a:ext cx="23600" cy="50550"/>
            </a:xfrm>
            <a:custGeom>
              <a:rect b="b" l="l" r="r" t="t"/>
              <a:pathLst>
                <a:path extrusionOk="0" h="2022" w="944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82400" y="3562000"/>
              <a:ext cx="27800" cy="11800"/>
            </a:xfrm>
            <a:custGeom>
              <a:rect b="b" l="l" r="r" t="t"/>
              <a:pathLst>
                <a:path extrusionOk="0" h="472" w="1112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432900" y="5444025"/>
              <a:ext cx="35375" cy="25275"/>
            </a:xfrm>
            <a:custGeom>
              <a:rect b="b" l="l" r="r" t="t"/>
              <a:pathLst>
                <a:path extrusionOk="0" h="1011" w="1415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291500" y="5425525"/>
              <a:ext cx="109450" cy="36200"/>
            </a:xfrm>
            <a:custGeom>
              <a:rect b="b" l="l" r="r" t="t"/>
              <a:pathLst>
                <a:path extrusionOk="0" h="1448" w="4378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32575" y="3558625"/>
              <a:ext cx="24425" cy="12650"/>
            </a:xfrm>
            <a:custGeom>
              <a:rect b="b" l="l" r="r" t="t"/>
              <a:pathLst>
                <a:path extrusionOk="0" h="506" w="977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855500" y="5364075"/>
              <a:ext cx="920850" cy="71575"/>
            </a:xfrm>
            <a:custGeom>
              <a:rect b="b" l="l" r="r" t="t"/>
              <a:pathLst>
                <a:path extrusionOk="0" h="2863" w="36834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219125" y="5439825"/>
              <a:ext cx="32000" cy="8450"/>
            </a:xfrm>
            <a:custGeom>
              <a:rect b="b" l="l" r="r" t="t"/>
              <a:pathLst>
                <a:path extrusionOk="0" h="338" w="128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221650" y="5413725"/>
              <a:ext cx="32850" cy="7600"/>
            </a:xfrm>
            <a:custGeom>
              <a:rect b="b" l="l" r="r" t="t"/>
              <a:pathLst>
                <a:path extrusionOk="0" h="304" w="1314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225000" y="5426350"/>
              <a:ext cx="34550" cy="10975"/>
            </a:xfrm>
            <a:custGeom>
              <a:rect b="b" l="l" r="r" t="t"/>
              <a:pathLst>
                <a:path extrusionOk="0" h="439" w="1382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757850" y="5409525"/>
              <a:ext cx="584175" cy="67350"/>
            </a:xfrm>
            <a:custGeom>
              <a:rect b="b" l="l" r="r" t="t"/>
              <a:pathLst>
                <a:path extrusionOk="0" h="2694" w="23367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29525" y="3584725"/>
              <a:ext cx="53900" cy="19375"/>
            </a:xfrm>
            <a:custGeom>
              <a:rect b="b" l="l" r="r" t="t"/>
              <a:pathLst>
                <a:path extrusionOk="0" h="775" w="2156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711625" y="5231075"/>
              <a:ext cx="10125" cy="15175"/>
            </a:xfrm>
            <a:custGeom>
              <a:rect b="b" l="l" r="r" t="t"/>
              <a:pathLst>
                <a:path extrusionOk="0" h="607" w="405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923800" y="4840525"/>
              <a:ext cx="959550" cy="542925"/>
            </a:xfrm>
            <a:custGeom>
              <a:rect b="b" l="l" r="r" t="t"/>
              <a:pathLst>
                <a:path extrusionOk="0" h="21717" w="38382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65875" y="37143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54950" y="5060225"/>
              <a:ext cx="58100" cy="63150"/>
            </a:xfrm>
            <a:custGeom>
              <a:rect b="b" l="l" r="r" t="t"/>
              <a:pathLst>
                <a:path extrusionOk="0" h="2526" w="2324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56625" y="3705925"/>
              <a:ext cx="10125" cy="10125"/>
            </a:xfrm>
            <a:custGeom>
              <a:rect b="b" l="l" r="r" t="t"/>
              <a:pathLst>
                <a:path extrusionOk="0" h="405" w="405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73450" y="5173850"/>
              <a:ext cx="103550" cy="63150"/>
            </a:xfrm>
            <a:custGeom>
              <a:rect b="b" l="l" r="r" t="t"/>
              <a:pathLst>
                <a:path extrusionOk="0" h="2526" w="4142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14050" y="3595650"/>
              <a:ext cx="114500" cy="94300"/>
            </a:xfrm>
            <a:custGeom>
              <a:rect b="b" l="l" r="r" t="t"/>
              <a:pathLst>
                <a:path extrusionOk="0" h="3772" w="458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63350" y="5113250"/>
              <a:ext cx="90100" cy="63150"/>
            </a:xfrm>
            <a:custGeom>
              <a:rect b="b" l="l" r="r" t="t"/>
              <a:pathLst>
                <a:path extrusionOk="0" h="2526" w="3604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47375" y="3694975"/>
              <a:ext cx="33675" cy="37900"/>
            </a:xfrm>
            <a:custGeom>
              <a:rect b="b" l="l" r="r" t="t"/>
              <a:pathLst>
                <a:path extrusionOk="0" h="1516" w="1347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659500" y="3640275"/>
              <a:ext cx="14325" cy="13475"/>
            </a:xfrm>
            <a:custGeom>
              <a:rect b="b" l="l" r="r" t="t"/>
              <a:pathLst>
                <a:path extrusionOk="0" h="539" w="573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70950" y="3557775"/>
              <a:ext cx="100200" cy="96825"/>
            </a:xfrm>
            <a:custGeom>
              <a:rect b="b" l="l" r="r" t="t"/>
              <a:pathLst>
                <a:path extrusionOk="0" h="3873" w="4008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46550" y="3524950"/>
              <a:ext cx="579125" cy="253375"/>
            </a:xfrm>
            <a:custGeom>
              <a:rect b="b" l="l" r="r" t="t"/>
              <a:pathLst>
                <a:path extrusionOk="0" h="10135" w="23165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92850" y="3578825"/>
              <a:ext cx="53900" cy="58950"/>
            </a:xfrm>
            <a:custGeom>
              <a:rect b="b" l="l" r="r" t="t"/>
              <a:pathLst>
                <a:path extrusionOk="0" h="2358" w="2156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928850" y="3674775"/>
              <a:ext cx="71575" cy="75775"/>
            </a:xfrm>
            <a:custGeom>
              <a:rect b="b" l="l" r="r" t="t"/>
              <a:pathLst>
                <a:path extrusionOk="0" h="3031" w="2863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366525" y="5127550"/>
              <a:ext cx="8450" cy="50525"/>
            </a:xfrm>
            <a:custGeom>
              <a:rect b="b" l="l" r="r" t="t"/>
              <a:pathLst>
                <a:path extrusionOk="0" h="2021" w="338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542450" y="5034975"/>
              <a:ext cx="55575" cy="55575"/>
            </a:xfrm>
            <a:custGeom>
              <a:rect b="b" l="l" r="r" t="t"/>
              <a:pathLst>
                <a:path extrusionOk="0" h="2223" w="2223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618200" y="5046750"/>
              <a:ext cx="18550" cy="16025"/>
            </a:xfrm>
            <a:custGeom>
              <a:rect b="b" l="l" r="r" t="t"/>
              <a:pathLst>
                <a:path extrusionOk="0" h="641" w="742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667850" y="5082100"/>
              <a:ext cx="9300" cy="50525"/>
            </a:xfrm>
            <a:custGeom>
              <a:rect b="b" l="l" r="r" t="t"/>
              <a:pathLst>
                <a:path extrusionOk="0" h="2021" w="372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599675" y="5025700"/>
              <a:ext cx="58950" cy="55600"/>
            </a:xfrm>
            <a:custGeom>
              <a:rect b="b" l="l" r="r" t="t"/>
              <a:pathLst>
                <a:path extrusionOk="0" h="2224" w="2358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619875" y="5082100"/>
              <a:ext cx="52225" cy="58100"/>
            </a:xfrm>
            <a:custGeom>
              <a:rect b="b" l="l" r="r" t="t"/>
              <a:pathLst>
                <a:path extrusionOk="0" h="2324" w="2089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540750" y="5161225"/>
              <a:ext cx="10975" cy="49675"/>
            </a:xfrm>
            <a:custGeom>
              <a:rect b="b" l="l" r="r" t="t"/>
              <a:pathLst>
                <a:path extrusionOk="0" h="1987" w="439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550025" y="5212575"/>
              <a:ext cx="58950" cy="10125"/>
            </a:xfrm>
            <a:custGeom>
              <a:rect b="b" l="l" r="r" t="t"/>
              <a:pathLst>
                <a:path extrusionOk="0" h="405" w="2358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465000" y="5020650"/>
              <a:ext cx="10975" cy="16875"/>
            </a:xfrm>
            <a:custGeom>
              <a:rect b="b" l="l" r="r" t="t"/>
              <a:pathLst>
                <a:path extrusionOk="0" h="675" w="439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557600" y="5166275"/>
              <a:ext cx="19375" cy="10975"/>
            </a:xfrm>
            <a:custGeom>
              <a:rect b="b" l="l" r="r" t="t"/>
              <a:pathLst>
                <a:path extrusionOk="0" h="439" w="775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38075" y="4997925"/>
              <a:ext cx="11800" cy="49700"/>
            </a:xfrm>
            <a:custGeom>
              <a:rect b="b" l="l" r="r" t="t"/>
              <a:pathLst>
                <a:path extrusionOk="0" h="1988" w="472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502875" y="5066100"/>
              <a:ext cx="5075" cy="15200"/>
            </a:xfrm>
            <a:custGeom>
              <a:rect b="b" l="l" r="r" t="t"/>
              <a:pathLst>
                <a:path extrusionOk="0" h="608" w="203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497825" y="4981950"/>
              <a:ext cx="58950" cy="54725"/>
            </a:xfrm>
            <a:custGeom>
              <a:rect b="b" l="l" r="r" t="t"/>
              <a:pathLst>
                <a:path extrusionOk="0" h="2189" w="2358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560125" y="5056850"/>
              <a:ext cx="16025" cy="16850"/>
            </a:xfrm>
            <a:custGeom>
              <a:rect b="b" l="l" r="r" t="t"/>
              <a:pathLst>
                <a:path extrusionOk="0" h="674" w="641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524775" y="5011400"/>
              <a:ext cx="13475" cy="14325"/>
            </a:xfrm>
            <a:custGeom>
              <a:rect b="b" l="l" r="r" t="t"/>
              <a:pathLst>
                <a:path extrusionOk="0" h="573" w="539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438925" y="5074525"/>
              <a:ext cx="17700" cy="15175"/>
            </a:xfrm>
            <a:custGeom>
              <a:rect b="b" l="l" r="r" t="t"/>
              <a:pathLst>
                <a:path extrusionOk="0" h="607" w="708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80150" y="5042550"/>
              <a:ext cx="58100" cy="57250"/>
            </a:xfrm>
            <a:custGeom>
              <a:rect b="b" l="l" r="r" t="t"/>
              <a:pathLst>
                <a:path extrusionOk="0" h="2290" w="2324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40600" y="5193200"/>
              <a:ext cx="17700" cy="14350"/>
            </a:xfrm>
            <a:custGeom>
              <a:rect b="b" l="l" r="r" t="t"/>
              <a:pathLst>
                <a:path extrusionOk="0" h="574" w="708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39750" y="5109050"/>
              <a:ext cx="55575" cy="56400"/>
            </a:xfrm>
            <a:custGeom>
              <a:rect b="b" l="l" r="r" t="t"/>
              <a:pathLst>
                <a:path extrusionOk="0" h="2256" w="2223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60800" y="5130075"/>
              <a:ext cx="11800" cy="16875"/>
            </a:xfrm>
            <a:custGeom>
              <a:rect b="b" l="l" r="r" t="t"/>
              <a:pathLst>
                <a:path extrusionOk="0" h="675" w="472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19550" y="5171325"/>
              <a:ext cx="57275" cy="55575"/>
            </a:xfrm>
            <a:custGeom>
              <a:rect b="b" l="l" r="r" t="t"/>
              <a:pathLst>
                <a:path extrusionOk="0" h="2223" w="2291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339600" y="5147750"/>
              <a:ext cx="21900" cy="19400"/>
            </a:xfrm>
            <a:custGeom>
              <a:rect b="b" l="l" r="r" t="t"/>
              <a:pathLst>
                <a:path extrusionOk="0" h="776" w="876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377475" y="5118300"/>
              <a:ext cx="59775" cy="56425"/>
            </a:xfrm>
            <a:custGeom>
              <a:rect b="b" l="l" r="r" t="t"/>
              <a:pathLst>
                <a:path extrusionOk="0" h="2257" w="2391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403575" y="5140175"/>
              <a:ext cx="16000" cy="16025"/>
            </a:xfrm>
            <a:custGeom>
              <a:rect b="b" l="l" r="r" t="t"/>
              <a:pathLst>
                <a:path extrusionOk="0" h="641" w="64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543275" y="5153650"/>
              <a:ext cx="54750" cy="55575"/>
            </a:xfrm>
            <a:custGeom>
              <a:rect b="b" l="l" r="r" t="t"/>
              <a:pathLst>
                <a:path extrusionOk="0" h="2223" w="219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59275" y="5089675"/>
              <a:ext cx="58100" cy="58950"/>
            </a:xfrm>
            <a:custGeom>
              <a:rect b="b" l="l" r="r" t="t"/>
              <a:pathLst>
                <a:path extrusionOk="0" h="2358" w="2324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84525" y="5112400"/>
              <a:ext cx="16025" cy="18550"/>
            </a:xfrm>
            <a:custGeom>
              <a:rect b="b" l="l" r="r" t="t"/>
              <a:pathLst>
                <a:path extrusionOk="0" h="742" w="641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39925" y="5041700"/>
              <a:ext cx="10950" cy="50525"/>
            </a:xfrm>
            <a:custGeom>
              <a:rect b="b" l="l" r="r" t="t"/>
              <a:pathLst>
                <a:path extrusionOk="0" h="2021" w="438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21400" y="5122500"/>
              <a:ext cx="17700" cy="16875"/>
            </a:xfrm>
            <a:custGeom>
              <a:rect b="b" l="l" r="r" t="t"/>
              <a:pathLst>
                <a:path extrusionOk="0" h="675" w="708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496150" y="5182275"/>
              <a:ext cx="21900" cy="16850"/>
            </a:xfrm>
            <a:custGeom>
              <a:rect b="b" l="l" r="r" t="t"/>
              <a:pathLst>
                <a:path extrusionOk="0" h="674" w="876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498675" y="5098950"/>
              <a:ext cx="58100" cy="59775"/>
            </a:xfrm>
            <a:custGeom>
              <a:rect b="b" l="l" r="r" t="t"/>
              <a:pathLst>
                <a:path extrusionOk="0" h="2391" w="2324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619050" y="5212575"/>
              <a:ext cx="9275" cy="56400"/>
            </a:xfrm>
            <a:custGeom>
              <a:rect b="b" l="l" r="r" t="t"/>
              <a:pathLst>
                <a:path extrusionOk="0" h="2256" w="371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136750" y="5042550"/>
              <a:ext cx="11800" cy="50525"/>
            </a:xfrm>
            <a:custGeom>
              <a:rect b="b" l="l" r="r" t="t"/>
              <a:pathLst>
                <a:path extrusionOk="0" h="2021" w="472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160325" y="5061050"/>
              <a:ext cx="16850" cy="22775"/>
            </a:xfrm>
            <a:custGeom>
              <a:rect b="b" l="l" r="r" t="t"/>
              <a:pathLst>
                <a:path extrusionOk="0" h="911" w="674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103925" y="5181425"/>
              <a:ext cx="12650" cy="18550"/>
            </a:xfrm>
            <a:custGeom>
              <a:rect b="b" l="l" r="r" t="t"/>
              <a:pathLst>
                <a:path extrusionOk="0" h="742" w="506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057625" y="5223500"/>
              <a:ext cx="57250" cy="63175"/>
            </a:xfrm>
            <a:custGeom>
              <a:rect b="b" l="l" r="r" t="t"/>
              <a:pathLst>
                <a:path extrusionOk="0" h="2527" w="229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204075" y="5109050"/>
              <a:ext cx="11825" cy="5075"/>
            </a:xfrm>
            <a:custGeom>
              <a:rect b="b" l="l" r="r" t="t"/>
              <a:pathLst>
                <a:path extrusionOk="0" h="203" w="473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178825" y="5088000"/>
              <a:ext cx="58100" cy="57250"/>
            </a:xfrm>
            <a:custGeom>
              <a:rect b="b" l="l" r="r" t="t"/>
              <a:pathLst>
                <a:path extrusionOk="0" h="2290" w="2324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202400" y="5112400"/>
              <a:ext cx="13500" cy="16025"/>
            </a:xfrm>
            <a:custGeom>
              <a:rect b="b" l="l" r="r" t="t"/>
              <a:pathLst>
                <a:path extrusionOk="0" h="641" w="54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109800" y="5277375"/>
              <a:ext cx="58950" cy="64000"/>
            </a:xfrm>
            <a:custGeom>
              <a:rect b="b" l="l" r="r" t="t"/>
              <a:pathLst>
                <a:path extrusionOk="0" h="2560" w="2358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660275" y="5133450"/>
              <a:ext cx="57275" cy="63150"/>
            </a:xfrm>
            <a:custGeom>
              <a:rect b="b" l="l" r="r" t="t"/>
              <a:pathLst>
                <a:path extrusionOk="0" h="2526" w="2291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620725" y="5199100"/>
              <a:ext cx="60625" cy="69875"/>
            </a:xfrm>
            <a:custGeom>
              <a:rect b="b" l="l" r="r" t="t"/>
              <a:pathLst>
                <a:path extrusionOk="0" h="2795" w="2425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201550" y="5226875"/>
              <a:ext cx="16025" cy="17700"/>
            </a:xfrm>
            <a:custGeom>
              <a:rect b="b" l="l" r="r" t="t"/>
              <a:pathLst>
                <a:path extrusionOk="0" h="708" w="641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546650" y="5208350"/>
              <a:ext cx="73250" cy="67375"/>
            </a:xfrm>
            <a:custGeom>
              <a:rect b="b" l="l" r="r" t="t"/>
              <a:pathLst>
                <a:path extrusionOk="0" h="2695" w="293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246175" y="5223500"/>
              <a:ext cx="300500" cy="101875"/>
            </a:xfrm>
            <a:custGeom>
              <a:rect b="b" l="l" r="r" t="t"/>
              <a:pathLst>
                <a:path extrusionOk="0" h="4075" w="1202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169575" y="5265600"/>
              <a:ext cx="79975" cy="69875"/>
            </a:xfrm>
            <a:custGeom>
              <a:rect b="b" l="l" r="r" t="t"/>
              <a:pathLst>
                <a:path extrusionOk="0" h="2795" w="3199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418725" y="5052650"/>
              <a:ext cx="58100" cy="55575"/>
            </a:xfrm>
            <a:custGeom>
              <a:rect b="b" l="l" r="r" t="t"/>
              <a:pathLst>
                <a:path extrusionOk="0" h="2223" w="2324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241125" y="5079575"/>
              <a:ext cx="55575" cy="55575"/>
            </a:xfrm>
            <a:custGeom>
              <a:rect b="b" l="l" r="r" t="t"/>
              <a:pathLst>
                <a:path extrusionOk="0" h="2223" w="2223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318550" y="5092200"/>
              <a:ext cx="18550" cy="16025"/>
            </a:xfrm>
            <a:custGeom>
              <a:rect b="b" l="l" r="r" t="t"/>
              <a:pathLst>
                <a:path extrusionOk="0" h="641" w="742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138425" y="5153650"/>
              <a:ext cx="55575" cy="57250"/>
            </a:xfrm>
            <a:custGeom>
              <a:rect b="b" l="l" r="r" t="t"/>
              <a:pathLst>
                <a:path extrusionOk="0" h="2290" w="2223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238600" y="5087150"/>
              <a:ext cx="10950" cy="49700"/>
            </a:xfrm>
            <a:custGeom>
              <a:rect b="b" l="l" r="r" t="t"/>
              <a:pathLst>
                <a:path extrusionOk="0" h="1988" w="438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382525" y="5082950"/>
              <a:ext cx="12650" cy="16025"/>
            </a:xfrm>
            <a:custGeom>
              <a:rect b="b" l="l" r="r" t="t"/>
              <a:pathLst>
                <a:path extrusionOk="0" h="641" w="506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298350" y="5071175"/>
              <a:ext cx="58950" cy="55575"/>
            </a:xfrm>
            <a:custGeom>
              <a:rect b="b" l="l" r="r" t="t"/>
              <a:pathLst>
                <a:path extrusionOk="0" h="2223" w="2358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358125" y="5059375"/>
              <a:ext cx="58100" cy="63150"/>
            </a:xfrm>
            <a:custGeom>
              <a:rect b="b" l="l" r="r" t="t"/>
              <a:pathLst>
                <a:path extrusionOk="0" h="2526" w="2324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262150" y="5100625"/>
              <a:ext cx="13500" cy="17700"/>
            </a:xfrm>
            <a:custGeom>
              <a:rect b="b" l="l" r="r" t="t"/>
              <a:pathLst>
                <a:path extrusionOk="0" h="708" w="54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118225" y="5216775"/>
              <a:ext cx="57275" cy="55575"/>
            </a:xfrm>
            <a:custGeom>
              <a:rect b="b" l="l" r="r" t="t"/>
              <a:pathLst>
                <a:path extrusionOk="0" h="2223" w="2291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162000" y="5176375"/>
              <a:ext cx="12650" cy="18550"/>
            </a:xfrm>
            <a:custGeom>
              <a:rect b="b" l="l" r="r" t="t"/>
              <a:pathLst>
                <a:path extrusionOk="0" h="742" w="506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219225" y="5164600"/>
              <a:ext cx="16025" cy="22750"/>
            </a:xfrm>
            <a:custGeom>
              <a:rect b="b" l="l" r="r" t="t"/>
              <a:pathLst>
                <a:path extrusionOk="0" h="910" w="641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140100" y="5236975"/>
              <a:ext cx="16875" cy="18550"/>
            </a:xfrm>
            <a:custGeom>
              <a:rect b="b" l="l" r="r" t="t"/>
              <a:pathLst>
                <a:path extrusionOk="0" h="742" w="675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197350" y="5143550"/>
              <a:ext cx="58100" cy="60625"/>
            </a:xfrm>
            <a:custGeom>
              <a:rect b="b" l="l" r="r" t="t"/>
              <a:pathLst>
                <a:path extrusionOk="0" h="2425" w="2324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1178825" y="5206675"/>
              <a:ext cx="58950" cy="57250"/>
            </a:xfrm>
            <a:custGeom>
              <a:rect b="b" l="l" r="r" t="t"/>
              <a:pathLst>
                <a:path extrusionOk="0" h="2290" w="2358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5" name="Google Shape;205;p2"/>
          <p:cNvSpPr txBox="1"/>
          <p:nvPr>
            <p:ph type="ctrTitle"/>
          </p:nvPr>
        </p:nvSpPr>
        <p:spPr>
          <a:xfrm>
            <a:off x="2191050" y="1820363"/>
            <a:ext cx="47619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b="0" sz="72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b="0" sz="72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b="0" sz="72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b="0" sz="72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b="0" sz="72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b="0" sz="72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b="0" sz="72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b="0" sz="72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b="0" sz="7200">
                <a:solidFill>
                  <a:srgbClr val="FFFFF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solidFill>
          <a:srgbClr val="95A5A6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3"/>
          <p:cNvGrpSpPr/>
          <p:nvPr/>
        </p:nvGrpSpPr>
        <p:grpSpPr>
          <a:xfrm>
            <a:off x="92" y="-4"/>
            <a:ext cx="9152065" cy="5147920"/>
            <a:chOff x="3843650" y="238125"/>
            <a:chExt cx="3447625" cy="2585725"/>
          </a:xfrm>
        </p:grpSpPr>
        <p:sp>
          <p:nvSpPr>
            <p:cNvPr id="208" name="Google Shape;208;p3"/>
            <p:cNvSpPr/>
            <p:nvPr/>
          </p:nvSpPr>
          <p:spPr>
            <a:xfrm>
              <a:off x="4904200" y="1929925"/>
              <a:ext cx="1327375" cy="316500"/>
            </a:xfrm>
            <a:custGeom>
              <a:rect b="b" l="l" r="r" t="t"/>
              <a:pathLst>
                <a:path extrusionOk="0" h="12660" w="53095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5562400" y="1903850"/>
              <a:ext cx="15175" cy="15175"/>
            </a:xfrm>
            <a:custGeom>
              <a:rect b="b" l="l" r="r" t="t"/>
              <a:pathLst>
                <a:path extrusionOk="0" h="607" w="607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5150825" y="2276725"/>
              <a:ext cx="837500" cy="7600"/>
            </a:xfrm>
            <a:custGeom>
              <a:rect b="b" l="l" r="r" t="t"/>
              <a:pathLst>
                <a:path extrusionOk="0" h="304" w="3350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6030400" y="634550"/>
              <a:ext cx="6750" cy="14350"/>
            </a:xfrm>
            <a:custGeom>
              <a:rect b="b" l="l" r="r" t="t"/>
              <a:pathLst>
                <a:path extrusionOk="0" h="574" w="27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5362925" y="2780900"/>
              <a:ext cx="430975" cy="42950"/>
            </a:xfrm>
            <a:custGeom>
              <a:rect b="b" l="l" r="r" t="t"/>
              <a:pathLst>
                <a:path extrusionOk="0" h="1718" w="17239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4575925" y="2354150"/>
              <a:ext cx="326625" cy="469700"/>
            </a:xfrm>
            <a:custGeom>
              <a:rect b="b" l="l" r="r" t="t"/>
              <a:pathLst>
                <a:path extrusionOk="0" h="18788" w="13065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4839400" y="1865975"/>
              <a:ext cx="1471300" cy="15175"/>
            </a:xfrm>
            <a:custGeom>
              <a:rect b="b" l="l" r="r" t="t"/>
              <a:pathLst>
                <a:path extrusionOk="0" h="607" w="58852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021975" y="655600"/>
              <a:ext cx="8450" cy="16850"/>
            </a:xfrm>
            <a:custGeom>
              <a:rect b="b" l="l" r="r" t="t"/>
              <a:pathLst>
                <a:path extrusionOk="0" h="674" w="338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037975" y="610975"/>
              <a:ext cx="7600" cy="13500"/>
            </a:xfrm>
            <a:custGeom>
              <a:rect b="b" l="l" r="r" t="t"/>
              <a:pathLst>
                <a:path extrusionOk="0" h="540" w="304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859475" y="2144575"/>
              <a:ext cx="111975" cy="69875"/>
            </a:xfrm>
            <a:custGeom>
              <a:rect b="b" l="l" r="r" t="t"/>
              <a:pathLst>
                <a:path extrusionOk="0" h="2795" w="4479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7089250" y="1504875"/>
              <a:ext cx="114500" cy="168375"/>
            </a:xfrm>
            <a:custGeom>
              <a:rect b="b" l="l" r="r" t="t"/>
              <a:pathLst>
                <a:path extrusionOk="0" h="6735" w="458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6601075" y="2117625"/>
              <a:ext cx="520200" cy="617850"/>
            </a:xfrm>
            <a:custGeom>
              <a:rect b="b" l="l" r="r" t="t"/>
              <a:pathLst>
                <a:path extrusionOk="0" h="24714" w="20808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6923450" y="1426600"/>
              <a:ext cx="69875" cy="218850"/>
            </a:xfrm>
            <a:custGeom>
              <a:rect b="b" l="l" r="r" t="t"/>
              <a:pathLst>
                <a:path extrusionOk="0" h="8754" w="2795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6956275" y="2530075"/>
              <a:ext cx="74925" cy="111125"/>
            </a:xfrm>
            <a:custGeom>
              <a:rect b="b" l="l" r="r" t="t"/>
              <a:pathLst>
                <a:path extrusionOk="0" h="4445" w="2997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645675" y="2190850"/>
              <a:ext cx="331650" cy="88425"/>
            </a:xfrm>
            <a:custGeom>
              <a:rect b="b" l="l" r="r" t="t"/>
              <a:pathLst>
                <a:path extrusionOk="0" h="3537" w="13266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7052225" y="2597400"/>
              <a:ext cx="16000" cy="8450"/>
            </a:xfrm>
            <a:custGeom>
              <a:rect b="b" l="l" r="r" t="t"/>
              <a:pathLst>
                <a:path extrusionOk="0" h="338" w="64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7051375" y="2588975"/>
              <a:ext cx="11800" cy="7600"/>
            </a:xfrm>
            <a:custGeom>
              <a:rect b="b" l="l" r="r" t="t"/>
              <a:pathLst>
                <a:path extrusionOk="0" h="304" w="472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7026125" y="2567950"/>
              <a:ext cx="60625" cy="54725"/>
            </a:xfrm>
            <a:custGeom>
              <a:rect b="b" l="l" r="r" t="t"/>
              <a:pathLst>
                <a:path extrusionOk="0" h="2189" w="2425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4553200" y="2754800"/>
              <a:ext cx="129650" cy="69050"/>
            </a:xfrm>
            <a:custGeom>
              <a:rect b="b" l="l" r="r" t="t"/>
              <a:pathLst>
                <a:path extrusionOk="0" h="2762" w="5186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7039600" y="1471200"/>
              <a:ext cx="157425" cy="198675"/>
            </a:xfrm>
            <a:custGeom>
              <a:rect b="b" l="l" r="r" t="t"/>
              <a:pathLst>
                <a:path extrusionOk="0" h="7947" w="6297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6976475" y="2197600"/>
              <a:ext cx="36200" cy="117850"/>
            </a:xfrm>
            <a:custGeom>
              <a:rect b="b" l="l" r="r" t="t"/>
              <a:pathLst>
                <a:path extrusionOk="0" h="4714" w="1448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6639775" y="2213575"/>
              <a:ext cx="167525" cy="44650"/>
            </a:xfrm>
            <a:custGeom>
              <a:rect b="b" l="l" r="r" t="t"/>
              <a:pathLst>
                <a:path extrusionOk="0" h="1786" w="6701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685250" y="2227900"/>
              <a:ext cx="282825" cy="132175"/>
            </a:xfrm>
            <a:custGeom>
              <a:rect b="b" l="l" r="r" t="t"/>
              <a:pathLst>
                <a:path extrusionOk="0" h="5287" w="11313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6644000" y="2278400"/>
              <a:ext cx="31150" cy="121225"/>
            </a:xfrm>
            <a:custGeom>
              <a:rect b="b" l="l" r="r" t="t"/>
              <a:pathLst>
                <a:path extrusionOk="0" h="4849" w="1246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6672625" y="2313750"/>
              <a:ext cx="334175" cy="88400"/>
            </a:xfrm>
            <a:custGeom>
              <a:rect b="b" l="l" r="r" t="t"/>
              <a:pathLst>
                <a:path extrusionOk="0" h="3536" w="13367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6762675" y="2487150"/>
              <a:ext cx="15175" cy="24425"/>
            </a:xfrm>
            <a:custGeom>
              <a:rect b="b" l="l" r="r" t="t"/>
              <a:pathLst>
                <a:path extrusionOk="0" h="977" w="607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7013500" y="2429050"/>
              <a:ext cx="7600" cy="5925"/>
            </a:xfrm>
            <a:custGeom>
              <a:rect b="b" l="l" r="r" t="t"/>
              <a:pathLst>
                <a:path extrusionOk="0" h="237" w="304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7026975" y="2478725"/>
              <a:ext cx="15175" cy="27800"/>
            </a:xfrm>
            <a:custGeom>
              <a:rect b="b" l="l" r="r" t="t"/>
              <a:pathLst>
                <a:path extrusionOk="0" h="1112" w="607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7005925" y="2460200"/>
              <a:ext cx="58950" cy="57275"/>
            </a:xfrm>
            <a:custGeom>
              <a:rect b="b" l="l" r="r" t="t"/>
              <a:pathLst>
                <a:path extrusionOk="0" h="2291" w="2358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926800" y="2425700"/>
              <a:ext cx="63150" cy="54725"/>
            </a:xfrm>
            <a:custGeom>
              <a:rect b="b" l="l" r="r" t="t"/>
              <a:pathLst>
                <a:path extrusionOk="0" h="2189" w="2526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6867875" y="2439150"/>
              <a:ext cx="63175" cy="58125"/>
            </a:xfrm>
            <a:custGeom>
              <a:rect b="b" l="l" r="r" t="t"/>
              <a:pathLst>
                <a:path extrusionOk="0" h="2325" w="2527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7017700" y="2426525"/>
              <a:ext cx="12650" cy="31175"/>
            </a:xfrm>
            <a:custGeom>
              <a:rect b="b" l="l" r="r" t="t"/>
              <a:pathLst>
                <a:path extrusionOk="0" h="1247" w="506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6901550" y="2507350"/>
              <a:ext cx="16025" cy="27800"/>
            </a:xfrm>
            <a:custGeom>
              <a:rect b="b" l="l" r="r" t="t"/>
              <a:pathLst>
                <a:path extrusionOk="0" h="1112" w="641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878825" y="2490500"/>
              <a:ext cx="63150" cy="55575"/>
            </a:xfrm>
            <a:custGeom>
              <a:rect b="b" l="l" r="r" t="t"/>
              <a:pathLst>
                <a:path extrusionOk="0" h="2223" w="2526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7032850" y="2440000"/>
              <a:ext cx="5925" cy="6750"/>
            </a:xfrm>
            <a:custGeom>
              <a:rect b="b" l="l" r="r" t="t"/>
              <a:pathLst>
                <a:path extrusionOk="0" h="270" w="237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6807275" y="1085700"/>
              <a:ext cx="484000" cy="586700"/>
            </a:xfrm>
            <a:custGeom>
              <a:rect b="b" l="l" r="r" t="t"/>
              <a:pathLst>
                <a:path extrusionOk="0" h="23468" w="1936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6964675" y="2496400"/>
              <a:ext cx="14350" cy="8450"/>
            </a:xfrm>
            <a:custGeom>
              <a:rect b="b" l="l" r="r" t="t"/>
              <a:pathLst>
                <a:path extrusionOk="0" h="338" w="574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7014350" y="2516600"/>
              <a:ext cx="60625" cy="54725"/>
            </a:xfrm>
            <a:custGeom>
              <a:rect b="b" l="l" r="r" t="t"/>
              <a:pathLst>
                <a:path extrusionOk="0" h="2189" w="2425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6044700" y="589950"/>
              <a:ext cx="8450" cy="13475"/>
            </a:xfrm>
            <a:custGeom>
              <a:rect b="b" l="l" r="r" t="t"/>
              <a:pathLst>
                <a:path extrusionOk="0" h="539" w="338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6754250" y="2521650"/>
              <a:ext cx="64850" cy="53900"/>
            </a:xfrm>
            <a:custGeom>
              <a:rect b="b" l="l" r="r" t="t"/>
              <a:pathLst>
                <a:path extrusionOk="0" h="2156" w="2594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746675" y="2465250"/>
              <a:ext cx="58100" cy="58100"/>
            </a:xfrm>
            <a:custGeom>
              <a:rect b="b" l="l" r="r" t="t"/>
              <a:pathLst>
                <a:path extrusionOk="0" h="2324" w="2324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794650" y="2591500"/>
              <a:ext cx="11825" cy="24450"/>
            </a:xfrm>
            <a:custGeom>
              <a:rect b="b" l="l" r="r" t="t"/>
              <a:pathLst>
                <a:path extrusionOk="0" h="978" w="473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6770250" y="2573825"/>
              <a:ext cx="62300" cy="58100"/>
            </a:xfrm>
            <a:custGeom>
              <a:rect b="b" l="l" r="r" t="t"/>
              <a:pathLst>
                <a:path extrusionOk="0" h="2324" w="2492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6988250" y="2412225"/>
              <a:ext cx="64825" cy="58100"/>
            </a:xfrm>
            <a:custGeom>
              <a:rect b="b" l="l" r="r" t="t"/>
              <a:pathLst>
                <a:path extrusionOk="0" h="2324" w="2593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893150" y="2546050"/>
              <a:ext cx="56400" cy="56425"/>
            </a:xfrm>
            <a:custGeom>
              <a:rect b="b" l="l" r="r" t="t"/>
              <a:pathLst>
                <a:path extrusionOk="0" h="2257" w="2256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779500" y="2537650"/>
              <a:ext cx="16875" cy="23575"/>
            </a:xfrm>
            <a:custGeom>
              <a:rect b="b" l="l" r="r" t="t"/>
              <a:pathLst>
                <a:path extrusionOk="0" h="943" w="675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819075" y="2507350"/>
              <a:ext cx="59775" cy="53875"/>
            </a:xfrm>
            <a:custGeom>
              <a:rect b="b" l="l" r="r" t="t"/>
              <a:pathLst>
                <a:path extrusionOk="0" h="2155" w="2391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827475" y="2467775"/>
              <a:ext cx="15175" cy="29500"/>
            </a:xfrm>
            <a:custGeom>
              <a:rect b="b" l="l" r="r" t="t"/>
              <a:pathLst>
                <a:path extrusionOk="0" h="1180" w="607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6984050" y="2574675"/>
              <a:ext cx="27800" cy="22750"/>
            </a:xfrm>
            <a:custGeom>
              <a:rect b="b" l="l" r="r" t="t"/>
              <a:pathLst>
                <a:path extrusionOk="0" h="910" w="1112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6808975" y="2453475"/>
              <a:ext cx="55575" cy="55575"/>
            </a:xfrm>
            <a:custGeom>
              <a:rect b="b" l="l" r="r" t="t"/>
              <a:pathLst>
                <a:path extrusionOk="0" h="2223" w="2223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6914175" y="2562050"/>
              <a:ext cx="15175" cy="24425"/>
            </a:xfrm>
            <a:custGeom>
              <a:rect b="b" l="l" r="r" t="t"/>
              <a:pathLst>
                <a:path extrusionOk="0" h="977" w="607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6841800" y="2524175"/>
              <a:ext cx="14325" cy="21900"/>
            </a:xfrm>
            <a:custGeom>
              <a:rect b="b" l="l" r="r" t="t"/>
              <a:pathLst>
                <a:path extrusionOk="0" h="876" w="573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6716375" y="2637800"/>
              <a:ext cx="66525" cy="59800"/>
            </a:xfrm>
            <a:custGeom>
              <a:rect b="b" l="l" r="r" t="t"/>
              <a:pathLst>
                <a:path extrusionOk="0" h="2392" w="2661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6851050" y="2572150"/>
              <a:ext cx="24425" cy="21900"/>
            </a:xfrm>
            <a:custGeom>
              <a:rect b="b" l="l" r="r" t="t"/>
              <a:pathLst>
                <a:path extrusionOk="0" h="876" w="977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6775300" y="2626025"/>
              <a:ext cx="66525" cy="53050"/>
            </a:xfrm>
            <a:custGeom>
              <a:rect b="b" l="l" r="r" t="t"/>
              <a:pathLst>
                <a:path extrusionOk="0" h="2122" w="2661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6698700" y="2537650"/>
              <a:ext cx="58100" cy="48825"/>
            </a:xfrm>
            <a:custGeom>
              <a:rect b="b" l="l" r="r" t="t"/>
              <a:pathLst>
                <a:path extrusionOk="0" h="1953" w="2324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740800" y="2658000"/>
              <a:ext cx="19375" cy="24450"/>
            </a:xfrm>
            <a:custGeom>
              <a:rect b="b" l="l" r="r" t="t"/>
              <a:pathLst>
                <a:path extrusionOk="0" h="978" w="775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6705450" y="2585625"/>
              <a:ext cx="62300" cy="57250"/>
            </a:xfrm>
            <a:custGeom>
              <a:rect b="b" l="l" r="r" t="t"/>
              <a:pathLst>
                <a:path extrusionOk="0" h="2290" w="2492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6806450" y="2643700"/>
              <a:ext cx="14325" cy="23600"/>
            </a:xfrm>
            <a:custGeom>
              <a:rect b="b" l="l" r="r" t="t"/>
              <a:pathLst>
                <a:path extrusionOk="0" h="944" w="573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6932700" y="2630225"/>
              <a:ext cx="5925" cy="5075"/>
            </a:xfrm>
            <a:custGeom>
              <a:rect b="b" l="l" r="r" t="t"/>
              <a:pathLst>
                <a:path extrusionOk="0" h="203" w="237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6903250" y="2595725"/>
              <a:ext cx="58925" cy="53875"/>
            </a:xfrm>
            <a:custGeom>
              <a:rect b="b" l="l" r="r" t="t"/>
              <a:pathLst>
                <a:path extrusionOk="0" h="2155" w="2357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844325" y="2609175"/>
              <a:ext cx="64000" cy="55600"/>
            </a:xfrm>
            <a:custGeom>
              <a:rect b="b" l="l" r="r" t="t"/>
              <a:pathLst>
                <a:path extrusionOk="0" h="2224" w="256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6835050" y="2561200"/>
              <a:ext cx="56425" cy="55575"/>
            </a:xfrm>
            <a:custGeom>
              <a:rect b="b" l="l" r="r" t="t"/>
              <a:pathLst>
                <a:path extrusionOk="0" h="2223" w="2257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862825" y="2622650"/>
              <a:ext cx="26125" cy="29475"/>
            </a:xfrm>
            <a:custGeom>
              <a:rect b="b" l="l" r="r" t="t"/>
              <a:pathLst>
                <a:path extrusionOk="0" h="1179" w="1045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6254275" y="238125"/>
              <a:ext cx="974725" cy="642225"/>
            </a:xfrm>
            <a:custGeom>
              <a:rect b="b" l="l" r="r" t="t"/>
              <a:pathLst>
                <a:path extrusionOk="0" h="25689" w="38989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6883875" y="670750"/>
              <a:ext cx="53900" cy="50525"/>
            </a:xfrm>
            <a:custGeom>
              <a:rect b="b" l="l" r="r" t="t"/>
              <a:pathLst>
                <a:path extrusionOk="0" h="2021" w="2156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6979825" y="2369300"/>
              <a:ext cx="63150" cy="42100"/>
            </a:xfrm>
            <a:custGeom>
              <a:rect b="b" l="l" r="r" t="t"/>
              <a:pathLst>
                <a:path extrusionOk="0" h="1684" w="2526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6897350" y="685900"/>
              <a:ext cx="26125" cy="20225"/>
            </a:xfrm>
            <a:custGeom>
              <a:rect b="b" l="l" r="r" t="t"/>
              <a:pathLst>
                <a:path extrusionOk="0" h="809" w="1045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6942800" y="2476200"/>
              <a:ext cx="61475" cy="58100"/>
            </a:xfrm>
            <a:custGeom>
              <a:rect b="b" l="l" r="r" t="t"/>
              <a:pathLst>
                <a:path extrusionOk="0" h="2324" w="2459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6845150" y="128350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918400" y="2384450"/>
              <a:ext cx="60625" cy="39575"/>
            </a:xfrm>
            <a:custGeom>
              <a:rect b="b" l="l" r="r" t="t"/>
              <a:pathLst>
                <a:path extrusionOk="0" h="1583" w="2425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689450" y="2435800"/>
              <a:ext cx="87550" cy="43800"/>
            </a:xfrm>
            <a:custGeom>
              <a:rect b="b" l="l" r="r" t="t"/>
              <a:pathLst>
                <a:path extrusionOk="0" h="1752" w="3502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3843650" y="1982125"/>
              <a:ext cx="530300" cy="841725"/>
            </a:xfrm>
            <a:custGeom>
              <a:rect b="b" l="l" r="r" t="t"/>
              <a:pathLst>
                <a:path extrusionOk="0" h="33669" w="21212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6854425" y="2395400"/>
              <a:ext cx="68200" cy="50525"/>
            </a:xfrm>
            <a:custGeom>
              <a:rect b="b" l="l" r="r" t="t"/>
              <a:pathLst>
                <a:path extrusionOk="0" h="2021" w="2728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345200" y="238125"/>
              <a:ext cx="810575" cy="563100"/>
            </a:xfrm>
            <a:custGeom>
              <a:rect b="b" l="l" r="r" t="t"/>
              <a:pathLst>
                <a:path extrusionOk="0" h="22524" w="32423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6682725" y="2484625"/>
              <a:ext cx="60625" cy="52200"/>
            </a:xfrm>
            <a:custGeom>
              <a:rect b="b" l="l" r="r" t="t"/>
              <a:pathLst>
                <a:path extrusionOk="0" h="2088" w="2425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6793825" y="2413075"/>
              <a:ext cx="61450" cy="47150"/>
            </a:xfrm>
            <a:custGeom>
              <a:rect b="b" l="l" r="r" t="t"/>
              <a:pathLst>
                <a:path extrusionOk="0" h="1886" w="2458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5622175" y="2490500"/>
              <a:ext cx="21050" cy="17700"/>
            </a:xfrm>
            <a:custGeom>
              <a:rect b="b" l="l" r="r" t="t"/>
              <a:pathLst>
                <a:path extrusionOk="0" h="708" w="842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5600275" y="2466100"/>
              <a:ext cx="64000" cy="61475"/>
            </a:xfrm>
            <a:custGeom>
              <a:rect b="b" l="l" r="r" t="t"/>
              <a:pathLst>
                <a:path extrusionOk="0" h="2459" w="256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5633950" y="2397075"/>
              <a:ext cx="7600" cy="60625"/>
            </a:xfrm>
            <a:custGeom>
              <a:rect b="b" l="l" r="r" t="t"/>
              <a:pathLst>
                <a:path extrusionOk="0" h="2425" w="304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5603650" y="2630225"/>
              <a:ext cx="19375" cy="16850"/>
            </a:xfrm>
            <a:custGeom>
              <a:rect b="b" l="l" r="r" t="t"/>
              <a:pathLst>
                <a:path extrusionOk="0" h="674" w="775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5580075" y="2607500"/>
              <a:ext cx="64000" cy="61475"/>
            </a:xfrm>
            <a:custGeom>
              <a:rect b="b" l="l" r="r" t="t"/>
              <a:pathLst>
                <a:path extrusionOk="0" h="2459" w="256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5637325" y="2558675"/>
              <a:ext cx="14325" cy="20225"/>
            </a:xfrm>
            <a:custGeom>
              <a:rect b="b" l="l" r="r" t="t"/>
              <a:pathLst>
                <a:path extrusionOk="0" h="809" w="573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5526225" y="2538475"/>
              <a:ext cx="7600" cy="60625"/>
            </a:xfrm>
            <a:custGeom>
              <a:rect b="b" l="l" r="r" t="t"/>
              <a:pathLst>
                <a:path extrusionOk="0" h="2425" w="304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5528750" y="2464425"/>
              <a:ext cx="63150" cy="68200"/>
            </a:xfrm>
            <a:custGeom>
              <a:rect b="b" l="l" r="r" t="t"/>
              <a:pathLst>
                <a:path extrusionOk="0" h="2728" w="2526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5541375" y="2535950"/>
              <a:ext cx="64825" cy="62325"/>
            </a:xfrm>
            <a:custGeom>
              <a:rect b="b" l="l" r="r" t="t"/>
              <a:pathLst>
                <a:path extrusionOk="0" h="2493" w="2593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5568300" y="2562050"/>
              <a:ext cx="20225" cy="19375"/>
            </a:xfrm>
            <a:custGeom>
              <a:rect b="b" l="l" r="r" t="t"/>
              <a:pathLst>
                <a:path extrusionOk="0" h="775" w="809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5492550" y="2558675"/>
              <a:ext cx="25275" cy="24450"/>
            </a:xfrm>
            <a:custGeom>
              <a:rect b="b" l="l" r="r" t="t"/>
              <a:pathLst>
                <a:path extrusionOk="0" h="978" w="1011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5561575" y="2394550"/>
              <a:ext cx="64825" cy="62300"/>
            </a:xfrm>
            <a:custGeom>
              <a:rect b="b" l="l" r="r" t="t"/>
              <a:pathLst>
                <a:path extrusionOk="0" h="2492" w="2593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5587650" y="2429900"/>
              <a:ext cx="11825" cy="18550"/>
            </a:xfrm>
            <a:custGeom>
              <a:rect b="b" l="l" r="r" t="t"/>
              <a:pathLst>
                <a:path extrusionOk="0" h="742" w="473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5554825" y="2489675"/>
              <a:ext cx="16025" cy="18525"/>
            </a:xfrm>
            <a:custGeom>
              <a:rect b="b" l="l" r="r" t="t"/>
              <a:pathLst>
                <a:path extrusionOk="0" h="741" w="641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5516125" y="2429900"/>
              <a:ext cx="14325" cy="18550"/>
            </a:xfrm>
            <a:custGeom>
              <a:rect b="b" l="l" r="r" t="t"/>
              <a:pathLst>
                <a:path extrusionOk="0" h="742" w="573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5506850" y="2348250"/>
              <a:ext cx="68200" cy="42125"/>
            </a:xfrm>
            <a:custGeom>
              <a:rect b="b" l="l" r="r" t="t"/>
              <a:pathLst>
                <a:path extrusionOk="0" h="1685" w="2728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5614600" y="2536800"/>
              <a:ext cx="63150" cy="61475"/>
            </a:xfrm>
            <a:custGeom>
              <a:rect b="b" l="l" r="r" t="t"/>
              <a:pathLst>
                <a:path extrusionOk="0" h="2459" w="2526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5579250" y="2345725"/>
              <a:ext cx="69025" cy="47175"/>
            </a:xfrm>
            <a:custGeom>
              <a:rect b="b" l="l" r="r" t="t"/>
              <a:pathLst>
                <a:path extrusionOk="0" h="1887" w="2761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5662575" y="2429900"/>
              <a:ext cx="11800" cy="20225"/>
            </a:xfrm>
            <a:custGeom>
              <a:rect b="b" l="l" r="r" t="t"/>
              <a:pathLst>
                <a:path extrusionOk="0" h="809" w="472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5697925" y="2489675"/>
              <a:ext cx="5925" cy="17700"/>
            </a:xfrm>
            <a:custGeom>
              <a:rect b="b" l="l" r="r" t="t"/>
              <a:pathLst>
                <a:path extrusionOk="0" h="708" w="237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5733275" y="2429050"/>
              <a:ext cx="16025" cy="17700"/>
            </a:xfrm>
            <a:custGeom>
              <a:rect b="b" l="l" r="r" t="t"/>
              <a:pathLst>
                <a:path extrusionOk="0" h="708" w="641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5639000" y="2395400"/>
              <a:ext cx="57275" cy="62300"/>
            </a:xfrm>
            <a:custGeom>
              <a:rect b="b" l="l" r="r" t="t"/>
              <a:pathLst>
                <a:path extrusionOk="0" h="2492" w="2291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5364600" y="2609175"/>
              <a:ext cx="7600" cy="60650"/>
            </a:xfrm>
            <a:custGeom>
              <a:rect b="b" l="l" r="r" t="t"/>
              <a:pathLst>
                <a:path extrusionOk="0" h="2426" w="304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5672675" y="2465250"/>
              <a:ext cx="64825" cy="62325"/>
            </a:xfrm>
            <a:custGeom>
              <a:rect b="b" l="l" r="r" t="t"/>
              <a:pathLst>
                <a:path extrusionOk="0" h="2493" w="2593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5528750" y="2626850"/>
              <a:ext cx="19375" cy="22750"/>
            </a:xfrm>
            <a:custGeom>
              <a:rect b="b" l="l" r="r" t="t"/>
              <a:pathLst>
                <a:path extrusionOk="0" h="910" w="775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5705500" y="2394550"/>
              <a:ext cx="64825" cy="62300"/>
            </a:xfrm>
            <a:custGeom>
              <a:rect b="b" l="l" r="r" t="t"/>
              <a:pathLst>
                <a:path extrusionOk="0" h="2492" w="2593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5508550" y="2605825"/>
              <a:ext cx="63150" cy="68200"/>
            </a:xfrm>
            <a:custGeom>
              <a:rect b="b" l="l" r="r" t="t"/>
              <a:pathLst>
                <a:path extrusionOk="0" h="2728" w="2526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5436150" y="2606650"/>
              <a:ext cx="64850" cy="62325"/>
            </a:xfrm>
            <a:custGeom>
              <a:rect b="b" l="l" r="r" t="t"/>
              <a:pathLst>
                <a:path extrusionOk="0" h="2493" w="2594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5461400" y="2627700"/>
              <a:ext cx="18550" cy="16850"/>
            </a:xfrm>
            <a:custGeom>
              <a:rect b="b" l="l" r="r" t="t"/>
              <a:pathLst>
                <a:path extrusionOk="0" h="674" w="742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5727375" y="2678200"/>
              <a:ext cx="69900" cy="8450"/>
            </a:xfrm>
            <a:custGeom>
              <a:rect b="b" l="l" r="r" t="t"/>
              <a:pathLst>
                <a:path extrusionOk="0" h="338" w="2796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5886475" y="2538475"/>
              <a:ext cx="7600" cy="60625"/>
            </a:xfrm>
            <a:custGeom>
              <a:rect b="b" l="l" r="r" t="t"/>
              <a:pathLst>
                <a:path extrusionOk="0" h="2425" w="304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5470675" y="2536800"/>
              <a:ext cx="58100" cy="62300"/>
            </a:xfrm>
            <a:custGeom>
              <a:rect b="b" l="l" r="r" t="t"/>
              <a:pathLst>
                <a:path extrusionOk="0" h="2492" w="2324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5849425" y="2395400"/>
              <a:ext cx="64000" cy="61450"/>
            </a:xfrm>
            <a:custGeom>
              <a:rect b="b" l="l" r="r" t="t"/>
              <a:pathLst>
                <a:path extrusionOk="0" h="2458" w="256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5777875" y="2393700"/>
              <a:ext cx="63150" cy="68225"/>
            </a:xfrm>
            <a:custGeom>
              <a:rect b="b" l="l" r="r" t="t"/>
              <a:pathLst>
                <a:path extrusionOk="0" h="2729" w="2526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6053950" y="571425"/>
              <a:ext cx="7600" cy="11800"/>
            </a:xfrm>
            <a:custGeom>
              <a:rect b="b" l="l" r="r" t="t"/>
              <a:pathLst>
                <a:path extrusionOk="0" h="472" w="304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5384800" y="2467775"/>
              <a:ext cx="7600" cy="60625"/>
            </a:xfrm>
            <a:custGeom>
              <a:rect b="b" l="l" r="r" t="t"/>
              <a:pathLst>
                <a:path extrusionOk="0" h="2425" w="304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5456350" y="2465250"/>
              <a:ext cx="64850" cy="62325"/>
            </a:xfrm>
            <a:custGeom>
              <a:rect b="b" l="l" r="r" t="t"/>
              <a:pathLst>
                <a:path extrusionOk="0" h="2493" w="2594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397425" y="2535950"/>
              <a:ext cx="64850" cy="62325"/>
            </a:xfrm>
            <a:custGeom>
              <a:rect b="b" l="l" r="r" t="t"/>
              <a:pathLst>
                <a:path extrusionOk="0" h="2493" w="2594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479075" y="2489675"/>
              <a:ext cx="21925" cy="17700"/>
            </a:xfrm>
            <a:custGeom>
              <a:rect b="b" l="l" r="r" t="t"/>
              <a:pathLst>
                <a:path extrusionOk="0" h="708" w="877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5369650" y="2607500"/>
              <a:ext cx="57275" cy="62325"/>
            </a:xfrm>
            <a:custGeom>
              <a:rect b="b" l="l" r="r" t="t"/>
              <a:pathLst>
                <a:path extrusionOk="0" h="2493" w="2291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422675" y="2558675"/>
              <a:ext cx="18550" cy="26975"/>
            </a:xfrm>
            <a:custGeom>
              <a:rect b="b" l="l" r="r" t="t"/>
              <a:pathLst>
                <a:path extrusionOk="0" h="1079" w="742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489175" y="2395400"/>
              <a:ext cx="64000" cy="61450"/>
            </a:xfrm>
            <a:custGeom>
              <a:rect b="b" l="l" r="r" t="t"/>
              <a:pathLst>
                <a:path extrusionOk="0" h="2458" w="256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5389025" y="2629375"/>
              <a:ext cx="16850" cy="16025"/>
            </a:xfrm>
            <a:custGeom>
              <a:rect b="b" l="l" r="r" t="t"/>
              <a:pathLst>
                <a:path extrusionOk="0" h="641" w="674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5389850" y="2466100"/>
              <a:ext cx="57275" cy="62300"/>
            </a:xfrm>
            <a:custGeom>
              <a:rect b="b" l="l" r="r" t="t"/>
              <a:pathLst>
                <a:path extrusionOk="0" h="2492" w="2291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5410900" y="2488825"/>
              <a:ext cx="14325" cy="21900"/>
            </a:xfrm>
            <a:custGeom>
              <a:rect b="b" l="l" r="r" t="t"/>
              <a:pathLst>
                <a:path extrusionOk="0" h="876" w="573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5671000" y="2627700"/>
              <a:ext cx="23575" cy="21075"/>
            </a:xfrm>
            <a:custGeom>
              <a:rect b="b" l="l" r="r" t="t"/>
              <a:pathLst>
                <a:path extrusionOk="0" h="843" w="943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5347775" y="2557000"/>
              <a:ext cx="19375" cy="26950"/>
            </a:xfrm>
            <a:custGeom>
              <a:rect b="b" l="l" r="r" t="t"/>
              <a:pathLst>
                <a:path extrusionOk="0" h="1078" w="775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219825" y="2607500"/>
              <a:ext cx="64000" cy="61475"/>
            </a:xfrm>
            <a:custGeom>
              <a:rect b="b" l="l" r="r" t="t"/>
              <a:pathLst>
                <a:path extrusionOk="0" h="2459" w="256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652475" y="2606650"/>
              <a:ext cx="64825" cy="62325"/>
            </a:xfrm>
            <a:custGeom>
              <a:rect b="b" l="l" r="r" t="t"/>
              <a:pathLst>
                <a:path extrusionOk="0" h="2493" w="2593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5326725" y="2535125"/>
              <a:ext cx="63150" cy="68200"/>
            </a:xfrm>
            <a:custGeom>
              <a:rect b="b" l="l" r="r" t="t"/>
              <a:pathLst>
                <a:path extrusionOk="0" h="2728" w="2526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5244250" y="2627700"/>
              <a:ext cx="19375" cy="22750"/>
            </a:xfrm>
            <a:custGeom>
              <a:rect b="b" l="l" r="r" t="t"/>
              <a:pathLst>
                <a:path extrusionOk="0" h="910" w="775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5057400" y="2606650"/>
              <a:ext cx="81650" cy="67375"/>
            </a:xfrm>
            <a:custGeom>
              <a:rect b="b" l="l" r="r" t="t"/>
              <a:pathLst>
                <a:path extrusionOk="0" h="2695" w="3266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5058225" y="2535950"/>
              <a:ext cx="117025" cy="65675"/>
            </a:xfrm>
            <a:custGeom>
              <a:rect b="b" l="l" r="r" t="t"/>
              <a:pathLst>
                <a:path extrusionOk="0" h="2627" w="4681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5128925" y="2395400"/>
              <a:ext cx="64000" cy="61450"/>
            </a:xfrm>
            <a:custGeom>
              <a:rect b="b" l="l" r="r" t="t"/>
              <a:pathLst>
                <a:path extrusionOk="0" h="2458" w="256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5148300" y="2605825"/>
              <a:ext cx="63150" cy="68200"/>
            </a:xfrm>
            <a:custGeom>
              <a:rect b="b" l="l" r="r" t="t"/>
              <a:pathLst>
                <a:path extrusionOk="0" h="2728" w="2526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5199625" y="2678200"/>
              <a:ext cx="64000" cy="71575"/>
            </a:xfrm>
            <a:custGeom>
              <a:rect b="b" l="l" r="r" t="t"/>
              <a:pathLst>
                <a:path extrusionOk="0" h="2863" w="256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5724850" y="2609175"/>
              <a:ext cx="7600" cy="60650"/>
            </a:xfrm>
            <a:custGeom>
              <a:rect b="b" l="l" r="r" t="t"/>
              <a:pathLst>
                <a:path extrusionOk="0" h="2426" w="304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806500" y="2684100"/>
              <a:ext cx="7600" cy="68200"/>
            </a:xfrm>
            <a:custGeom>
              <a:rect b="b" l="l" r="r" t="t"/>
              <a:pathLst>
                <a:path extrusionOk="0" h="2728" w="304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912550" y="2723650"/>
              <a:ext cx="11825" cy="17700"/>
            </a:xfrm>
            <a:custGeom>
              <a:rect b="b" l="l" r="r" t="t"/>
              <a:pathLst>
                <a:path extrusionOk="0" h="708" w="473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5888150" y="2710200"/>
              <a:ext cx="64825" cy="43775"/>
            </a:xfrm>
            <a:custGeom>
              <a:rect b="b" l="l" r="r" t="t"/>
              <a:pathLst>
                <a:path extrusionOk="0" h="1751" w="2593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5950425" y="2345725"/>
              <a:ext cx="69050" cy="47175"/>
            </a:xfrm>
            <a:custGeom>
              <a:rect b="b" l="l" r="r" t="t"/>
              <a:pathLst>
                <a:path extrusionOk="0" h="1887" w="2762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5710550" y="2559525"/>
              <a:ext cx="21075" cy="22750"/>
            </a:xfrm>
            <a:custGeom>
              <a:rect b="b" l="l" r="r" t="t"/>
              <a:pathLst>
                <a:path extrusionOk="0" h="910" w="843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6010200" y="1881125"/>
              <a:ext cx="297150" cy="942725"/>
            </a:xfrm>
            <a:custGeom>
              <a:rect b="b" l="l" r="r" t="t"/>
              <a:pathLst>
                <a:path extrusionOk="0" h="37709" w="11886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7092625" y="1473725"/>
              <a:ext cx="198650" cy="260950"/>
            </a:xfrm>
            <a:custGeom>
              <a:rect b="b" l="l" r="r" t="t"/>
              <a:pathLst>
                <a:path extrusionOk="0" h="10438" w="7946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5168500" y="2464425"/>
              <a:ext cx="63150" cy="68200"/>
            </a:xfrm>
            <a:custGeom>
              <a:rect b="b" l="l" r="r" t="t"/>
              <a:pathLst>
                <a:path extrusionOk="0" h="2728" w="2526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5686975" y="2535125"/>
              <a:ext cx="63150" cy="68200"/>
            </a:xfrm>
            <a:custGeom>
              <a:rect b="b" l="l" r="r" t="t"/>
              <a:pathLst>
                <a:path extrusionOk="0" h="2728" w="2526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5796400" y="2606650"/>
              <a:ext cx="64825" cy="62325"/>
            </a:xfrm>
            <a:custGeom>
              <a:rect b="b" l="l" r="r" t="t"/>
              <a:pathLst>
                <a:path extrusionOk="0" h="2493" w="2593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818275" y="2619275"/>
              <a:ext cx="16875" cy="16875"/>
            </a:xfrm>
            <a:custGeom>
              <a:rect b="b" l="l" r="r" t="t"/>
              <a:pathLst>
                <a:path extrusionOk="0" h="675" w="675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280450" y="2348250"/>
              <a:ext cx="68200" cy="42125"/>
            </a:xfrm>
            <a:custGeom>
              <a:rect b="b" l="l" r="r" t="t"/>
              <a:pathLst>
                <a:path extrusionOk="0" h="1685" w="2728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5262775" y="2490500"/>
              <a:ext cx="24425" cy="17700"/>
            </a:xfrm>
            <a:custGeom>
              <a:rect b="b" l="l" r="r" t="t"/>
              <a:pathLst>
                <a:path extrusionOk="0" h="708" w="977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5240050" y="2466100"/>
              <a:ext cx="63975" cy="61475"/>
            </a:xfrm>
            <a:custGeom>
              <a:rect b="b" l="l" r="r" t="t"/>
              <a:pathLst>
                <a:path extrusionOk="0" h="2459" w="2559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5209725" y="2556150"/>
              <a:ext cx="15175" cy="23600"/>
            </a:xfrm>
            <a:custGeom>
              <a:rect b="b" l="l" r="r" t="t"/>
              <a:pathLst>
                <a:path extrusionOk="0" h="944" w="607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5254350" y="2536800"/>
              <a:ext cx="63150" cy="61475"/>
            </a:xfrm>
            <a:custGeom>
              <a:rect b="b" l="l" r="r" t="t"/>
              <a:pathLst>
                <a:path extrusionOk="0" h="2459" w="2526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5278750" y="2560375"/>
              <a:ext cx="16025" cy="21900"/>
            </a:xfrm>
            <a:custGeom>
              <a:rect b="b" l="l" r="r" t="t"/>
              <a:pathLst>
                <a:path extrusionOk="0" h="876" w="641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5181125" y="2535950"/>
              <a:ext cx="64825" cy="62325"/>
            </a:xfrm>
            <a:custGeom>
              <a:rect b="b" l="l" r="r" t="t"/>
              <a:pathLst>
                <a:path extrusionOk="0" h="2493" w="2593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5315800" y="2629375"/>
              <a:ext cx="20225" cy="19400"/>
            </a:xfrm>
            <a:custGeom>
              <a:rect b="b" l="l" r="r" t="t"/>
              <a:pathLst>
                <a:path extrusionOk="0" h="776" w="809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5345250" y="2394550"/>
              <a:ext cx="64825" cy="62300"/>
            </a:xfrm>
            <a:custGeom>
              <a:rect b="b" l="l" r="r" t="t"/>
              <a:pathLst>
                <a:path extrusionOk="0" h="2492" w="2593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417625" y="2393700"/>
              <a:ext cx="63175" cy="68225"/>
            </a:xfrm>
            <a:custGeom>
              <a:rect b="b" l="l" r="r" t="t"/>
              <a:pathLst>
                <a:path extrusionOk="0" h="2729" w="2527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292225" y="2606650"/>
              <a:ext cx="64825" cy="62325"/>
            </a:xfrm>
            <a:custGeom>
              <a:rect b="b" l="l" r="r" t="t"/>
              <a:pathLst>
                <a:path extrusionOk="0" h="2493" w="2593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5227400" y="2424000"/>
              <a:ext cx="19400" cy="22750"/>
            </a:xfrm>
            <a:custGeom>
              <a:rect b="b" l="l" r="r" t="t"/>
              <a:pathLst>
                <a:path extrusionOk="0" h="910" w="776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5278750" y="2395400"/>
              <a:ext cx="57275" cy="62300"/>
            </a:xfrm>
            <a:custGeom>
              <a:rect b="b" l="l" r="r" t="t"/>
              <a:pathLst>
                <a:path extrusionOk="0" h="2492" w="2291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5298950" y="2424000"/>
              <a:ext cx="18550" cy="26975"/>
            </a:xfrm>
            <a:custGeom>
              <a:rect b="b" l="l" r="r" t="t"/>
              <a:pathLst>
                <a:path extrusionOk="0" h="1079" w="742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5273700" y="2397075"/>
              <a:ext cx="7600" cy="60625"/>
            </a:xfrm>
            <a:custGeom>
              <a:rect b="b" l="l" r="r" t="t"/>
              <a:pathLst>
                <a:path extrusionOk="0" h="2425" w="304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5206375" y="2345725"/>
              <a:ext cx="69050" cy="47175"/>
            </a:xfrm>
            <a:custGeom>
              <a:rect b="b" l="l" r="r" t="t"/>
              <a:pathLst>
                <a:path extrusionOk="0" h="1887" w="2762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5190375" y="2485450"/>
              <a:ext cx="20225" cy="26125"/>
            </a:xfrm>
            <a:custGeom>
              <a:rect b="b" l="l" r="r" t="t"/>
              <a:pathLst>
                <a:path extrusionOk="0" h="1045" w="809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5341875" y="2489675"/>
              <a:ext cx="14350" cy="4225"/>
            </a:xfrm>
            <a:custGeom>
              <a:rect b="b" l="l" r="r" t="t"/>
              <a:pathLst>
                <a:path extrusionOk="0" h="169" w="574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5312425" y="2465250"/>
              <a:ext cx="64825" cy="62325"/>
            </a:xfrm>
            <a:custGeom>
              <a:rect b="b" l="l" r="r" t="t"/>
              <a:pathLst>
                <a:path extrusionOk="0" h="2493" w="2593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337675" y="2490500"/>
              <a:ext cx="16850" cy="20225"/>
            </a:xfrm>
            <a:custGeom>
              <a:rect b="b" l="l" r="r" t="t"/>
              <a:pathLst>
                <a:path extrusionOk="0" h="809" w="674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367125" y="2425700"/>
              <a:ext cx="20225" cy="22750"/>
            </a:xfrm>
            <a:custGeom>
              <a:rect b="b" l="l" r="r" t="t"/>
              <a:pathLst>
                <a:path extrusionOk="0" h="910" w="809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5441200" y="2428225"/>
              <a:ext cx="18550" cy="24425"/>
            </a:xfrm>
            <a:custGeom>
              <a:rect b="b" l="l" r="r" t="t"/>
              <a:pathLst>
                <a:path extrusionOk="0" h="977" w="742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5803125" y="2430750"/>
              <a:ext cx="16025" cy="18525"/>
            </a:xfrm>
            <a:custGeom>
              <a:rect b="b" l="l" r="r" t="t"/>
              <a:pathLst>
                <a:path extrusionOk="0" h="741" w="641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5667625" y="536075"/>
              <a:ext cx="5925" cy="14325"/>
            </a:xfrm>
            <a:custGeom>
              <a:rect b="b" l="l" r="r" t="t"/>
              <a:pathLst>
                <a:path extrusionOk="0" h="573" w="237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5676875" y="508300"/>
              <a:ext cx="8450" cy="16850"/>
            </a:xfrm>
            <a:custGeom>
              <a:rect b="b" l="l" r="r" t="t"/>
              <a:pathLst>
                <a:path extrusionOk="0" h="674" w="338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5631425" y="266725"/>
              <a:ext cx="519350" cy="436025"/>
            </a:xfrm>
            <a:custGeom>
              <a:rect b="b" l="l" r="r" t="t"/>
              <a:pathLst>
                <a:path extrusionOk="0" h="17441" w="20774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5685300" y="485575"/>
              <a:ext cx="7600" cy="13500"/>
            </a:xfrm>
            <a:custGeom>
              <a:rect b="b" l="l" r="r" t="t"/>
              <a:pathLst>
                <a:path extrusionOk="0" h="540" w="304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5657525" y="557950"/>
              <a:ext cx="8450" cy="13500"/>
            </a:xfrm>
            <a:custGeom>
              <a:rect b="b" l="l" r="r" t="t"/>
              <a:pathLst>
                <a:path extrusionOk="0" h="540" w="338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5754325" y="392150"/>
              <a:ext cx="18525" cy="7600"/>
            </a:xfrm>
            <a:custGeom>
              <a:rect b="b" l="l" r="r" t="t"/>
              <a:pathLst>
                <a:path extrusionOk="0" h="304" w="741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783775" y="400550"/>
              <a:ext cx="21075" cy="7600"/>
            </a:xfrm>
            <a:custGeom>
              <a:rect b="b" l="l" r="r" t="t"/>
              <a:pathLst>
                <a:path extrusionOk="0" h="304" w="843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3921925" y="624450"/>
              <a:ext cx="579125" cy="264325"/>
            </a:xfrm>
            <a:custGeom>
              <a:rect b="b" l="l" r="r" t="t"/>
              <a:pathLst>
                <a:path extrusionOk="0" h="10573" w="23165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5696250" y="439275"/>
              <a:ext cx="9275" cy="14350"/>
            </a:xfrm>
            <a:custGeom>
              <a:rect b="b" l="l" r="r" t="t"/>
              <a:pathLst>
                <a:path extrusionOk="0" h="574" w="371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5692875" y="462850"/>
              <a:ext cx="5925" cy="15175"/>
            </a:xfrm>
            <a:custGeom>
              <a:rect b="b" l="l" r="r" t="t"/>
              <a:pathLst>
                <a:path extrusionOk="0" h="607" w="237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5702975" y="416550"/>
              <a:ext cx="8450" cy="16025"/>
            </a:xfrm>
            <a:custGeom>
              <a:rect b="b" l="l" r="r" t="t"/>
              <a:pathLst>
                <a:path extrusionOk="0" h="641" w="338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4836025" y="1876900"/>
              <a:ext cx="1179250" cy="946950"/>
            </a:xfrm>
            <a:custGeom>
              <a:rect b="b" l="l" r="r" t="t"/>
              <a:pathLst>
                <a:path extrusionOk="0" h="37878" w="4717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4860425" y="2687475"/>
              <a:ext cx="6775" cy="9275"/>
            </a:xfrm>
            <a:custGeom>
              <a:rect b="b" l="l" r="r" t="t"/>
              <a:pathLst>
                <a:path extrusionOk="0" h="371" w="271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4403375" y="2435800"/>
              <a:ext cx="143975" cy="388050"/>
            </a:xfrm>
            <a:custGeom>
              <a:rect b="b" l="l" r="r" t="t"/>
              <a:pathLst>
                <a:path extrusionOk="0" h="15522" w="5759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422750" y="2442525"/>
              <a:ext cx="17700" cy="58100"/>
            </a:xfrm>
            <a:custGeom>
              <a:rect b="b" l="l" r="r" t="t"/>
              <a:pathLst>
                <a:path extrusionOk="0" h="2324" w="708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109625" y="305450"/>
              <a:ext cx="213825" cy="201200"/>
            </a:xfrm>
            <a:custGeom>
              <a:rect b="b" l="l" r="r" t="t"/>
              <a:pathLst>
                <a:path extrusionOk="0" h="8048" w="8553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4865475" y="2713550"/>
              <a:ext cx="16025" cy="51375"/>
            </a:xfrm>
            <a:custGeom>
              <a:rect b="b" l="l" r="r" t="t"/>
              <a:pathLst>
                <a:path extrusionOk="0" h="2055" w="641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5730750" y="386250"/>
              <a:ext cx="16850" cy="6750"/>
            </a:xfrm>
            <a:custGeom>
              <a:rect b="b" l="l" r="r" t="t"/>
              <a:pathLst>
                <a:path extrusionOk="0" h="270" w="674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855450" y="1483825"/>
              <a:ext cx="286200" cy="291250"/>
            </a:xfrm>
            <a:custGeom>
              <a:rect b="b" l="l" r="r" t="t"/>
              <a:pathLst>
                <a:path extrusionOk="0" h="11650" w="11448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3843650" y="1362625"/>
              <a:ext cx="430150" cy="525250"/>
            </a:xfrm>
            <a:custGeom>
              <a:rect b="b" l="l" r="r" t="t"/>
              <a:pathLst>
                <a:path extrusionOk="0" h="21010" w="17206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4094475" y="289450"/>
              <a:ext cx="529450" cy="500000"/>
            </a:xfrm>
            <a:custGeom>
              <a:rect b="b" l="l" r="r" t="t"/>
              <a:pathLst>
                <a:path extrusionOk="0" h="20000" w="21178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3843650" y="1458575"/>
              <a:ext cx="404900" cy="344275"/>
            </a:xfrm>
            <a:custGeom>
              <a:rect b="b" l="l" r="r" t="t"/>
              <a:pathLst>
                <a:path extrusionOk="0" h="13771" w="16196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6068275" y="525975"/>
              <a:ext cx="5925" cy="14325"/>
            </a:xfrm>
            <a:custGeom>
              <a:rect b="b" l="l" r="r" t="t"/>
              <a:pathLst>
                <a:path extrusionOk="0" h="573" w="237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084275" y="465375"/>
              <a:ext cx="6750" cy="15175"/>
            </a:xfrm>
            <a:custGeom>
              <a:rect b="b" l="l" r="r" t="t"/>
              <a:pathLst>
                <a:path extrusionOk="0" h="607" w="27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6091850" y="445175"/>
              <a:ext cx="8425" cy="11800"/>
            </a:xfrm>
            <a:custGeom>
              <a:rect b="b" l="l" r="r" t="t"/>
              <a:pathLst>
                <a:path extrusionOk="0" h="472" w="337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6069125" y="483900"/>
              <a:ext cx="16850" cy="5075"/>
            </a:xfrm>
            <a:custGeom>
              <a:rect b="b" l="l" r="r" t="t"/>
              <a:pathLst>
                <a:path extrusionOk="0" h="203" w="674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6028700" y="468750"/>
              <a:ext cx="11825" cy="6750"/>
            </a:xfrm>
            <a:custGeom>
              <a:rect b="b" l="l" r="r" t="t"/>
              <a:pathLst>
                <a:path extrusionOk="0" h="270" w="473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047225" y="475475"/>
              <a:ext cx="15175" cy="5075"/>
            </a:xfrm>
            <a:custGeom>
              <a:rect b="b" l="l" r="r" t="t"/>
              <a:pathLst>
                <a:path extrusionOk="0" h="203" w="607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6100250" y="405600"/>
              <a:ext cx="6775" cy="12650"/>
            </a:xfrm>
            <a:custGeom>
              <a:rect b="b" l="l" r="r" t="t"/>
              <a:pathLst>
                <a:path extrusionOk="0" h="506" w="271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6024500" y="2348250"/>
              <a:ext cx="68200" cy="42125"/>
            </a:xfrm>
            <a:custGeom>
              <a:rect b="b" l="l" r="r" t="t"/>
              <a:pathLst>
                <a:path extrusionOk="0" h="1685" w="2728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6060700" y="547850"/>
              <a:ext cx="7600" cy="14350"/>
            </a:xfrm>
            <a:custGeom>
              <a:rect b="b" l="l" r="r" t="t"/>
              <a:pathLst>
                <a:path extrusionOk="0" h="574" w="304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6003450" y="462000"/>
              <a:ext cx="16025" cy="5075"/>
            </a:xfrm>
            <a:custGeom>
              <a:rect b="b" l="l" r="r" t="t"/>
              <a:pathLst>
                <a:path extrusionOk="0" h="203" w="641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6096050" y="422450"/>
              <a:ext cx="8450" cy="15175"/>
            </a:xfrm>
            <a:custGeom>
              <a:rect b="b" l="l" r="r" t="t"/>
              <a:pathLst>
                <a:path extrusionOk="0" h="607" w="338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5834275" y="413175"/>
              <a:ext cx="14325" cy="5075"/>
            </a:xfrm>
            <a:custGeom>
              <a:rect b="b" l="l" r="r" t="t"/>
              <a:pathLst>
                <a:path extrusionOk="0" h="203" w="573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5728225" y="359325"/>
              <a:ext cx="4225" cy="14325"/>
            </a:xfrm>
            <a:custGeom>
              <a:rect b="b" l="l" r="r" t="t"/>
              <a:pathLst>
                <a:path extrusionOk="0" h="573" w="169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5811550" y="405600"/>
              <a:ext cx="16025" cy="9300"/>
            </a:xfrm>
            <a:custGeom>
              <a:rect b="b" l="l" r="r" t="t"/>
              <a:pathLst>
                <a:path extrusionOk="0" h="372" w="641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731600" y="330700"/>
              <a:ext cx="8425" cy="22750"/>
            </a:xfrm>
            <a:custGeom>
              <a:rect b="b" l="l" r="r" t="t"/>
              <a:pathLst>
                <a:path extrusionOk="0" h="910" w="337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5855325" y="419075"/>
              <a:ext cx="15175" cy="4225"/>
            </a:xfrm>
            <a:custGeom>
              <a:rect b="b" l="l" r="r" t="t"/>
              <a:pathLst>
                <a:path extrusionOk="0" h="169" w="607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5740000" y="301250"/>
              <a:ext cx="10125" cy="17700"/>
            </a:xfrm>
            <a:custGeom>
              <a:rect b="b" l="l" r="r" t="t"/>
              <a:pathLst>
                <a:path extrusionOk="0" h="708" w="405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5877200" y="424975"/>
              <a:ext cx="21075" cy="8425"/>
            </a:xfrm>
            <a:custGeom>
              <a:rect b="b" l="l" r="r" t="t"/>
              <a:pathLst>
                <a:path extrusionOk="0" h="337" w="843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5951275" y="446025"/>
              <a:ext cx="15175" cy="6750"/>
            </a:xfrm>
            <a:custGeom>
              <a:rect b="b" l="l" r="r" t="t"/>
              <a:pathLst>
                <a:path extrusionOk="0" h="270" w="607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5971475" y="452750"/>
              <a:ext cx="21900" cy="6750"/>
            </a:xfrm>
            <a:custGeom>
              <a:rect b="b" l="l" r="r" t="t"/>
              <a:pathLst>
                <a:path extrusionOk="0" h="270" w="876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5927700" y="438425"/>
              <a:ext cx="17700" cy="6775"/>
            </a:xfrm>
            <a:custGeom>
              <a:rect b="b" l="l" r="r" t="t"/>
              <a:pathLst>
                <a:path extrusionOk="0" h="271" w="708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5904150" y="430850"/>
              <a:ext cx="18525" cy="6775"/>
            </a:xfrm>
            <a:custGeom>
              <a:rect b="b" l="l" r="r" t="t"/>
              <a:pathLst>
                <a:path extrusionOk="0" h="271" w="741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5057400" y="2393700"/>
              <a:ext cx="63150" cy="68225"/>
            </a:xfrm>
            <a:custGeom>
              <a:rect b="b" l="l" r="r" t="t"/>
              <a:pathLst>
                <a:path extrusionOk="0" h="2729" w="2526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5921825" y="2394550"/>
              <a:ext cx="64825" cy="62300"/>
            </a:xfrm>
            <a:custGeom>
              <a:rect b="b" l="l" r="r" t="t"/>
              <a:pathLst>
                <a:path extrusionOk="0" h="2492" w="2593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5876375" y="2346575"/>
              <a:ext cx="63975" cy="44625"/>
            </a:xfrm>
            <a:custGeom>
              <a:rect b="b" l="l" r="r" t="t"/>
              <a:pathLst>
                <a:path extrusionOk="0" h="1785" w="2559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5960525" y="2466100"/>
              <a:ext cx="64000" cy="61475"/>
            </a:xfrm>
            <a:custGeom>
              <a:rect b="b" l="l" r="r" t="t"/>
              <a:pathLst>
                <a:path extrusionOk="0" h="2459" w="256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5974850" y="2536800"/>
              <a:ext cx="63150" cy="61475"/>
            </a:xfrm>
            <a:custGeom>
              <a:rect b="b" l="l" r="r" t="t"/>
              <a:pathLst>
                <a:path extrusionOk="0" h="2459" w="2526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5803125" y="2348250"/>
              <a:ext cx="66525" cy="40425"/>
            </a:xfrm>
            <a:custGeom>
              <a:rect b="b" l="l" r="r" t="t"/>
              <a:pathLst>
                <a:path extrusionOk="0" h="1617" w="2661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5201325" y="2394550"/>
              <a:ext cx="64825" cy="62300"/>
            </a:xfrm>
            <a:custGeom>
              <a:rect b="b" l="l" r="r" t="t"/>
              <a:pathLst>
                <a:path extrusionOk="0" h="2492" w="2593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5355350" y="2348250"/>
              <a:ext cx="69050" cy="40425"/>
            </a:xfrm>
            <a:custGeom>
              <a:rect b="b" l="l" r="r" t="t"/>
              <a:pathLst>
                <a:path extrusionOk="0" h="1617" w="2762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5901625" y="2535950"/>
              <a:ext cx="64825" cy="62325"/>
            </a:xfrm>
            <a:custGeom>
              <a:rect b="b" l="l" r="r" t="t"/>
              <a:pathLst>
                <a:path extrusionOk="0" h="2493" w="2593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658375" y="2346575"/>
              <a:ext cx="63975" cy="44625"/>
            </a:xfrm>
            <a:custGeom>
              <a:rect b="b" l="l" r="r" t="t"/>
              <a:pathLst>
                <a:path extrusionOk="0" h="1785" w="2559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430250" y="2348250"/>
              <a:ext cx="69050" cy="40425"/>
            </a:xfrm>
            <a:custGeom>
              <a:rect b="b" l="l" r="r" t="t"/>
              <a:pathLst>
                <a:path extrusionOk="0" h="1617" w="2762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5132300" y="2346575"/>
              <a:ext cx="64000" cy="44625"/>
            </a:xfrm>
            <a:custGeom>
              <a:rect b="b" l="l" r="r" t="t"/>
              <a:pathLst>
                <a:path extrusionOk="0" h="1785" w="256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729075" y="2348250"/>
              <a:ext cx="67350" cy="40425"/>
            </a:xfrm>
            <a:custGeom>
              <a:rect b="b" l="l" r="r" t="t"/>
              <a:pathLst>
                <a:path extrusionOk="0" h="1617" w="2694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5750100" y="2466100"/>
              <a:ext cx="57275" cy="62300"/>
            </a:xfrm>
            <a:custGeom>
              <a:rect b="b" l="l" r="r" t="t"/>
              <a:pathLst>
                <a:path extrusionOk="0" h="2492" w="2291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5766100" y="2489675"/>
              <a:ext cx="19375" cy="20225"/>
            </a:xfrm>
            <a:custGeom>
              <a:rect b="b" l="l" r="r" t="t"/>
              <a:pathLst>
                <a:path extrusionOk="0" h="809" w="775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729900" y="2607500"/>
              <a:ext cx="57275" cy="62325"/>
            </a:xfrm>
            <a:custGeom>
              <a:rect b="b" l="l" r="r" t="t"/>
              <a:pathLst>
                <a:path extrusionOk="0" h="2493" w="2291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5784625" y="2559525"/>
              <a:ext cx="18525" cy="21900"/>
            </a:xfrm>
            <a:custGeom>
              <a:rect b="b" l="l" r="r" t="t"/>
              <a:pathLst>
                <a:path extrusionOk="0" h="876" w="741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5745050" y="2467775"/>
              <a:ext cx="7600" cy="60625"/>
            </a:xfrm>
            <a:custGeom>
              <a:rect b="b" l="l" r="r" t="t"/>
              <a:pathLst>
                <a:path extrusionOk="0" h="2425" w="304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5757675" y="2535950"/>
              <a:ext cx="64850" cy="62325"/>
            </a:xfrm>
            <a:custGeom>
              <a:rect b="b" l="l" r="r" t="t"/>
              <a:pathLst>
                <a:path extrusionOk="0" h="2493" w="2594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5889000" y="2464425"/>
              <a:ext cx="63150" cy="68200"/>
            </a:xfrm>
            <a:custGeom>
              <a:rect b="b" l="l" r="r" t="t"/>
              <a:pathLst>
                <a:path extrusionOk="0" h="2728" w="2526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5830900" y="2536800"/>
              <a:ext cx="58125" cy="62300"/>
            </a:xfrm>
            <a:custGeom>
              <a:rect b="b" l="l" r="r" t="t"/>
              <a:pathLst>
                <a:path extrusionOk="0" h="2492" w="2325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5835950" y="2487975"/>
              <a:ext cx="22750" cy="18550"/>
            </a:xfrm>
            <a:custGeom>
              <a:rect b="b" l="l" r="r" t="t"/>
              <a:pathLst>
                <a:path extrusionOk="0" h="742" w="91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5816600" y="2465250"/>
              <a:ext cx="64850" cy="62325"/>
            </a:xfrm>
            <a:custGeom>
              <a:rect b="b" l="l" r="r" t="t"/>
              <a:pathLst>
                <a:path extrusionOk="0" h="2493" w="2594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5979900" y="2689150"/>
              <a:ext cx="22750" cy="15175"/>
            </a:xfrm>
            <a:custGeom>
              <a:rect b="b" l="l" r="r" t="t"/>
              <a:pathLst>
                <a:path extrusionOk="0" h="607" w="91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6049750" y="2427375"/>
              <a:ext cx="28650" cy="20225"/>
            </a:xfrm>
            <a:custGeom>
              <a:rect b="b" l="l" r="r" t="t"/>
              <a:pathLst>
                <a:path extrusionOk="0" h="809" w="1146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5938650" y="2604125"/>
              <a:ext cx="155750" cy="69900"/>
            </a:xfrm>
            <a:custGeom>
              <a:rect b="b" l="l" r="r" t="t"/>
              <a:pathLst>
                <a:path extrusionOk="0" h="2796" w="623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5744225" y="2620125"/>
              <a:ext cx="22750" cy="13500"/>
            </a:xfrm>
            <a:custGeom>
              <a:rect b="b" l="l" r="r" t="t"/>
              <a:pathLst>
                <a:path extrusionOk="0" h="540" w="91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6030400" y="2712725"/>
              <a:ext cx="64000" cy="41250"/>
            </a:xfrm>
            <a:custGeom>
              <a:rect b="b" l="l" r="r" t="t"/>
              <a:pathLst>
                <a:path extrusionOk="0" h="1650" w="256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5958000" y="2678200"/>
              <a:ext cx="62325" cy="74950"/>
            </a:xfrm>
            <a:custGeom>
              <a:rect b="b" l="l" r="r" t="t"/>
              <a:pathLst>
                <a:path extrusionOk="0" h="2998" w="2493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6028700" y="2718600"/>
              <a:ext cx="4250" cy="35375"/>
            </a:xfrm>
            <a:custGeom>
              <a:rect b="b" l="l" r="r" t="t"/>
              <a:pathLst>
                <a:path extrusionOk="0" h="1415" w="17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6053950" y="2723650"/>
              <a:ext cx="14350" cy="19400"/>
            </a:xfrm>
            <a:custGeom>
              <a:rect b="b" l="l" r="r" t="t"/>
              <a:pathLst>
                <a:path extrusionOk="0" h="776" w="574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6056475" y="2501450"/>
              <a:ext cx="27825" cy="22750"/>
            </a:xfrm>
            <a:custGeom>
              <a:rect b="b" l="l" r="r" t="t"/>
              <a:pathLst>
                <a:path extrusionOk="0" h="910" w="1113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5990825" y="2395400"/>
              <a:ext cx="101875" cy="63150"/>
            </a:xfrm>
            <a:custGeom>
              <a:rect b="b" l="l" r="r" t="t"/>
              <a:pathLst>
                <a:path extrusionOk="0" h="2526" w="4075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6030400" y="2466100"/>
              <a:ext cx="66525" cy="132175"/>
            </a:xfrm>
            <a:custGeom>
              <a:rect b="b" l="l" r="r" t="t"/>
              <a:pathLst>
                <a:path extrusionOk="0" h="5287" w="2661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5982425" y="2726175"/>
              <a:ext cx="21050" cy="12650"/>
            </a:xfrm>
            <a:custGeom>
              <a:rect b="b" l="l" r="r" t="t"/>
              <a:pathLst>
                <a:path extrusionOk="0" h="506" w="842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5072550" y="2497250"/>
              <a:ext cx="28625" cy="23575"/>
            </a:xfrm>
            <a:custGeom>
              <a:rect b="b" l="l" r="r" t="t"/>
              <a:pathLst>
                <a:path extrusionOk="0" h="943" w="1145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5868800" y="2605825"/>
              <a:ext cx="63150" cy="68200"/>
            </a:xfrm>
            <a:custGeom>
              <a:rect b="b" l="l" r="r" t="t"/>
              <a:pathLst>
                <a:path extrusionOk="0" h="2728" w="2526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5128100" y="2676525"/>
              <a:ext cx="63150" cy="78300"/>
            </a:xfrm>
            <a:custGeom>
              <a:rect b="b" l="l" r="r" t="t"/>
              <a:pathLst>
                <a:path extrusionOk="0" h="3132" w="2526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5055700" y="2464425"/>
              <a:ext cx="103550" cy="65675"/>
            </a:xfrm>
            <a:custGeom>
              <a:rect b="b" l="l" r="r" t="t"/>
              <a:pathLst>
                <a:path extrusionOk="0" h="2627" w="4142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5059075" y="2348250"/>
              <a:ext cx="66525" cy="40425"/>
            </a:xfrm>
            <a:custGeom>
              <a:rect b="b" l="l" r="r" t="t"/>
              <a:pathLst>
                <a:path extrusionOk="0" h="1617" w="2661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5055700" y="2677375"/>
              <a:ext cx="64850" cy="72400"/>
            </a:xfrm>
            <a:custGeom>
              <a:rect b="b" l="l" r="r" t="t"/>
              <a:pathLst>
                <a:path extrusionOk="0" h="2896" w="2594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5722325" y="2677375"/>
              <a:ext cx="80825" cy="72400"/>
            </a:xfrm>
            <a:custGeom>
              <a:rect b="b" l="l" r="r" t="t"/>
              <a:pathLst>
                <a:path extrusionOk="0" h="2896" w="3233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5811550" y="2677375"/>
              <a:ext cx="65675" cy="75775"/>
            </a:xfrm>
            <a:custGeom>
              <a:rect b="b" l="l" r="r" t="t"/>
              <a:pathLst>
                <a:path extrusionOk="0" h="3031" w="2627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5363775" y="2677375"/>
              <a:ext cx="351000" cy="78300"/>
            </a:xfrm>
            <a:custGeom>
              <a:rect b="b" l="l" r="r" t="t"/>
              <a:pathLst>
                <a:path extrusionOk="0" h="3132" w="1404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5273700" y="2674850"/>
              <a:ext cx="85050" cy="79125"/>
            </a:xfrm>
            <a:custGeom>
              <a:rect b="b" l="l" r="r" t="t"/>
              <a:pathLst>
                <a:path extrusionOk="0" h="3165" w="3402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5" name="Google Shape;465;p3"/>
          <p:cNvSpPr txBox="1"/>
          <p:nvPr>
            <p:ph type="ctrTitle"/>
          </p:nvPr>
        </p:nvSpPr>
        <p:spPr>
          <a:xfrm>
            <a:off x="1557875" y="1411894"/>
            <a:ext cx="6028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b="0" sz="5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b="0" sz="54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b="0" sz="54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b="0" sz="54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b="0" sz="54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b="0" sz="54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b="0" sz="54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b="0" sz="54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b="0" sz="5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66" name="Google Shape;466;p3"/>
          <p:cNvSpPr txBox="1"/>
          <p:nvPr>
            <p:ph idx="1" type="subTitle"/>
          </p:nvPr>
        </p:nvSpPr>
        <p:spPr>
          <a:xfrm>
            <a:off x="1557875" y="2497163"/>
            <a:ext cx="6028200" cy="79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4"/>
          <p:cNvGrpSpPr/>
          <p:nvPr/>
        </p:nvGrpSpPr>
        <p:grpSpPr>
          <a:xfrm>
            <a:off x="-7997" y="-4433"/>
            <a:ext cx="9159995" cy="5152574"/>
            <a:chOff x="328725" y="2891150"/>
            <a:chExt cx="3447625" cy="2585725"/>
          </a:xfrm>
        </p:grpSpPr>
        <p:sp>
          <p:nvSpPr>
            <p:cNvPr id="469" name="Google Shape;469;p4"/>
            <p:cNvSpPr/>
            <p:nvPr/>
          </p:nvSpPr>
          <p:spPr>
            <a:xfrm>
              <a:off x="1720050" y="5007200"/>
              <a:ext cx="58100" cy="55575"/>
            </a:xfrm>
            <a:custGeom>
              <a:rect b="b" l="l" r="r" t="t"/>
              <a:pathLst>
                <a:path extrusionOk="0" h="2223" w="2324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328725" y="4577925"/>
              <a:ext cx="118700" cy="33700"/>
            </a:xfrm>
            <a:custGeom>
              <a:rect b="b" l="l" r="r" t="t"/>
              <a:pathLst>
                <a:path extrusionOk="0" h="1348" w="4748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1679650" y="4953325"/>
              <a:ext cx="58100" cy="57250"/>
            </a:xfrm>
            <a:custGeom>
              <a:rect b="b" l="l" r="r" t="t"/>
              <a:pathLst>
                <a:path extrusionOk="0" h="2290" w="2324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328725" y="4540050"/>
              <a:ext cx="117000" cy="36225"/>
            </a:xfrm>
            <a:custGeom>
              <a:rect b="b" l="l" r="r" t="t"/>
              <a:pathLst>
                <a:path extrusionOk="0" h="1449" w="468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328725" y="4469350"/>
              <a:ext cx="96800" cy="23600"/>
            </a:xfrm>
            <a:custGeom>
              <a:rect b="b" l="l" r="r" t="t"/>
              <a:pathLst>
                <a:path extrusionOk="0" h="944" w="3872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328725" y="4488700"/>
              <a:ext cx="98500" cy="32025"/>
            </a:xfrm>
            <a:custGeom>
              <a:rect b="b" l="l" r="r" t="t"/>
              <a:pathLst>
                <a:path extrusionOk="0" h="1281" w="394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1618200" y="5157850"/>
              <a:ext cx="15175" cy="14350"/>
            </a:xfrm>
            <a:custGeom>
              <a:rect b="b" l="l" r="r" t="t"/>
              <a:pathLst>
                <a:path extrusionOk="0" h="574" w="607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1741075" y="5063575"/>
              <a:ext cx="55600" cy="57275"/>
            </a:xfrm>
            <a:custGeom>
              <a:rect b="b" l="l" r="r" t="t"/>
              <a:pathLst>
                <a:path extrusionOk="0" h="2291" w="2224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1678800" y="5072850"/>
              <a:ext cx="59775" cy="56425"/>
            </a:xfrm>
            <a:custGeom>
              <a:rect b="b" l="l" r="r" t="t"/>
              <a:pathLst>
                <a:path extrusionOk="0" h="2257" w="2391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1659450" y="5014775"/>
              <a:ext cx="58100" cy="63150"/>
            </a:xfrm>
            <a:custGeom>
              <a:rect b="b" l="l" r="r" t="t"/>
              <a:pathLst>
                <a:path extrusionOk="0" h="2526" w="2324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328725" y="4637675"/>
              <a:ext cx="140575" cy="37075"/>
            </a:xfrm>
            <a:custGeom>
              <a:rect b="b" l="l" r="r" t="t"/>
              <a:pathLst>
                <a:path extrusionOk="0" h="1483" w="5623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1583700" y="5002975"/>
              <a:ext cx="12650" cy="16875"/>
            </a:xfrm>
            <a:custGeom>
              <a:rect b="b" l="l" r="r" t="t"/>
              <a:pathLst>
                <a:path extrusionOk="0" h="675" w="506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1558450" y="4970150"/>
              <a:ext cx="57250" cy="63150"/>
            </a:xfrm>
            <a:custGeom>
              <a:rect b="b" l="l" r="r" t="t"/>
              <a:pathLst>
                <a:path extrusionOk="0" h="2526" w="229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1318550" y="5127550"/>
              <a:ext cx="52225" cy="57275"/>
            </a:xfrm>
            <a:custGeom>
              <a:rect b="b" l="l" r="r" t="t"/>
              <a:pathLst>
                <a:path extrusionOk="0" h="2291" w="2089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328725" y="4609075"/>
              <a:ext cx="85025" cy="26100"/>
            </a:xfrm>
            <a:custGeom>
              <a:rect b="b" l="l" r="r" t="t"/>
              <a:pathLst>
                <a:path extrusionOk="0" h="1044" w="3401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328725" y="4657050"/>
              <a:ext cx="143950" cy="35375"/>
            </a:xfrm>
            <a:custGeom>
              <a:rect b="b" l="l" r="r" t="t"/>
              <a:pathLst>
                <a:path extrusionOk="0" h="1415" w="5758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955775" y="4552675"/>
              <a:ext cx="143950" cy="126275"/>
            </a:xfrm>
            <a:custGeom>
              <a:rect b="b" l="l" r="r" t="t"/>
              <a:pathLst>
                <a:path extrusionOk="0" h="5051" w="5758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328725" y="4675575"/>
              <a:ext cx="141425" cy="38725"/>
            </a:xfrm>
            <a:custGeom>
              <a:rect b="b" l="l" r="r" t="t"/>
              <a:pathLst>
                <a:path extrusionOk="0" h="1549" w="5657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320225" y="5209200"/>
              <a:ext cx="16875" cy="13500"/>
            </a:xfrm>
            <a:custGeom>
              <a:rect b="b" l="l" r="r" t="t"/>
              <a:pathLst>
                <a:path extrusionOk="0" h="540" w="675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328725" y="4393600"/>
              <a:ext cx="81650" cy="27800"/>
            </a:xfrm>
            <a:custGeom>
              <a:rect b="b" l="l" r="r" t="t"/>
              <a:pathLst>
                <a:path extrusionOk="0" h="1112" w="3266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1261325" y="5218450"/>
              <a:ext cx="13475" cy="13500"/>
            </a:xfrm>
            <a:custGeom>
              <a:rect b="b" l="l" r="r" t="t"/>
              <a:pathLst>
                <a:path extrusionOk="0" h="540" w="539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328725" y="4558575"/>
              <a:ext cx="122050" cy="35375"/>
            </a:xfrm>
            <a:custGeom>
              <a:rect b="b" l="l" r="r" t="t"/>
              <a:pathLst>
                <a:path extrusionOk="0" h="1415" w="4882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1298350" y="5189850"/>
              <a:ext cx="59800" cy="55575"/>
            </a:xfrm>
            <a:custGeom>
              <a:rect b="b" l="l" r="r" t="t"/>
              <a:pathLst>
                <a:path extrusionOk="0" h="2223" w="2392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1241950" y="5199100"/>
              <a:ext cx="54750" cy="55575"/>
            </a:xfrm>
            <a:custGeom>
              <a:rect b="b" l="l" r="r" t="t"/>
              <a:pathLst>
                <a:path extrusionOk="0" h="2223" w="219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1238600" y="5205825"/>
              <a:ext cx="11800" cy="50525"/>
            </a:xfrm>
            <a:custGeom>
              <a:rect b="b" l="l" r="r" t="t"/>
              <a:pathLst>
                <a:path extrusionOk="0" h="2021" w="472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1279825" y="5156175"/>
              <a:ext cx="16025" cy="23600"/>
            </a:xfrm>
            <a:custGeom>
              <a:rect b="b" l="l" r="r" t="t"/>
              <a:pathLst>
                <a:path extrusionOk="0" h="944" w="641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257100" y="5134300"/>
              <a:ext cx="58950" cy="58925"/>
            </a:xfrm>
            <a:custGeom>
              <a:rect b="b" l="l" r="r" t="t"/>
              <a:pathLst>
                <a:path extrusionOk="0" h="2357" w="2358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1010500" y="2891150"/>
              <a:ext cx="2237250" cy="272750"/>
            </a:xfrm>
            <a:custGeom>
              <a:rect b="b" l="l" r="r" t="t"/>
              <a:pathLst>
                <a:path extrusionOk="0" h="10910" w="8949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328725" y="4410425"/>
              <a:ext cx="81650" cy="25275"/>
            </a:xfrm>
            <a:custGeom>
              <a:rect b="b" l="l" r="r" t="t"/>
              <a:pathLst>
                <a:path extrusionOk="0" h="1011" w="3266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328725" y="4446625"/>
              <a:ext cx="90075" cy="27800"/>
            </a:xfrm>
            <a:custGeom>
              <a:rect b="b" l="l" r="r" t="t"/>
              <a:pathLst>
                <a:path extrusionOk="0" h="1112" w="3603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328725" y="4515650"/>
              <a:ext cx="53875" cy="20225"/>
            </a:xfrm>
            <a:custGeom>
              <a:rect b="b" l="l" r="r" t="t"/>
              <a:pathLst>
                <a:path extrusionOk="0" h="809" w="2155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1480150" y="5161225"/>
              <a:ext cx="58950" cy="58100"/>
            </a:xfrm>
            <a:custGeom>
              <a:rect b="b" l="l" r="r" t="t"/>
              <a:pathLst>
                <a:path extrusionOk="0" h="2324" w="2358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1599675" y="5145225"/>
              <a:ext cx="59800" cy="54750"/>
            </a:xfrm>
            <a:custGeom>
              <a:rect b="b" l="l" r="r" t="t"/>
              <a:pathLst>
                <a:path extrusionOk="0" h="2190" w="2392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1358950" y="5178900"/>
              <a:ext cx="57275" cy="63150"/>
            </a:xfrm>
            <a:custGeom>
              <a:rect b="b" l="l" r="r" t="t"/>
              <a:pathLst>
                <a:path extrusionOk="0" h="2526" w="2291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328725" y="4427250"/>
              <a:ext cx="93450" cy="34550"/>
            </a:xfrm>
            <a:custGeom>
              <a:rect b="b" l="l" r="r" t="t"/>
              <a:pathLst>
                <a:path extrusionOk="0" h="1382" w="3738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1379150" y="5199100"/>
              <a:ext cx="16025" cy="19375"/>
            </a:xfrm>
            <a:custGeom>
              <a:rect b="b" l="l" r="r" t="t"/>
              <a:pathLst>
                <a:path extrusionOk="0" h="775" w="641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1618200" y="4963425"/>
              <a:ext cx="58100" cy="54725"/>
            </a:xfrm>
            <a:custGeom>
              <a:rect b="b" l="l" r="r" t="t"/>
              <a:pathLst>
                <a:path extrusionOk="0" h="2189" w="2324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1077825" y="5125025"/>
              <a:ext cx="18550" cy="21075"/>
            </a:xfrm>
            <a:custGeom>
              <a:rect b="b" l="l" r="r" t="t"/>
              <a:pathLst>
                <a:path extrusionOk="0" h="843" w="742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2853825" y="4795925"/>
              <a:ext cx="42100" cy="569025"/>
            </a:xfrm>
            <a:custGeom>
              <a:rect b="b" l="l" r="r" t="t"/>
              <a:pathLst>
                <a:path extrusionOk="0" h="22761" w="1684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3628175" y="4015675"/>
              <a:ext cx="10125" cy="12650"/>
            </a:xfrm>
            <a:custGeom>
              <a:rect b="b" l="l" r="r" t="t"/>
              <a:pathLst>
                <a:path extrusionOk="0" h="506" w="405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1049200" y="5284950"/>
              <a:ext cx="58950" cy="70725"/>
            </a:xfrm>
            <a:custGeom>
              <a:rect b="b" l="l" r="r" t="t"/>
              <a:pathLst>
                <a:path extrusionOk="0" h="2829" w="2358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3599550" y="4372550"/>
              <a:ext cx="38750" cy="44625"/>
            </a:xfrm>
            <a:custGeom>
              <a:rect b="b" l="l" r="r" t="t"/>
              <a:pathLst>
                <a:path extrusionOk="0" h="1785" w="155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1076150" y="5162900"/>
              <a:ext cx="59775" cy="56425"/>
            </a:xfrm>
            <a:custGeom>
              <a:rect b="b" l="l" r="r" t="t"/>
              <a:pathLst>
                <a:path extrusionOk="0" h="2257" w="2391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2762075" y="4700825"/>
              <a:ext cx="125425" cy="712925"/>
            </a:xfrm>
            <a:custGeom>
              <a:rect b="b" l="l" r="r" t="t"/>
              <a:pathLst>
                <a:path extrusionOk="0" h="28517" w="5017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1056775" y="5104825"/>
              <a:ext cx="57275" cy="63150"/>
            </a:xfrm>
            <a:custGeom>
              <a:rect b="b" l="l" r="r" t="t"/>
              <a:pathLst>
                <a:path extrusionOk="0" h="2526" w="2291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3645850" y="4022400"/>
              <a:ext cx="40425" cy="10125"/>
            </a:xfrm>
            <a:custGeom>
              <a:rect b="b" l="l" r="r" t="t"/>
              <a:pathLst>
                <a:path extrusionOk="0" h="405" w="1617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3509500" y="3976950"/>
              <a:ext cx="259275" cy="457900"/>
            </a:xfrm>
            <a:custGeom>
              <a:rect b="b" l="l" r="r" t="t"/>
              <a:pathLst>
                <a:path extrusionOk="0" h="18316" w="10371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725150" y="2891150"/>
              <a:ext cx="2679175" cy="790400"/>
            </a:xfrm>
            <a:custGeom>
              <a:rect b="b" l="l" r="r" t="t"/>
              <a:pathLst>
                <a:path extrusionOk="0" h="31616" w="107167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475175" y="4197475"/>
              <a:ext cx="269375" cy="75775"/>
            </a:xfrm>
            <a:custGeom>
              <a:rect b="b" l="l" r="r" t="t"/>
              <a:pathLst>
                <a:path extrusionOk="0" h="3031" w="10775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733575" y="4522375"/>
              <a:ext cx="19375" cy="10125"/>
            </a:xfrm>
            <a:custGeom>
              <a:rect b="b" l="l" r="r" t="t"/>
              <a:pathLst>
                <a:path extrusionOk="0" h="405" w="775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1440600" y="4990350"/>
              <a:ext cx="55575" cy="55575"/>
            </a:xfrm>
            <a:custGeom>
              <a:rect b="b" l="l" r="r" t="t"/>
              <a:pathLst>
                <a:path extrusionOk="0" h="2223" w="2223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3530550" y="4035875"/>
              <a:ext cx="219700" cy="344275"/>
            </a:xfrm>
            <a:custGeom>
              <a:rect b="b" l="l" r="r" t="t"/>
              <a:pathLst>
                <a:path extrusionOk="0" h="13771" w="8788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988600" y="5295900"/>
              <a:ext cx="60625" cy="64000"/>
            </a:xfrm>
            <a:custGeom>
              <a:rect b="b" l="l" r="r" t="t"/>
              <a:pathLst>
                <a:path extrusionOk="0" h="2560" w="2425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1100550" y="4580450"/>
              <a:ext cx="24425" cy="9275"/>
            </a:xfrm>
            <a:custGeom>
              <a:rect b="b" l="l" r="r" t="t"/>
              <a:pathLst>
                <a:path extrusionOk="0" h="371" w="977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1938050" y="4972675"/>
              <a:ext cx="222225" cy="368700"/>
            </a:xfrm>
            <a:custGeom>
              <a:rect b="b" l="l" r="r" t="t"/>
              <a:pathLst>
                <a:path extrusionOk="0" h="14748" w="8889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1257100" y="5015600"/>
              <a:ext cx="57275" cy="62325"/>
            </a:xfrm>
            <a:custGeom>
              <a:rect b="b" l="l" r="r" t="t"/>
              <a:pathLst>
                <a:path extrusionOk="0" h="2493" w="2291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830375" y="2891150"/>
              <a:ext cx="183500" cy="267700"/>
            </a:xfrm>
            <a:custGeom>
              <a:rect b="b" l="l" r="r" t="t"/>
              <a:pathLst>
                <a:path extrusionOk="0" h="10708" w="734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1316875" y="5008025"/>
              <a:ext cx="58100" cy="55575"/>
            </a:xfrm>
            <a:custGeom>
              <a:rect b="b" l="l" r="r" t="t"/>
              <a:pathLst>
                <a:path extrusionOk="0" h="2223" w="2324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1138425" y="5119150"/>
              <a:ext cx="19400" cy="16000"/>
            </a:xfrm>
            <a:custGeom>
              <a:rect b="b" l="l" r="r" t="t"/>
              <a:pathLst>
                <a:path extrusionOk="0" h="640" w="776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3384075" y="4763100"/>
              <a:ext cx="22775" cy="22750"/>
            </a:xfrm>
            <a:custGeom>
              <a:rect b="b" l="l" r="r" t="t"/>
              <a:pathLst>
                <a:path extrusionOk="0" h="910" w="911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1378325" y="4997925"/>
              <a:ext cx="58100" cy="57275"/>
            </a:xfrm>
            <a:custGeom>
              <a:rect b="b" l="l" r="r" t="t"/>
              <a:pathLst>
                <a:path extrusionOk="0" h="2291" w="2324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1402725" y="5029925"/>
              <a:ext cx="10125" cy="15175"/>
            </a:xfrm>
            <a:custGeom>
              <a:rect b="b" l="l" r="r" t="t"/>
              <a:pathLst>
                <a:path extrusionOk="0" h="607" w="405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328725" y="4115825"/>
              <a:ext cx="825725" cy="756725"/>
            </a:xfrm>
            <a:custGeom>
              <a:rect b="b" l="l" r="r" t="t"/>
              <a:pathLst>
                <a:path extrusionOk="0" h="30269" w="33029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1342950" y="5039175"/>
              <a:ext cx="12675" cy="15175"/>
            </a:xfrm>
            <a:custGeom>
              <a:rect b="b" l="l" r="r" t="t"/>
              <a:pathLst>
                <a:path extrusionOk="0" h="607" w="507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1117375" y="5097250"/>
              <a:ext cx="58125" cy="55575"/>
            </a:xfrm>
            <a:custGeom>
              <a:rect b="b" l="l" r="r" t="t"/>
              <a:pathLst>
                <a:path extrusionOk="0" h="2223" w="2325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328725" y="4697450"/>
              <a:ext cx="135525" cy="41275"/>
            </a:xfrm>
            <a:custGeom>
              <a:rect b="b" l="l" r="r" t="t"/>
              <a:pathLst>
                <a:path extrusionOk="0" h="1651" w="5421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3661000" y="4008100"/>
              <a:ext cx="7600" cy="7600"/>
            </a:xfrm>
            <a:custGeom>
              <a:rect b="b" l="l" r="r" t="t"/>
              <a:pathLst>
                <a:path extrusionOk="0" h="304" w="304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2890000" y="4783300"/>
              <a:ext cx="886350" cy="58950"/>
            </a:xfrm>
            <a:custGeom>
              <a:rect b="b" l="l" r="r" t="t"/>
              <a:pathLst>
                <a:path extrusionOk="0" h="2358" w="35454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2885800" y="4699125"/>
              <a:ext cx="890550" cy="64000"/>
            </a:xfrm>
            <a:custGeom>
              <a:rect b="b" l="l" r="r" t="t"/>
              <a:pathLst>
                <a:path extrusionOk="0" h="2560" w="35622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3352100" y="4769000"/>
              <a:ext cx="11800" cy="11800"/>
            </a:xfrm>
            <a:custGeom>
              <a:rect b="b" l="l" r="r" t="t"/>
              <a:pathLst>
                <a:path extrusionOk="0" h="472" w="472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1281525" y="5046750"/>
              <a:ext cx="15175" cy="21900"/>
            </a:xfrm>
            <a:custGeom>
              <a:rect b="b" l="l" r="r" t="t"/>
              <a:pathLst>
                <a:path extrusionOk="0" h="876" w="607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1139275" y="5035800"/>
              <a:ext cx="55575" cy="54750"/>
            </a:xfrm>
            <a:custGeom>
              <a:rect b="b" l="l" r="r" t="t"/>
              <a:pathLst>
                <a:path extrusionOk="0" h="2190" w="2223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981025" y="5147750"/>
              <a:ext cx="24450" cy="20225"/>
            </a:xfrm>
            <a:custGeom>
              <a:rect b="b" l="l" r="r" t="t"/>
              <a:pathLst>
                <a:path extrusionOk="0" h="809" w="978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1325275" y="4965950"/>
              <a:ext cx="60650" cy="42100"/>
            </a:xfrm>
            <a:custGeom>
              <a:rect b="b" l="l" r="r" t="t"/>
              <a:pathLst>
                <a:path extrusionOk="0" h="1684" w="2426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1385050" y="4957525"/>
              <a:ext cx="60625" cy="42125"/>
            </a:xfrm>
            <a:custGeom>
              <a:rect b="b" l="l" r="r" t="t"/>
              <a:pathLst>
                <a:path extrusionOk="0" h="1685" w="2425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1635025" y="4922175"/>
              <a:ext cx="57275" cy="37900"/>
            </a:xfrm>
            <a:custGeom>
              <a:rect b="b" l="l" r="r" t="t"/>
              <a:pathLst>
                <a:path extrusionOk="0" h="1516" w="2291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1453225" y="4947425"/>
              <a:ext cx="54725" cy="42125"/>
            </a:xfrm>
            <a:custGeom>
              <a:rect b="b" l="l" r="r" t="t"/>
              <a:pathLst>
                <a:path extrusionOk="0" h="1685" w="2189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1199025" y="4985300"/>
              <a:ext cx="61475" cy="39600"/>
            </a:xfrm>
            <a:custGeom>
              <a:rect b="b" l="l" r="r" t="t"/>
              <a:pathLst>
                <a:path extrusionOk="0" h="1584" w="2459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1573600" y="4930600"/>
              <a:ext cx="58925" cy="38750"/>
            </a:xfrm>
            <a:custGeom>
              <a:rect b="b" l="l" r="r" t="t"/>
              <a:pathLst>
                <a:path extrusionOk="0" h="1550" w="2357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4"/>
            <p:cNvSpPr/>
            <p:nvPr/>
          </p:nvSpPr>
          <p:spPr>
            <a:xfrm>
              <a:off x="1512150" y="4939850"/>
              <a:ext cx="58950" cy="38750"/>
            </a:xfrm>
            <a:custGeom>
              <a:rect b="b" l="l" r="r" t="t"/>
              <a:pathLst>
                <a:path extrusionOk="0" h="1550" w="2358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1012175" y="5015600"/>
              <a:ext cx="57250" cy="37900"/>
            </a:xfrm>
            <a:custGeom>
              <a:rect b="b" l="l" r="r" t="t"/>
              <a:pathLst>
                <a:path extrusionOk="0" h="1516" w="229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1073625" y="5003825"/>
              <a:ext cx="61450" cy="40425"/>
            </a:xfrm>
            <a:custGeom>
              <a:rect b="b" l="l" r="r" t="t"/>
              <a:pathLst>
                <a:path extrusionOk="0" h="1617" w="2458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1015550" y="5053475"/>
              <a:ext cx="58100" cy="55600"/>
            </a:xfrm>
            <a:custGeom>
              <a:rect b="b" l="l" r="r" t="t"/>
              <a:pathLst>
                <a:path extrusionOk="0" h="2224" w="2324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1102225" y="5070325"/>
              <a:ext cx="16025" cy="19375"/>
            </a:xfrm>
            <a:custGeom>
              <a:rect b="b" l="l" r="r" t="t"/>
              <a:pathLst>
                <a:path extrusionOk="0" h="775" w="641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1135900" y="4995400"/>
              <a:ext cx="59800" cy="40425"/>
            </a:xfrm>
            <a:custGeom>
              <a:rect b="b" l="l" r="r" t="t"/>
              <a:pathLst>
                <a:path extrusionOk="0" h="1617" w="2392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1076975" y="5043375"/>
              <a:ext cx="58100" cy="57275"/>
            </a:xfrm>
            <a:custGeom>
              <a:rect b="b" l="l" r="r" t="t"/>
              <a:pathLst>
                <a:path extrusionOk="0" h="2291" w="2324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1219225" y="5053475"/>
              <a:ext cx="16875" cy="18550"/>
            </a:xfrm>
            <a:custGeom>
              <a:rect b="b" l="l" r="r" t="t"/>
              <a:pathLst>
                <a:path extrusionOk="0" h="742" w="675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1196500" y="5026550"/>
              <a:ext cx="58950" cy="55575"/>
            </a:xfrm>
            <a:custGeom>
              <a:rect b="b" l="l" r="r" t="t"/>
              <a:pathLst>
                <a:path extrusionOk="0" h="2223" w="2358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1262150" y="4976900"/>
              <a:ext cx="59800" cy="39575"/>
            </a:xfrm>
            <a:custGeom>
              <a:rect b="b" l="l" r="r" t="t"/>
              <a:pathLst>
                <a:path extrusionOk="0" h="1583" w="2392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1830300" y="5214250"/>
              <a:ext cx="10975" cy="16025"/>
            </a:xfrm>
            <a:custGeom>
              <a:rect b="b" l="l" r="r" t="t"/>
              <a:pathLst>
                <a:path extrusionOk="0" h="641" w="439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1807575" y="5213400"/>
              <a:ext cx="6775" cy="29500"/>
            </a:xfrm>
            <a:custGeom>
              <a:rect b="b" l="l" r="r" t="t"/>
              <a:pathLst>
                <a:path extrusionOk="0" h="1180" w="271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4"/>
            <p:cNvSpPr/>
            <p:nvPr/>
          </p:nvSpPr>
          <p:spPr>
            <a:xfrm>
              <a:off x="1807575" y="5201625"/>
              <a:ext cx="58100" cy="38750"/>
            </a:xfrm>
            <a:custGeom>
              <a:rect b="b" l="l" r="r" t="t"/>
              <a:pathLst>
                <a:path extrusionOk="0" h="1550" w="2324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4"/>
            <p:cNvSpPr/>
            <p:nvPr/>
          </p:nvSpPr>
          <p:spPr>
            <a:xfrm>
              <a:off x="1763825" y="5194050"/>
              <a:ext cx="18525" cy="11800"/>
            </a:xfrm>
            <a:custGeom>
              <a:rect b="b" l="l" r="r" t="t"/>
              <a:pathLst>
                <a:path extrusionOk="0" h="472" w="741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1695625" y="4910400"/>
              <a:ext cx="62325" cy="41275"/>
            </a:xfrm>
            <a:custGeom>
              <a:rect b="b" l="l" r="r" t="t"/>
              <a:pathLst>
                <a:path extrusionOk="0" h="1651" w="2493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1744450" y="5182275"/>
              <a:ext cx="58100" cy="68200"/>
            </a:xfrm>
            <a:custGeom>
              <a:rect b="b" l="l" r="r" t="t"/>
              <a:pathLst>
                <a:path extrusionOk="0" h="2728" w="2324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1768875" y="5223500"/>
              <a:ext cx="17700" cy="11825"/>
            </a:xfrm>
            <a:custGeom>
              <a:rect b="b" l="l" r="r" t="t"/>
              <a:pathLst>
                <a:path extrusionOk="0" h="473" w="708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1688900" y="5216775"/>
              <a:ext cx="58100" cy="40425"/>
            </a:xfrm>
            <a:custGeom>
              <a:rect b="b" l="l" r="r" t="t"/>
              <a:pathLst>
                <a:path extrusionOk="0" h="1617" w="2324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1737725" y="4941550"/>
              <a:ext cx="90075" cy="58100"/>
            </a:xfrm>
            <a:custGeom>
              <a:rect b="b" l="l" r="r" t="t"/>
              <a:pathLst>
                <a:path extrusionOk="0" h="2324" w="3603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1789900" y="4970150"/>
              <a:ext cx="23600" cy="16025"/>
            </a:xfrm>
            <a:custGeom>
              <a:rect b="b" l="l" r="r" t="t"/>
              <a:pathLst>
                <a:path extrusionOk="0" h="641" w="944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1758750" y="4901975"/>
              <a:ext cx="58950" cy="41275"/>
            </a:xfrm>
            <a:custGeom>
              <a:rect b="b" l="l" r="r" t="t"/>
              <a:pathLst>
                <a:path extrusionOk="0" h="1651" w="2358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1804225" y="5028225"/>
              <a:ext cx="22750" cy="21075"/>
            </a:xfrm>
            <a:custGeom>
              <a:rect b="b" l="l" r="r" t="t"/>
              <a:pathLst>
                <a:path extrusionOk="0" h="843" w="91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1719200" y="5112400"/>
              <a:ext cx="133850" cy="72425"/>
            </a:xfrm>
            <a:custGeom>
              <a:rect b="b" l="l" r="r" t="t"/>
              <a:pathLst>
                <a:path extrusionOk="0" h="2897" w="5354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1778125" y="4997925"/>
              <a:ext cx="69875" cy="111975"/>
            </a:xfrm>
            <a:custGeom>
              <a:rect b="b" l="l" r="r" t="t"/>
              <a:pathLst>
                <a:path extrusionOk="0" h="4479" w="2795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981025" y="5233600"/>
              <a:ext cx="74950" cy="60650"/>
            </a:xfrm>
            <a:custGeom>
              <a:rect b="b" l="l" r="r" t="t"/>
              <a:pathLst>
                <a:path extrusionOk="0" h="2426" w="2998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837100" y="3663850"/>
              <a:ext cx="44625" cy="40425"/>
            </a:xfrm>
            <a:custGeom>
              <a:rect b="b" l="l" r="r" t="t"/>
              <a:pathLst>
                <a:path extrusionOk="0" h="1617" w="1785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862350" y="3691625"/>
              <a:ext cx="13500" cy="13475"/>
            </a:xfrm>
            <a:custGeom>
              <a:rect b="b" l="l" r="r" t="t"/>
              <a:pathLst>
                <a:path extrusionOk="0" h="539" w="54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950725" y="5023175"/>
              <a:ext cx="58950" cy="38750"/>
            </a:xfrm>
            <a:custGeom>
              <a:rect b="b" l="l" r="r" t="t"/>
              <a:pathLst>
                <a:path extrusionOk="0" h="1550" w="2358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630050" y="3368400"/>
              <a:ext cx="233175" cy="212975"/>
            </a:xfrm>
            <a:custGeom>
              <a:rect b="b" l="l" r="r" t="t"/>
              <a:pathLst>
                <a:path extrusionOk="0" h="8519" w="9327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696525" y="3543475"/>
              <a:ext cx="79150" cy="20225"/>
            </a:xfrm>
            <a:custGeom>
              <a:rect b="b" l="l" r="r" t="t"/>
              <a:pathLst>
                <a:path extrusionOk="0" h="809" w="3166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1008800" y="3646150"/>
              <a:ext cx="23600" cy="50550"/>
            </a:xfrm>
            <a:custGeom>
              <a:rect b="b" l="l" r="r" t="t"/>
              <a:pathLst>
                <a:path extrusionOk="0" h="2022" w="944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782400" y="3562000"/>
              <a:ext cx="27800" cy="11800"/>
            </a:xfrm>
            <a:custGeom>
              <a:rect b="b" l="l" r="r" t="t"/>
              <a:pathLst>
                <a:path extrusionOk="0" h="472" w="1112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3432900" y="5444025"/>
              <a:ext cx="35375" cy="25275"/>
            </a:xfrm>
            <a:custGeom>
              <a:rect b="b" l="l" r="r" t="t"/>
              <a:pathLst>
                <a:path extrusionOk="0" h="1011" w="1415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3291500" y="5425525"/>
              <a:ext cx="109450" cy="36200"/>
            </a:xfrm>
            <a:custGeom>
              <a:rect b="b" l="l" r="r" t="t"/>
              <a:pathLst>
                <a:path extrusionOk="0" h="1448" w="4378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632575" y="3558625"/>
              <a:ext cx="24425" cy="12650"/>
            </a:xfrm>
            <a:custGeom>
              <a:rect b="b" l="l" r="r" t="t"/>
              <a:pathLst>
                <a:path extrusionOk="0" h="506" w="977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2855500" y="5364075"/>
              <a:ext cx="920850" cy="71575"/>
            </a:xfrm>
            <a:custGeom>
              <a:rect b="b" l="l" r="r" t="t"/>
              <a:pathLst>
                <a:path extrusionOk="0" h="2863" w="36834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3219125" y="5439825"/>
              <a:ext cx="32000" cy="8450"/>
            </a:xfrm>
            <a:custGeom>
              <a:rect b="b" l="l" r="r" t="t"/>
              <a:pathLst>
                <a:path extrusionOk="0" h="338" w="128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3221650" y="5413725"/>
              <a:ext cx="32850" cy="7600"/>
            </a:xfrm>
            <a:custGeom>
              <a:rect b="b" l="l" r="r" t="t"/>
              <a:pathLst>
                <a:path extrusionOk="0" h="304" w="1314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3225000" y="5426350"/>
              <a:ext cx="34550" cy="10975"/>
            </a:xfrm>
            <a:custGeom>
              <a:rect b="b" l="l" r="r" t="t"/>
              <a:pathLst>
                <a:path extrusionOk="0" h="439" w="1382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2757850" y="5409525"/>
              <a:ext cx="584175" cy="67350"/>
            </a:xfrm>
            <a:custGeom>
              <a:rect b="b" l="l" r="r" t="t"/>
              <a:pathLst>
                <a:path extrusionOk="0" h="2694" w="23367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829525" y="3584725"/>
              <a:ext cx="53900" cy="19375"/>
            </a:xfrm>
            <a:custGeom>
              <a:rect b="b" l="l" r="r" t="t"/>
              <a:pathLst>
                <a:path extrusionOk="0" h="775" w="2156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1711625" y="5231075"/>
              <a:ext cx="10125" cy="15175"/>
            </a:xfrm>
            <a:custGeom>
              <a:rect b="b" l="l" r="r" t="t"/>
              <a:pathLst>
                <a:path extrusionOk="0" h="607" w="405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923800" y="4840525"/>
              <a:ext cx="959550" cy="542925"/>
            </a:xfrm>
            <a:custGeom>
              <a:rect b="b" l="l" r="r" t="t"/>
              <a:pathLst>
                <a:path extrusionOk="0" h="21717" w="38382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965875" y="3714350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954950" y="5060225"/>
              <a:ext cx="58100" cy="63150"/>
            </a:xfrm>
            <a:custGeom>
              <a:rect b="b" l="l" r="r" t="t"/>
              <a:pathLst>
                <a:path extrusionOk="0" h="2526" w="2324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956625" y="3705925"/>
              <a:ext cx="10125" cy="10125"/>
            </a:xfrm>
            <a:custGeom>
              <a:rect b="b" l="l" r="r" t="t"/>
              <a:pathLst>
                <a:path extrusionOk="0" h="405" w="405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973450" y="5173850"/>
              <a:ext cx="103550" cy="63150"/>
            </a:xfrm>
            <a:custGeom>
              <a:rect b="b" l="l" r="r" t="t"/>
              <a:pathLst>
                <a:path extrusionOk="0" h="2526" w="4142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614050" y="3595650"/>
              <a:ext cx="114500" cy="94300"/>
            </a:xfrm>
            <a:custGeom>
              <a:rect b="b" l="l" r="r" t="t"/>
              <a:pathLst>
                <a:path extrusionOk="0" h="3772" w="458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963350" y="5113250"/>
              <a:ext cx="90100" cy="63150"/>
            </a:xfrm>
            <a:custGeom>
              <a:rect b="b" l="l" r="r" t="t"/>
              <a:pathLst>
                <a:path extrusionOk="0" h="2526" w="3604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947375" y="3694975"/>
              <a:ext cx="33675" cy="37900"/>
            </a:xfrm>
            <a:custGeom>
              <a:rect b="b" l="l" r="r" t="t"/>
              <a:pathLst>
                <a:path extrusionOk="0" h="1516" w="1347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659500" y="3640275"/>
              <a:ext cx="14325" cy="13475"/>
            </a:xfrm>
            <a:custGeom>
              <a:rect b="b" l="l" r="r" t="t"/>
              <a:pathLst>
                <a:path extrusionOk="0" h="539" w="573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470950" y="3557775"/>
              <a:ext cx="100200" cy="96825"/>
            </a:xfrm>
            <a:custGeom>
              <a:rect b="b" l="l" r="r" t="t"/>
              <a:pathLst>
                <a:path extrusionOk="0" h="3873" w="4008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446550" y="3524950"/>
              <a:ext cx="579125" cy="253375"/>
            </a:xfrm>
            <a:custGeom>
              <a:rect b="b" l="l" r="r" t="t"/>
              <a:pathLst>
                <a:path extrusionOk="0" h="10135" w="23165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492850" y="3578825"/>
              <a:ext cx="53900" cy="58950"/>
            </a:xfrm>
            <a:custGeom>
              <a:rect b="b" l="l" r="r" t="t"/>
              <a:pathLst>
                <a:path extrusionOk="0" h="2358" w="2156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928850" y="3674775"/>
              <a:ext cx="71575" cy="75775"/>
            </a:xfrm>
            <a:custGeom>
              <a:rect b="b" l="l" r="r" t="t"/>
              <a:pathLst>
                <a:path extrusionOk="0" h="3031" w="2863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1366525" y="5127550"/>
              <a:ext cx="8450" cy="50525"/>
            </a:xfrm>
            <a:custGeom>
              <a:rect b="b" l="l" r="r" t="t"/>
              <a:pathLst>
                <a:path extrusionOk="0" h="2021" w="338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1542450" y="5034975"/>
              <a:ext cx="55575" cy="55575"/>
            </a:xfrm>
            <a:custGeom>
              <a:rect b="b" l="l" r="r" t="t"/>
              <a:pathLst>
                <a:path extrusionOk="0" h="2223" w="2223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1618200" y="5046750"/>
              <a:ext cx="18550" cy="16025"/>
            </a:xfrm>
            <a:custGeom>
              <a:rect b="b" l="l" r="r" t="t"/>
              <a:pathLst>
                <a:path extrusionOk="0" h="641" w="742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1667850" y="5082100"/>
              <a:ext cx="9300" cy="50525"/>
            </a:xfrm>
            <a:custGeom>
              <a:rect b="b" l="l" r="r" t="t"/>
              <a:pathLst>
                <a:path extrusionOk="0" h="2021" w="372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1599675" y="5025700"/>
              <a:ext cx="58950" cy="55600"/>
            </a:xfrm>
            <a:custGeom>
              <a:rect b="b" l="l" r="r" t="t"/>
              <a:pathLst>
                <a:path extrusionOk="0" h="2224" w="2358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1619875" y="5082100"/>
              <a:ext cx="52225" cy="58100"/>
            </a:xfrm>
            <a:custGeom>
              <a:rect b="b" l="l" r="r" t="t"/>
              <a:pathLst>
                <a:path extrusionOk="0" h="2324" w="2089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1540750" y="5161225"/>
              <a:ext cx="10975" cy="49675"/>
            </a:xfrm>
            <a:custGeom>
              <a:rect b="b" l="l" r="r" t="t"/>
              <a:pathLst>
                <a:path extrusionOk="0" h="1987" w="439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1550025" y="5212575"/>
              <a:ext cx="58950" cy="10125"/>
            </a:xfrm>
            <a:custGeom>
              <a:rect b="b" l="l" r="r" t="t"/>
              <a:pathLst>
                <a:path extrusionOk="0" h="405" w="2358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1465000" y="5020650"/>
              <a:ext cx="10975" cy="16875"/>
            </a:xfrm>
            <a:custGeom>
              <a:rect b="b" l="l" r="r" t="t"/>
              <a:pathLst>
                <a:path extrusionOk="0" h="675" w="439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1557600" y="5166275"/>
              <a:ext cx="19375" cy="10975"/>
            </a:xfrm>
            <a:custGeom>
              <a:rect b="b" l="l" r="r" t="t"/>
              <a:pathLst>
                <a:path extrusionOk="0" h="439" w="775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1438075" y="4997925"/>
              <a:ext cx="11800" cy="49700"/>
            </a:xfrm>
            <a:custGeom>
              <a:rect b="b" l="l" r="r" t="t"/>
              <a:pathLst>
                <a:path extrusionOk="0" h="1988" w="472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1502875" y="5066100"/>
              <a:ext cx="5075" cy="15200"/>
            </a:xfrm>
            <a:custGeom>
              <a:rect b="b" l="l" r="r" t="t"/>
              <a:pathLst>
                <a:path extrusionOk="0" h="608" w="203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1497825" y="4981950"/>
              <a:ext cx="58950" cy="54725"/>
            </a:xfrm>
            <a:custGeom>
              <a:rect b="b" l="l" r="r" t="t"/>
              <a:pathLst>
                <a:path extrusionOk="0" h="2189" w="2358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1560125" y="5056850"/>
              <a:ext cx="16025" cy="16850"/>
            </a:xfrm>
            <a:custGeom>
              <a:rect b="b" l="l" r="r" t="t"/>
              <a:pathLst>
                <a:path extrusionOk="0" h="674" w="641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1524775" y="5011400"/>
              <a:ext cx="13475" cy="14325"/>
            </a:xfrm>
            <a:custGeom>
              <a:rect b="b" l="l" r="r" t="t"/>
              <a:pathLst>
                <a:path extrusionOk="0" h="573" w="539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1438925" y="5074525"/>
              <a:ext cx="17700" cy="15175"/>
            </a:xfrm>
            <a:custGeom>
              <a:rect b="b" l="l" r="r" t="t"/>
              <a:pathLst>
                <a:path extrusionOk="0" h="607" w="708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1480150" y="5042550"/>
              <a:ext cx="58100" cy="57250"/>
            </a:xfrm>
            <a:custGeom>
              <a:rect b="b" l="l" r="r" t="t"/>
              <a:pathLst>
                <a:path extrusionOk="0" h="2290" w="2324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1440600" y="5193200"/>
              <a:ext cx="17700" cy="14350"/>
            </a:xfrm>
            <a:custGeom>
              <a:rect b="b" l="l" r="r" t="t"/>
              <a:pathLst>
                <a:path extrusionOk="0" h="574" w="708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1439750" y="5109050"/>
              <a:ext cx="55575" cy="56400"/>
            </a:xfrm>
            <a:custGeom>
              <a:rect b="b" l="l" r="r" t="t"/>
              <a:pathLst>
                <a:path extrusionOk="0" h="2256" w="2223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1460800" y="5130075"/>
              <a:ext cx="11800" cy="16875"/>
            </a:xfrm>
            <a:custGeom>
              <a:rect b="b" l="l" r="r" t="t"/>
              <a:pathLst>
                <a:path extrusionOk="0" h="675" w="472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1419550" y="5171325"/>
              <a:ext cx="57275" cy="55575"/>
            </a:xfrm>
            <a:custGeom>
              <a:rect b="b" l="l" r="r" t="t"/>
              <a:pathLst>
                <a:path extrusionOk="0" h="2223" w="2291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1339600" y="5147750"/>
              <a:ext cx="21900" cy="19400"/>
            </a:xfrm>
            <a:custGeom>
              <a:rect b="b" l="l" r="r" t="t"/>
              <a:pathLst>
                <a:path extrusionOk="0" h="776" w="876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1377475" y="5118300"/>
              <a:ext cx="59775" cy="56425"/>
            </a:xfrm>
            <a:custGeom>
              <a:rect b="b" l="l" r="r" t="t"/>
              <a:pathLst>
                <a:path extrusionOk="0" h="2257" w="2391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1403575" y="5140175"/>
              <a:ext cx="16000" cy="16025"/>
            </a:xfrm>
            <a:custGeom>
              <a:rect b="b" l="l" r="r" t="t"/>
              <a:pathLst>
                <a:path extrusionOk="0" h="641" w="64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1543275" y="5153650"/>
              <a:ext cx="54750" cy="55575"/>
            </a:xfrm>
            <a:custGeom>
              <a:rect b="b" l="l" r="r" t="t"/>
              <a:pathLst>
                <a:path extrusionOk="0" h="2223" w="219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1559275" y="5089675"/>
              <a:ext cx="58100" cy="58950"/>
            </a:xfrm>
            <a:custGeom>
              <a:rect b="b" l="l" r="r" t="t"/>
              <a:pathLst>
                <a:path extrusionOk="0" h="2358" w="2324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1584525" y="5112400"/>
              <a:ext cx="16025" cy="18550"/>
            </a:xfrm>
            <a:custGeom>
              <a:rect b="b" l="l" r="r" t="t"/>
              <a:pathLst>
                <a:path extrusionOk="0" h="742" w="641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1539925" y="5041700"/>
              <a:ext cx="10950" cy="50525"/>
            </a:xfrm>
            <a:custGeom>
              <a:rect b="b" l="l" r="r" t="t"/>
              <a:pathLst>
                <a:path extrusionOk="0" h="2021" w="438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1521400" y="5122500"/>
              <a:ext cx="17700" cy="16875"/>
            </a:xfrm>
            <a:custGeom>
              <a:rect b="b" l="l" r="r" t="t"/>
              <a:pathLst>
                <a:path extrusionOk="0" h="675" w="708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1496150" y="5182275"/>
              <a:ext cx="21900" cy="16850"/>
            </a:xfrm>
            <a:custGeom>
              <a:rect b="b" l="l" r="r" t="t"/>
              <a:pathLst>
                <a:path extrusionOk="0" h="674" w="876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1498675" y="5098950"/>
              <a:ext cx="58100" cy="59775"/>
            </a:xfrm>
            <a:custGeom>
              <a:rect b="b" l="l" r="r" t="t"/>
              <a:pathLst>
                <a:path extrusionOk="0" h="2391" w="2324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1619050" y="5212575"/>
              <a:ext cx="9275" cy="56400"/>
            </a:xfrm>
            <a:custGeom>
              <a:rect b="b" l="l" r="r" t="t"/>
              <a:pathLst>
                <a:path extrusionOk="0" h="2256" w="371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1136750" y="5042550"/>
              <a:ext cx="11800" cy="50525"/>
            </a:xfrm>
            <a:custGeom>
              <a:rect b="b" l="l" r="r" t="t"/>
              <a:pathLst>
                <a:path extrusionOk="0" h="2021" w="472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1160325" y="5061050"/>
              <a:ext cx="16850" cy="22775"/>
            </a:xfrm>
            <a:custGeom>
              <a:rect b="b" l="l" r="r" t="t"/>
              <a:pathLst>
                <a:path extrusionOk="0" h="911" w="674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1103925" y="5181425"/>
              <a:ext cx="12650" cy="18550"/>
            </a:xfrm>
            <a:custGeom>
              <a:rect b="b" l="l" r="r" t="t"/>
              <a:pathLst>
                <a:path extrusionOk="0" h="742" w="506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1057625" y="5223500"/>
              <a:ext cx="57250" cy="63175"/>
            </a:xfrm>
            <a:custGeom>
              <a:rect b="b" l="l" r="r" t="t"/>
              <a:pathLst>
                <a:path extrusionOk="0" h="2527" w="229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1204075" y="5109050"/>
              <a:ext cx="11825" cy="5075"/>
            </a:xfrm>
            <a:custGeom>
              <a:rect b="b" l="l" r="r" t="t"/>
              <a:pathLst>
                <a:path extrusionOk="0" h="203" w="473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1178825" y="5088000"/>
              <a:ext cx="58100" cy="57250"/>
            </a:xfrm>
            <a:custGeom>
              <a:rect b="b" l="l" r="r" t="t"/>
              <a:pathLst>
                <a:path extrusionOk="0" h="2290" w="2324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1202400" y="5112400"/>
              <a:ext cx="13500" cy="16025"/>
            </a:xfrm>
            <a:custGeom>
              <a:rect b="b" l="l" r="r" t="t"/>
              <a:pathLst>
                <a:path extrusionOk="0" h="641" w="54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1109800" y="5277375"/>
              <a:ext cx="58950" cy="64000"/>
            </a:xfrm>
            <a:custGeom>
              <a:rect b="b" l="l" r="r" t="t"/>
              <a:pathLst>
                <a:path extrusionOk="0" h="2560" w="2358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1660275" y="5133450"/>
              <a:ext cx="57275" cy="63150"/>
            </a:xfrm>
            <a:custGeom>
              <a:rect b="b" l="l" r="r" t="t"/>
              <a:pathLst>
                <a:path extrusionOk="0" h="2526" w="2291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1620725" y="5199100"/>
              <a:ext cx="60625" cy="69875"/>
            </a:xfrm>
            <a:custGeom>
              <a:rect b="b" l="l" r="r" t="t"/>
              <a:pathLst>
                <a:path extrusionOk="0" h="2795" w="2425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1201550" y="5226875"/>
              <a:ext cx="16025" cy="17700"/>
            </a:xfrm>
            <a:custGeom>
              <a:rect b="b" l="l" r="r" t="t"/>
              <a:pathLst>
                <a:path extrusionOk="0" h="708" w="641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1546650" y="5208350"/>
              <a:ext cx="73250" cy="67375"/>
            </a:xfrm>
            <a:custGeom>
              <a:rect b="b" l="l" r="r" t="t"/>
              <a:pathLst>
                <a:path extrusionOk="0" h="2695" w="293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1246175" y="5223500"/>
              <a:ext cx="300500" cy="101875"/>
            </a:xfrm>
            <a:custGeom>
              <a:rect b="b" l="l" r="r" t="t"/>
              <a:pathLst>
                <a:path extrusionOk="0" h="4075" w="1202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1169575" y="5265600"/>
              <a:ext cx="79975" cy="69875"/>
            </a:xfrm>
            <a:custGeom>
              <a:rect b="b" l="l" r="r" t="t"/>
              <a:pathLst>
                <a:path extrusionOk="0" h="2795" w="3199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1418725" y="5052650"/>
              <a:ext cx="58100" cy="55575"/>
            </a:xfrm>
            <a:custGeom>
              <a:rect b="b" l="l" r="r" t="t"/>
              <a:pathLst>
                <a:path extrusionOk="0" h="2223" w="2324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1241125" y="5079575"/>
              <a:ext cx="55575" cy="55575"/>
            </a:xfrm>
            <a:custGeom>
              <a:rect b="b" l="l" r="r" t="t"/>
              <a:pathLst>
                <a:path extrusionOk="0" h="2223" w="2223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1318550" y="5092200"/>
              <a:ext cx="18550" cy="16025"/>
            </a:xfrm>
            <a:custGeom>
              <a:rect b="b" l="l" r="r" t="t"/>
              <a:pathLst>
                <a:path extrusionOk="0" h="641" w="742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1138425" y="5153650"/>
              <a:ext cx="55575" cy="57250"/>
            </a:xfrm>
            <a:custGeom>
              <a:rect b="b" l="l" r="r" t="t"/>
              <a:pathLst>
                <a:path extrusionOk="0" h="2290" w="2223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1238600" y="5087150"/>
              <a:ext cx="10950" cy="49700"/>
            </a:xfrm>
            <a:custGeom>
              <a:rect b="b" l="l" r="r" t="t"/>
              <a:pathLst>
                <a:path extrusionOk="0" h="1988" w="438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1382525" y="5082950"/>
              <a:ext cx="12650" cy="16025"/>
            </a:xfrm>
            <a:custGeom>
              <a:rect b="b" l="l" r="r" t="t"/>
              <a:pathLst>
                <a:path extrusionOk="0" h="641" w="506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1298350" y="5071175"/>
              <a:ext cx="58950" cy="55575"/>
            </a:xfrm>
            <a:custGeom>
              <a:rect b="b" l="l" r="r" t="t"/>
              <a:pathLst>
                <a:path extrusionOk="0" h="2223" w="2358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1358125" y="5059375"/>
              <a:ext cx="58100" cy="63150"/>
            </a:xfrm>
            <a:custGeom>
              <a:rect b="b" l="l" r="r" t="t"/>
              <a:pathLst>
                <a:path extrusionOk="0" h="2526" w="2324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1262150" y="5100625"/>
              <a:ext cx="13500" cy="17700"/>
            </a:xfrm>
            <a:custGeom>
              <a:rect b="b" l="l" r="r" t="t"/>
              <a:pathLst>
                <a:path extrusionOk="0" h="708" w="54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1118225" y="5216775"/>
              <a:ext cx="57275" cy="55575"/>
            </a:xfrm>
            <a:custGeom>
              <a:rect b="b" l="l" r="r" t="t"/>
              <a:pathLst>
                <a:path extrusionOk="0" h="2223" w="2291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1162000" y="5176375"/>
              <a:ext cx="12650" cy="18550"/>
            </a:xfrm>
            <a:custGeom>
              <a:rect b="b" l="l" r="r" t="t"/>
              <a:pathLst>
                <a:path extrusionOk="0" h="742" w="506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1219225" y="5164600"/>
              <a:ext cx="16025" cy="22750"/>
            </a:xfrm>
            <a:custGeom>
              <a:rect b="b" l="l" r="r" t="t"/>
              <a:pathLst>
                <a:path extrusionOk="0" h="910" w="641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1140100" y="5236975"/>
              <a:ext cx="16875" cy="18550"/>
            </a:xfrm>
            <a:custGeom>
              <a:rect b="b" l="l" r="r" t="t"/>
              <a:pathLst>
                <a:path extrusionOk="0" h="742" w="675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1197350" y="5143550"/>
              <a:ext cx="58100" cy="60625"/>
            </a:xfrm>
            <a:custGeom>
              <a:rect b="b" l="l" r="r" t="t"/>
              <a:pathLst>
                <a:path extrusionOk="0" h="2425" w="2324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1178825" y="5206675"/>
              <a:ext cx="58950" cy="57250"/>
            </a:xfrm>
            <a:custGeom>
              <a:rect b="b" l="l" r="r" t="t"/>
              <a:pathLst>
                <a:path extrusionOk="0" h="2290" w="2358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4" name="Google Shape;664;p4"/>
          <p:cNvSpPr txBox="1"/>
          <p:nvPr>
            <p:ph idx="1" type="body"/>
          </p:nvPr>
        </p:nvSpPr>
        <p:spPr>
          <a:xfrm>
            <a:off x="1832400" y="1990350"/>
            <a:ext cx="54792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68300" lvl="0" marL="457200" rtl="0" algn="ctr">
              <a:spcBef>
                <a:spcPts val="600"/>
              </a:spcBef>
              <a:spcAft>
                <a:spcPts val="0"/>
              </a:spcAft>
              <a:buClr>
                <a:srgbClr val="F55D4B"/>
              </a:buClr>
              <a:buSzPts val="2200"/>
              <a:buChar char="✖"/>
              <a:defRPr i="1" sz="2200">
                <a:solidFill>
                  <a:srgbClr val="F55D4B"/>
                </a:solidFill>
              </a:defRPr>
            </a:lvl1pPr>
            <a:lvl2pPr indent="-368300" lvl="1" marL="914400" rt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i="1">
                <a:solidFill>
                  <a:srgbClr val="F55D4B"/>
                </a:solidFill>
              </a:defRPr>
            </a:lvl2pPr>
            <a:lvl3pPr indent="-368300" lvl="2" marL="1371600" rt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i="1" sz="2200">
                <a:solidFill>
                  <a:srgbClr val="F55D4B"/>
                </a:solidFill>
              </a:defRPr>
            </a:lvl3pPr>
            <a:lvl4pPr indent="-368300" lvl="3" marL="1828800" rt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i="1" sz="2200">
                <a:solidFill>
                  <a:srgbClr val="F55D4B"/>
                </a:solidFill>
              </a:defRPr>
            </a:lvl4pPr>
            <a:lvl5pPr indent="-368300" lvl="4" marL="2286000" rt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i="1" sz="2200">
                <a:solidFill>
                  <a:srgbClr val="F55D4B"/>
                </a:solidFill>
              </a:defRPr>
            </a:lvl5pPr>
            <a:lvl6pPr indent="-368300" lvl="5" marL="2743200" rt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i="1" sz="2200">
                <a:solidFill>
                  <a:srgbClr val="F55D4B"/>
                </a:solidFill>
              </a:defRPr>
            </a:lvl6pPr>
            <a:lvl7pPr indent="-368300" lvl="6" marL="3200400" rt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i="1" sz="2200">
                <a:solidFill>
                  <a:srgbClr val="F55D4B"/>
                </a:solidFill>
              </a:defRPr>
            </a:lvl7pPr>
            <a:lvl8pPr indent="-368300" lvl="7" marL="3657600" rt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i="1" sz="2200">
                <a:solidFill>
                  <a:srgbClr val="F55D4B"/>
                </a:solidFill>
              </a:defRPr>
            </a:lvl8pPr>
            <a:lvl9pPr indent="-368300" lvl="8" marL="411480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i="1" sz="2200">
                <a:solidFill>
                  <a:srgbClr val="F55D4B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oogle Shape;666;p5"/>
          <p:cNvGrpSpPr/>
          <p:nvPr/>
        </p:nvGrpSpPr>
        <p:grpSpPr>
          <a:xfrm>
            <a:off x="139" y="151"/>
            <a:ext cx="9159995" cy="5152574"/>
            <a:chOff x="3843650" y="2891150"/>
            <a:chExt cx="3447625" cy="2585725"/>
          </a:xfrm>
        </p:grpSpPr>
        <p:sp>
          <p:nvSpPr>
            <p:cNvPr id="667" name="Google Shape;667;p5"/>
            <p:cNvSpPr/>
            <p:nvPr/>
          </p:nvSpPr>
          <p:spPr>
            <a:xfrm>
              <a:off x="6911650" y="2942500"/>
              <a:ext cx="56425" cy="5075"/>
            </a:xfrm>
            <a:custGeom>
              <a:rect b="b" l="l" r="r" t="t"/>
              <a:pathLst>
                <a:path extrusionOk="0" h="203" w="2257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5"/>
            <p:cNvSpPr/>
            <p:nvPr/>
          </p:nvSpPr>
          <p:spPr>
            <a:xfrm>
              <a:off x="4378125" y="2979525"/>
              <a:ext cx="20225" cy="17700"/>
            </a:xfrm>
            <a:custGeom>
              <a:rect b="b" l="l" r="r" t="t"/>
              <a:pathLst>
                <a:path extrusionOk="0" h="708" w="809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5"/>
            <p:cNvSpPr/>
            <p:nvPr/>
          </p:nvSpPr>
          <p:spPr>
            <a:xfrm>
              <a:off x="4356250" y="2955975"/>
              <a:ext cx="63150" cy="59775"/>
            </a:xfrm>
            <a:custGeom>
              <a:rect b="b" l="l" r="r" t="t"/>
              <a:pathLst>
                <a:path extrusionOk="0" h="2391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5"/>
            <p:cNvSpPr/>
            <p:nvPr/>
          </p:nvSpPr>
          <p:spPr>
            <a:xfrm>
              <a:off x="4518700" y="2973650"/>
              <a:ext cx="18550" cy="19375"/>
            </a:xfrm>
            <a:custGeom>
              <a:rect b="b" l="l" r="r" t="t"/>
              <a:pathLst>
                <a:path extrusionOk="0" h="775" w="742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5"/>
            <p:cNvSpPr/>
            <p:nvPr/>
          </p:nvSpPr>
          <p:spPr>
            <a:xfrm>
              <a:off x="4386550" y="2891150"/>
              <a:ext cx="8450" cy="57275"/>
            </a:xfrm>
            <a:custGeom>
              <a:rect b="b" l="l" r="r" t="t"/>
              <a:pathLst>
                <a:path extrusionOk="0" h="2291" w="338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5"/>
            <p:cNvSpPr/>
            <p:nvPr/>
          </p:nvSpPr>
          <p:spPr>
            <a:xfrm>
              <a:off x="4526275" y="2891150"/>
              <a:ext cx="62300" cy="55575"/>
            </a:xfrm>
            <a:custGeom>
              <a:rect b="b" l="l" r="r" t="t"/>
              <a:pathLst>
                <a:path extrusionOk="0" h="2223" w="2492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5"/>
            <p:cNvSpPr/>
            <p:nvPr/>
          </p:nvSpPr>
          <p:spPr>
            <a:xfrm>
              <a:off x="3896675" y="2891150"/>
              <a:ext cx="62325" cy="11825"/>
            </a:xfrm>
            <a:custGeom>
              <a:rect b="b" l="l" r="r" t="t"/>
              <a:pathLst>
                <a:path extrusionOk="0" h="473" w="2493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5"/>
            <p:cNvSpPr/>
            <p:nvPr/>
          </p:nvSpPr>
          <p:spPr>
            <a:xfrm>
              <a:off x="4501875" y="2950925"/>
              <a:ext cx="58100" cy="59775"/>
            </a:xfrm>
            <a:custGeom>
              <a:rect b="b" l="l" r="r" t="t"/>
              <a:pathLst>
                <a:path extrusionOk="0" h="2391" w="2324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5"/>
            <p:cNvSpPr/>
            <p:nvPr/>
          </p:nvSpPr>
          <p:spPr>
            <a:xfrm>
              <a:off x="4484200" y="2917250"/>
              <a:ext cx="15175" cy="16850"/>
            </a:xfrm>
            <a:custGeom>
              <a:rect b="b" l="l" r="r" t="t"/>
              <a:pathLst>
                <a:path extrusionOk="0" h="674" w="607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5"/>
            <p:cNvSpPr/>
            <p:nvPr/>
          </p:nvSpPr>
          <p:spPr>
            <a:xfrm>
              <a:off x="4390750" y="2891150"/>
              <a:ext cx="58125" cy="56425"/>
            </a:xfrm>
            <a:custGeom>
              <a:rect b="b" l="l" r="r" t="t"/>
              <a:pathLst>
                <a:path extrusionOk="0" h="2257" w="2325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5"/>
            <p:cNvSpPr/>
            <p:nvPr/>
          </p:nvSpPr>
          <p:spPr>
            <a:xfrm>
              <a:off x="4455575" y="2891150"/>
              <a:ext cx="8450" cy="52225"/>
            </a:xfrm>
            <a:custGeom>
              <a:rect b="b" l="l" r="r" t="t"/>
              <a:pathLst>
                <a:path extrusionOk="0" h="2089" w="338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5"/>
            <p:cNvSpPr/>
            <p:nvPr/>
          </p:nvSpPr>
          <p:spPr>
            <a:xfrm>
              <a:off x="4596975" y="2891150"/>
              <a:ext cx="62325" cy="47175"/>
            </a:xfrm>
            <a:custGeom>
              <a:rect b="b" l="l" r="r" t="t"/>
              <a:pathLst>
                <a:path extrusionOk="0" h="1887" w="2493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5"/>
            <p:cNvSpPr/>
            <p:nvPr/>
          </p:nvSpPr>
          <p:spPr>
            <a:xfrm>
              <a:off x="4245150" y="2892850"/>
              <a:ext cx="63150" cy="58925"/>
            </a:xfrm>
            <a:custGeom>
              <a:rect b="b" l="l" r="r" t="t"/>
              <a:pathLst>
                <a:path extrusionOk="0" h="2357" w="2526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4341950" y="2923150"/>
              <a:ext cx="10950" cy="17700"/>
            </a:xfrm>
            <a:custGeom>
              <a:rect b="b" l="l" r="r" t="t"/>
              <a:pathLst>
                <a:path extrusionOk="0" h="708" w="438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4272075" y="2926500"/>
              <a:ext cx="14350" cy="17700"/>
            </a:xfrm>
            <a:custGeom>
              <a:rect b="b" l="l" r="r" t="t"/>
              <a:pathLst>
                <a:path extrusionOk="0" h="708" w="574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4124775" y="2891150"/>
              <a:ext cx="10125" cy="25"/>
            </a:xfrm>
            <a:custGeom>
              <a:rect b="b" l="l" r="r" t="t"/>
              <a:pathLst>
                <a:path extrusionOk="0" h="1" w="405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3843650" y="3535050"/>
              <a:ext cx="196150" cy="301350"/>
            </a:xfrm>
            <a:custGeom>
              <a:rect b="b" l="l" r="r" t="t"/>
              <a:pathLst>
                <a:path extrusionOk="0" h="12054" w="7846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4035575" y="2903775"/>
              <a:ext cx="7600" cy="58950"/>
            </a:xfrm>
            <a:custGeom>
              <a:rect b="b" l="l" r="r" t="t"/>
              <a:pathLst>
                <a:path extrusionOk="0" h="2358" w="304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5"/>
            <p:cNvSpPr/>
            <p:nvPr/>
          </p:nvSpPr>
          <p:spPr>
            <a:xfrm>
              <a:off x="4414325" y="2920625"/>
              <a:ext cx="12650" cy="19375"/>
            </a:xfrm>
            <a:custGeom>
              <a:rect b="b" l="l" r="r" t="t"/>
              <a:pathLst>
                <a:path extrusionOk="0" h="775" w="506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5"/>
            <p:cNvSpPr/>
            <p:nvPr/>
          </p:nvSpPr>
          <p:spPr>
            <a:xfrm>
              <a:off x="4049025" y="2891150"/>
              <a:ext cx="56425" cy="4250"/>
            </a:xfrm>
            <a:custGeom>
              <a:rect b="b" l="l" r="r" t="t"/>
              <a:pathLst>
                <a:path extrusionOk="0" h="170" w="2257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5"/>
            <p:cNvSpPr/>
            <p:nvPr/>
          </p:nvSpPr>
          <p:spPr>
            <a:xfrm>
              <a:off x="4175275" y="2893675"/>
              <a:ext cx="62325" cy="67375"/>
            </a:xfrm>
            <a:custGeom>
              <a:rect b="b" l="l" r="r" t="t"/>
              <a:pathLst>
                <a:path extrusionOk="0" h="2695" w="2493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5"/>
            <p:cNvSpPr/>
            <p:nvPr/>
          </p:nvSpPr>
          <p:spPr>
            <a:xfrm>
              <a:off x="4060825" y="2929025"/>
              <a:ext cx="17700" cy="26125"/>
            </a:xfrm>
            <a:custGeom>
              <a:rect b="b" l="l" r="r" t="t"/>
              <a:pathLst>
                <a:path extrusionOk="0" h="1045" w="708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5"/>
            <p:cNvSpPr/>
            <p:nvPr/>
          </p:nvSpPr>
          <p:spPr>
            <a:xfrm>
              <a:off x="4039775" y="2901250"/>
              <a:ext cx="58100" cy="60625"/>
            </a:xfrm>
            <a:custGeom>
              <a:rect b="b" l="l" r="r" t="t"/>
              <a:pathLst>
                <a:path extrusionOk="0" h="2425" w="2324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5"/>
            <p:cNvSpPr/>
            <p:nvPr/>
          </p:nvSpPr>
          <p:spPr>
            <a:xfrm>
              <a:off x="4114675" y="2891150"/>
              <a:ext cx="4250" cy="875"/>
            </a:xfrm>
            <a:custGeom>
              <a:rect b="b" l="l" r="r" t="t"/>
              <a:pathLst>
                <a:path extrusionOk="0" h="35" w="17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5"/>
            <p:cNvSpPr/>
            <p:nvPr/>
          </p:nvSpPr>
          <p:spPr>
            <a:xfrm>
              <a:off x="4286400" y="2956800"/>
              <a:ext cx="62300" cy="67375"/>
            </a:xfrm>
            <a:custGeom>
              <a:rect b="b" l="l" r="r" t="t"/>
              <a:pathLst>
                <a:path extrusionOk="0" h="2695" w="2492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5"/>
            <p:cNvSpPr/>
            <p:nvPr/>
          </p:nvSpPr>
          <p:spPr>
            <a:xfrm>
              <a:off x="4288075" y="3030025"/>
              <a:ext cx="6750" cy="58125"/>
            </a:xfrm>
            <a:custGeom>
              <a:rect b="b" l="l" r="r" t="t"/>
              <a:pathLst>
                <a:path extrusionOk="0" h="2325" w="27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5"/>
            <p:cNvSpPr/>
            <p:nvPr/>
          </p:nvSpPr>
          <p:spPr>
            <a:xfrm>
              <a:off x="4312475" y="2982050"/>
              <a:ext cx="15175" cy="17700"/>
            </a:xfrm>
            <a:custGeom>
              <a:rect b="b" l="l" r="r" t="t"/>
              <a:pathLst>
                <a:path extrusionOk="0" h="708" w="607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5"/>
            <p:cNvSpPr/>
            <p:nvPr/>
          </p:nvSpPr>
          <p:spPr>
            <a:xfrm>
              <a:off x="4315850" y="2891150"/>
              <a:ext cx="64000" cy="58950"/>
            </a:xfrm>
            <a:custGeom>
              <a:rect b="b" l="l" r="r" t="t"/>
              <a:pathLst>
                <a:path extrusionOk="0" h="2358" w="256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5"/>
            <p:cNvSpPr/>
            <p:nvPr/>
          </p:nvSpPr>
          <p:spPr>
            <a:xfrm>
              <a:off x="4552375" y="2915575"/>
              <a:ext cx="15175" cy="17700"/>
            </a:xfrm>
            <a:custGeom>
              <a:rect b="b" l="l" r="r" t="t"/>
              <a:pathLst>
                <a:path extrusionOk="0" h="708" w="607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5"/>
            <p:cNvSpPr/>
            <p:nvPr/>
          </p:nvSpPr>
          <p:spPr>
            <a:xfrm>
              <a:off x="4171925" y="2986275"/>
              <a:ext cx="14325" cy="21050"/>
            </a:xfrm>
            <a:custGeom>
              <a:rect b="b" l="l" r="r" t="t"/>
              <a:pathLst>
                <a:path extrusionOk="0" h="842" w="573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5"/>
            <p:cNvSpPr/>
            <p:nvPr/>
          </p:nvSpPr>
          <p:spPr>
            <a:xfrm>
              <a:off x="4150025" y="2965225"/>
              <a:ext cx="58950" cy="59775"/>
            </a:xfrm>
            <a:custGeom>
              <a:rect b="b" l="l" r="r" t="t"/>
              <a:pathLst>
                <a:path extrusionOk="0" h="2391" w="2358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5"/>
            <p:cNvSpPr/>
            <p:nvPr/>
          </p:nvSpPr>
          <p:spPr>
            <a:xfrm>
              <a:off x="4238425" y="2984575"/>
              <a:ext cx="21050" cy="18550"/>
            </a:xfrm>
            <a:custGeom>
              <a:rect b="b" l="l" r="r" t="t"/>
              <a:pathLst>
                <a:path extrusionOk="0" h="742" w="842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4199700" y="2927350"/>
              <a:ext cx="17700" cy="24425"/>
            </a:xfrm>
            <a:custGeom>
              <a:rect b="b" l="l" r="r" t="t"/>
              <a:pathLst>
                <a:path extrusionOk="0" h="977" w="708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3843650" y="3509800"/>
              <a:ext cx="220550" cy="34550"/>
            </a:xfrm>
            <a:custGeom>
              <a:rect b="b" l="l" r="r" t="t"/>
              <a:pathLst>
                <a:path extrusionOk="0" h="1382" w="8822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5"/>
            <p:cNvSpPr/>
            <p:nvPr/>
          </p:nvSpPr>
          <p:spPr>
            <a:xfrm>
              <a:off x="4215700" y="2961850"/>
              <a:ext cx="63975" cy="60625"/>
            </a:xfrm>
            <a:custGeom>
              <a:rect b="b" l="l" r="r" t="t"/>
              <a:pathLst>
                <a:path extrusionOk="0" h="2425" w="2559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5"/>
            <p:cNvSpPr/>
            <p:nvPr/>
          </p:nvSpPr>
          <p:spPr>
            <a:xfrm>
              <a:off x="4347000" y="5169650"/>
              <a:ext cx="557225" cy="307225"/>
            </a:xfrm>
            <a:custGeom>
              <a:rect b="b" l="l" r="r" t="t"/>
              <a:pathLst>
                <a:path extrusionOk="0" h="12289" w="22289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3949700" y="3040125"/>
              <a:ext cx="65675" cy="60650"/>
            </a:xfrm>
            <a:custGeom>
              <a:rect b="b" l="l" r="r" t="t"/>
              <a:pathLst>
                <a:path extrusionOk="0" h="2426" w="2627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4713975" y="3144500"/>
              <a:ext cx="61475" cy="74100"/>
            </a:xfrm>
            <a:custGeom>
              <a:rect b="b" l="l" r="r" t="t"/>
              <a:pathLst>
                <a:path extrusionOk="0" h="2964" w="2459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4783825" y="3175650"/>
              <a:ext cx="64000" cy="40425"/>
            </a:xfrm>
            <a:custGeom>
              <a:rect b="b" l="l" r="r" t="t"/>
              <a:pathLst>
                <a:path extrusionOk="0" h="1617" w="256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4809075" y="3187425"/>
              <a:ext cx="13500" cy="18550"/>
            </a:xfrm>
            <a:custGeom>
              <a:rect b="b" l="l" r="r" t="t"/>
              <a:pathLst>
                <a:path extrusionOk="0" h="742" w="54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4735025" y="3156300"/>
              <a:ext cx="21900" cy="14325"/>
            </a:xfrm>
            <a:custGeom>
              <a:rect b="b" l="l" r="r" t="t"/>
              <a:pathLst>
                <a:path extrusionOk="0" h="573" w="876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4691250" y="3071275"/>
              <a:ext cx="152375" cy="70725"/>
            </a:xfrm>
            <a:custGeom>
              <a:rect b="b" l="l" r="r" t="t"/>
              <a:pathLst>
                <a:path extrusionOk="0" h="2829" w="6095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3904250" y="3176500"/>
              <a:ext cx="62325" cy="77450"/>
            </a:xfrm>
            <a:custGeom>
              <a:rect b="b" l="l" r="r" t="t"/>
              <a:pathLst>
                <a:path extrusionOk="0" h="3098" w="2493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5"/>
            <p:cNvSpPr/>
            <p:nvPr/>
          </p:nvSpPr>
          <p:spPr>
            <a:xfrm>
              <a:off x="3843650" y="4433150"/>
              <a:ext cx="366175" cy="525250"/>
            </a:xfrm>
            <a:custGeom>
              <a:rect b="b" l="l" r="r" t="t"/>
              <a:pathLst>
                <a:path extrusionOk="0" h="21010" w="14647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5"/>
            <p:cNvSpPr/>
            <p:nvPr/>
          </p:nvSpPr>
          <p:spPr>
            <a:xfrm>
              <a:off x="4483350" y="3152075"/>
              <a:ext cx="79975" cy="72425"/>
            </a:xfrm>
            <a:custGeom>
              <a:rect b="b" l="l" r="r" t="t"/>
              <a:pathLst>
                <a:path extrusionOk="0" h="2897" w="3199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4045675" y="3169750"/>
              <a:ext cx="85875" cy="74950"/>
            </a:xfrm>
            <a:custGeom>
              <a:rect b="b" l="l" r="r" t="t"/>
              <a:pathLst>
                <a:path extrusionOk="0" h="2998" w="3435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4792250" y="2902100"/>
              <a:ext cx="27800" cy="20225"/>
            </a:xfrm>
            <a:custGeom>
              <a:rect b="b" l="l" r="r" t="t"/>
              <a:pathLst>
                <a:path extrusionOk="0" h="809" w="1112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4374775" y="5194050"/>
              <a:ext cx="236525" cy="188575"/>
            </a:xfrm>
            <a:custGeom>
              <a:rect b="b" l="l" r="r" t="t"/>
              <a:pathLst>
                <a:path extrusionOk="0" h="7543" w="9461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6859475" y="5379225"/>
              <a:ext cx="306400" cy="97650"/>
            </a:xfrm>
            <a:custGeom>
              <a:rect b="b" l="l" r="r" t="t"/>
              <a:pathLst>
                <a:path extrusionOk="0" h="3906" w="12256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4659275" y="5290000"/>
              <a:ext cx="214650" cy="186875"/>
            </a:xfrm>
            <a:custGeom>
              <a:rect b="b" l="l" r="r" t="t"/>
              <a:pathLst>
                <a:path extrusionOk="0" h="7475" w="8586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6519425" y="5245400"/>
              <a:ext cx="57250" cy="53900"/>
            </a:xfrm>
            <a:custGeom>
              <a:rect b="b" l="l" r="r" t="t"/>
              <a:pathLst>
                <a:path extrusionOk="0" h="2156" w="229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6448725" y="5146075"/>
              <a:ext cx="392250" cy="330800"/>
            </a:xfrm>
            <a:custGeom>
              <a:rect b="b" l="l" r="r" t="t"/>
              <a:pathLst>
                <a:path extrusionOk="0" h="13232" w="1569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5"/>
            <p:cNvSpPr/>
            <p:nvPr/>
          </p:nvSpPr>
          <p:spPr>
            <a:xfrm>
              <a:off x="7192775" y="5434775"/>
              <a:ext cx="98500" cy="42100"/>
            </a:xfrm>
            <a:custGeom>
              <a:rect b="b" l="l" r="r" t="t"/>
              <a:pathLst>
                <a:path extrusionOk="0" h="1684" w="394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5"/>
            <p:cNvSpPr/>
            <p:nvPr/>
          </p:nvSpPr>
          <p:spPr>
            <a:xfrm>
              <a:off x="6474825" y="5198250"/>
              <a:ext cx="22750" cy="21925"/>
            </a:xfrm>
            <a:custGeom>
              <a:rect b="b" l="l" r="r" t="t"/>
              <a:pathLst>
                <a:path extrusionOk="0" h="877" w="91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4037250" y="5245400"/>
              <a:ext cx="38750" cy="106075"/>
            </a:xfrm>
            <a:custGeom>
              <a:rect b="b" l="l" r="r" t="t"/>
              <a:pathLst>
                <a:path extrusionOk="0" h="4243" w="155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4124775" y="5049275"/>
              <a:ext cx="64850" cy="42125"/>
            </a:xfrm>
            <a:custGeom>
              <a:rect b="b" l="l" r="r" t="t"/>
              <a:pathLst>
                <a:path extrusionOk="0" h="1685" w="2594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4039775" y="2891150"/>
              <a:ext cx="5075" cy="5925"/>
            </a:xfrm>
            <a:custGeom>
              <a:rect b="b" l="l" r="r" t="t"/>
              <a:pathLst>
                <a:path extrusionOk="0" h="237" w="203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4015375" y="4990350"/>
              <a:ext cx="185175" cy="365325"/>
            </a:xfrm>
            <a:custGeom>
              <a:rect b="b" l="l" r="r" t="t"/>
              <a:pathLst>
                <a:path extrusionOk="0" h="14613" w="7407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6735750" y="2891150"/>
              <a:ext cx="270200" cy="160800"/>
            </a:xfrm>
            <a:custGeom>
              <a:rect b="b" l="l" r="r" t="t"/>
              <a:pathLst>
                <a:path extrusionOk="0" h="6432" w="10808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4272075" y="3094000"/>
              <a:ext cx="62325" cy="67375"/>
            </a:xfrm>
            <a:custGeom>
              <a:rect b="b" l="l" r="r" t="t"/>
              <a:pathLst>
                <a:path extrusionOk="0" h="2695" w="2493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4512800" y="3015725"/>
              <a:ext cx="64000" cy="63150"/>
            </a:xfrm>
            <a:custGeom>
              <a:rect b="b" l="l" r="r" t="t"/>
              <a:pathLst>
                <a:path extrusionOk="0" h="2526" w="256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4201375" y="3099050"/>
              <a:ext cx="64000" cy="59800"/>
            </a:xfrm>
            <a:custGeom>
              <a:rect b="b" l="l" r="r" t="t"/>
              <a:pathLst>
                <a:path extrusionOk="0" h="2392" w="256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4426950" y="2952600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5"/>
            <p:cNvSpPr/>
            <p:nvPr/>
          </p:nvSpPr>
          <p:spPr>
            <a:xfrm>
              <a:off x="4539750" y="3040125"/>
              <a:ext cx="17700" cy="21075"/>
            </a:xfrm>
            <a:custGeom>
              <a:rect b="b" l="l" r="r" t="t"/>
              <a:pathLst>
                <a:path extrusionOk="0" h="843" w="708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5"/>
            <p:cNvSpPr/>
            <p:nvPr/>
          </p:nvSpPr>
          <p:spPr>
            <a:xfrm>
              <a:off x="4293125" y="3114200"/>
              <a:ext cx="18550" cy="22750"/>
            </a:xfrm>
            <a:custGeom>
              <a:rect b="b" l="l" r="r" t="t"/>
              <a:pathLst>
                <a:path extrusionOk="0" h="910" w="742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4136575" y="3101575"/>
              <a:ext cx="58100" cy="59800"/>
            </a:xfrm>
            <a:custGeom>
              <a:rect b="b" l="l" r="r" t="t"/>
              <a:pathLst>
                <a:path extrusionOk="0" h="2392" w="2324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5"/>
            <p:cNvSpPr/>
            <p:nvPr/>
          </p:nvSpPr>
          <p:spPr>
            <a:xfrm>
              <a:off x="4225800" y="3118425"/>
              <a:ext cx="18525" cy="16000"/>
            </a:xfrm>
            <a:custGeom>
              <a:rect b="b" l="l" r="r" t="t"/>
              <a:pathLst>
                <a:path extrusionOk="0" h="640" w="741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5"/>
            <p:cNvSpPr/>
            <p:nvPr/>
          </p:nvSpPr>
          <p:spPr>
            <a:xfrm>
              <a:off x="4061650" y="3103275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4156775" y="3122625"/>
              <a:ext cx="15175" cy="15175"/>
            </a:xfrm>
            <a:custGeom>
              <a:rect b="b" l="l" r="r" t="t"/>
              <a:pathLst>
                <a:path extrusionOk="0" h="607" w="607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4584350" y="3014875"/>
              <a:ext cx="55575" cy="61475"/>
            </a:xfrm>
            <a:custGeom>
              <a:rect b="b" l="l" r="r" t="t"/>
              <a:pathLst>
                <a:path extrusionOk="0" h="2459" w="2223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4775425" y="2938300"/>
              <a:ext cx="68200" cy="127125"/>
            </a:xfrm>
            <a:custGeom>
              <a:rect b="b" l="l" r="r" t="t"/>
              <a:pathLst>
                <a:path extrusionOk="0" h="5085" w="2728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5"/>
            <p:cNvSpPr/>
            <p:nvPr/>
          </p:nvSpPr>
          <p:spPr>
            <a:xfrm>
              <a:off x="3843650" y="4529100"/>
              <a:ext cx="340925" cy="344275"/>
            </a:xfrm>
            <a:custGeom>
              <a:rect b="b" l="l" r="r" t="t"/>
              <a:pathLst>
                <a:path extrusionOk="0" h="13771" w="13637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5"/>
            <p:cNvSpPr/>
            <p:nvPr/>
          </p:nvSpPr>
          <p:spPr>
            <a:xfrm>
              <a:off x="4724925" y="3009000"/>
              <a:ext cx="61450" cy="60625"/>
            </a:xfrm>
            <a:custGeom>
              <a:rect b="b" l="l" r="r" t="t"/>
              <a:pathLst>
                <a:path extrusionOk="0" h="2425" w="2458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4666850" y="2891150"/>
              <a:ext cx="64825" cy="44650"/>
            </a:xfrm>
            <a:custGeom>
              <a:rect b="b" l="l" r="r" t="t"/>
              <a:pathLst>
                <a:path extrusionOk="0" h="1786" w="2593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3843650" y="3535900"/>
              <a:ext cx="228125" cy="383850"/>
            </a:xfrm>
            <a:custGeom>
              <a:rect b="b" l="l" r="r" t="t"/>
              <a:pathLst>
                <a:path extrusionOk="0" h="15354" w="9125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4802350" y="2972800"/>
              <a:ext cx="26125" cy="22750"/>
            </a:xfrm>
            <a:custGeom>
              <a:rect b="b" l="l" r="r" t="t"/>
              <a:pathLst>
                <a:path extrusionOk="0" h="910" w="1045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3843650" y="4554350"/>
              <a:ext cx="234025" cy="291250"/>
            </a:xfrm>
            <a:custGeom>
              <a:rect b="b" l="l" r="r" t="t"/>
              <a:pathLst>
                <a:path extrusionOk="0" h="11650" w="9361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4707250" y="2941650"/>
              <a:ext cx="63150" cy="59800"/>
            </a:xfrm>
            <a:custGeom>
              <a:rect b="b" l="l" r="r" t="t"/>
              <a:pathLst>
                <a:path extrusionOk="0" h="2392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4637375" y="2942500"/>
              <a:ext cx="62325" cy="68200"/>
            </a:xfrm>
            <a:custGeom>
              <a:rect b="b" l="l" r="r" t="t"/>
              <a:pathLst>
                <a:path extrusionOk="0" h="2728" w="2493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4652525" y="3011525"/>
              <a:ext cx="64850" cy="60625"/>
            </a:xfrm>
            <a:custGeom>
              <a:rect b="b" l="l" r="r" t="t"/>
              <a:pathLst>
                <a:path extrusionOk="0" h="2425" w="2594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4737550" y="3191650"/>
              <a:ext cx="21900" cy="12650"/>
            </a:xfrm>
            <a:custGeom>
              <a:rect b="b" l="l" r="r" t="t"/>
              <a:pathLst>
                <a:path extrusionOk="0" h="506" w="876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4467350" y="3043500"/>
              <a:ext cx="20225" cy="21075"/>
            </a:xfrm>
            <a:custGeom>
              <a:rect b="b" l="l" r="r" t="t"/>
              <a:pathLst>
                <a:path extrusionOk="0" h="843" w="809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4443800" y="3019100"/>
              <a:ext cx="62300" cy="65675"/>
            </a:xfrm>
            <a:custGeom>
              <a:rect b="b" l="l" r="r" t="t"/>
              <a:pathLst>
                <a:path extrusionOk="0" h="2627" w="2492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4431175" y="3110000"/>
              <a:ext cx="22750" cy="19375"/>
            </a:xfrm>
            <a:custGeom>
              <a:rect b="b" l="l" r="r" t="t"/>
              <a:pathLst>
                <a:path extrusionOk="0" h="775" w="91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4552375" y="3084750"/>
              <a:ext cx="63975" cy="59775"/>
            </a:xfrm>
            <a:custGeom>
              <a:rect b="b" l="l" r="r" t="t"/>
              <a:pathLst>
                <a:path extrusionOk="0" h="2391" w="2559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4586025" y="2969425"/>
              <a:ext cx="22750" cy="17700"/>
            </a:xfrm>
            <a:custGeom>
              <a:rect b="b" l="l" r="r" t="t"/>
              <a:pathLst>
                <a:path extrusionOk="0" h="708" w="91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4567525" y="3158825"/>
              <a:ext cx="5900" cy="65675"/>
            </a:xfrm>
            <a:custGeom>
              <a:rect b="b" l="l" r="r" t="t"/>
              <a:pathLst>
                <a:path extrusionOk="0" h="2627" w="236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4670200" y="3192475"/>
              <a:ext cx="10975" cy="16875"/>
            </a:xfrm>
            <a:custGeom>
              <a:rect b="b" l="l" r="r" t="t"/>
              <a:pathLst>
                <a:path extrusionOk="0" h="675" w="439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4623075" y="3079700"/>
              <a:ext cx="62300" cy="67350"/>
            </a:xfrm>
            <a:custGeom>
              <a:rect b="b" l="l" r="r" t="t"/>
              <a:pathLst>
                <a:path extrusionOk="0" h="2694" w="2492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6826650" y="4567825"/>
              <a:ext cx="297975" cy="292925"/>
            </a:xfrm>
            <a:custGeom>
              <a:rect b="b" l="l" r="r" t="t"/>
              <a:pathLst>
                <a:path extrusionOk="0" h="11717" w="11919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4570050" y="3149550"/>
              <a:ext cx="64825" cy="75775"/>
            </a:xfrm>
            <a:custGeom>
              <a:rect b="b" l="l" r="r" t="t"/>
              <a:pathLst>
                <a:path extrusionOk="0" h="3031" w="2593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4134050" y="3160500"/>
              <a:ext cx="342600" cy="82500"/>
            </a:xfrm>
            <a:custGeom>
              <a:rect b="b" l="l" r="r" t="t"/>
              <a:pathLst>
                <a:path extrusionOk="0" h="3300" w="13704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4573400" y="3096525"/>
              <a:ext cx="17700" cy="16025"/>
            </a:xfrm>
            <a:custGeom>
              <a:rect b="b" l="l" r="r" t="t"/>
              <a:pathLst>
                <a:path extrusionOk="0" h="641" w="708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3843650" y="3111675"/>
              <a:ext cx="69900" cy="65675"/>
            </a:xfrm>
            <a:custGeom>
              <a:rect b="b" l="l" r="r" t="t"/>
              <a:pathLst>
                <a:path extrusionOk="0" h="2627" w="2796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3974950" y="2891150"/>
              <a:ext cx="60650" cy="10125"/>
            </a:xfrm>
            <a:custGeom>
              <a:rect b="b" l="l" r="r" t="t"/>
              <a:pathLst>
                <a:path extrusionOk="0" h="405" w="2426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3843650" y="3181550"/>
              <a:ext cx="53900" cy="69875"/>
            </a:xfrm>
            <a:custGeom>
              <a:rect b="b" l="l" r="r" t="t"/>
              <a:pathLst>
                <a:path extrusionOk="0" h="2795" w="2156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3921100" y="3108325"/>
              <a:ext cx="62300" cy="67350"/>
            </a:xfrm>
            <a:custGeom>
              <a:rect b="b" l="l" r="r" t="t"/>
              <a:pathLst>
                <a:path extrusionOk="0" h="2694" w="2492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4639075" y="3015725"/>
              <a:ext cx="6750" cy="58100"/>
            </a:xfrm>
            <a:custGeom>
              <a:rect b="b" l="l" r="r" t="t"/>
              <a:pathLst>
                <a:path extrusionOk="0" h="2324" w="27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4113850" y="3054450"/>
              <a:ext cx="18525" cy="26125"/>
            </a:xfrm>
            <a:custGeom>
              <a:rect b="b" l="l" r="r" t="t"/>
              <a:pathLst>
                <a:path extrusionOk="0" h="1045" w="741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3974125" y="3175650"/>
              <a:ext cx="63150" cy="69050"/>
            </a:xfrm>
            <a:custGeom>
              <a:rect b="b" l="l" r="r" t="t"/>
              <a:pathLst>
                <a:path extrusionOk="0" h="2762" w="2526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4091950" y="3033400"/>
              <a:ext cx="62325" cy="65675"/>
            </a:xfrm>
            <a:custGeom>
              <a:rect b="b" l="l" r="r" t="t"/>
              <a:pathLst>
                <a:path extrusionOk="0" h="2627" w="2493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4132350" y="3104100"/>
              <a:ext cx="8450" cy="58100"/>
            </a:xfrm>
            <a:custGeom>
              <a:rect b="b" l="l" r="r" t="t"/>
              <a:pathLst>
                <a:path extrusionOk="0" h="2324" w="338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4015375" y="3126825"/>
              <a:ext cx="18525" cy="21925"/>
            </a:xfrm>
            <a:custGeom>
              <a:rect b="b" l="l" r="r" t="t"/>
              <a:pathLst>
                <a:path extrusionOk="0" h="877" w="741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3990950" y="3106625"/>
              <a:ext cx="63150" cy="59800"/>
            </a:xfrm>
            <a:custGeom>
              <a:rect b="b" l="l" r="r" t="t"/>
              <a:pathLst>
                <a:path extrusionOk="0" h="2392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4412650" y="3088950"/>
              <a:ext cx="64825" cy="60625"/>
            </a:xfrm>
            <a:custGeom>
              <a:rect b="b" l="l" r="r" t="t"/>
              <a:pathLst>
                <a:path extrusionOk="0" h="2425" w="2593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6994975" y="3960950"/>
              <a:ext cx="296300" cy="452025"/>
            </a:xfrm>
            <a:custGeom>
              <a:rect b="b" l="l" r="r" t="t"/>
              <a:pathLst>
                <a:path extrusionOk="0" h="18081" w="11852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5857000" y="2891150"/>
              <a:ext cx="1266800" cy="381325"/>
            </a:xfrm>
            <a:custGeom>
              <a:rect b="b" l="l" r="r" t="t"/>
              <a:pathLst>
                <a:path extrusionOk="0" h="15253" w="50672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7126300" y="4418850"/>
              <a:ext cx="32850" cy="23575"/>
            </a:xfrm>
            <a:custGeom>
              <a:rect b="b" l="l" r="r" t="t"/>
              <a:pathLst>
                <a:path extrusionOk="0" h="943" w="1314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7000875" y="3964325"/>
              <a:ext cx="17700" cy="17700"/>
            </a:xfrm>
            <a:custGeom>
              <a:rect b="b" l="l" r="r" t="t"/>
              <a:pathLst>
                <a:path extrusionOk="0" h="708" w="708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7124600" y="4429775"/>
              <a:ext cx="8450" cy="15175"/>
            </a:xfrm>
            <a:custGeom>
              <a:rect b="b" l="l" r="r" t="t"/>
              <a:pathLst>
                <a:path extrusionOk="0" h="607" w="338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6900725" y="2972800"/>
              <a:ext cx="58925" cy="9275"/>
            </a:xfrm>
            <a:custGeom>
              <a:rect b="b" l="l" r="r" t="t"/>
              <a:pathLst>
                <a:path extrusionOk="0" h="371" w="2357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6748375" y="3072975"/>
              <a:ext cx="106900" cy="36200"/>
            </a:xfrm>
            <a:custGeom>
              <a:rect b="b" l="l" r="r" t="t"/>
              <a:pathLst>
                <a:path extrusionOk="0" h="1448" w="4276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7065675" y="3940750"/>
              <a:ext cx="53075" cy="20225"/>
            </a:xfrm>
            <a:custGeom>
              <a:rect b="b" l="l" r="r" t="t"/>
              <a:pathLst>
                <a:path extrusionOk="0" h="809" w="2123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4645800" y="3178175"/>
              <a:ext cx="64825" cy="42100"/>
            </a:xfrm>
            <a:custGeom>
              <a:rect b="b" l="l" r="r" t="t"/>
              <a:pathLst>
                <a:path extrusionOk="0" h="1684" w="2593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6748375" y="3108325"/>
              <a:ext cx="73250" cy="25275"/>
            </a:xfrm>
            <a:custGeom>
              <a:rect b="b" l="l" r="r" t="t"/>
              <a:pathLst>
                <a:path extrusionOk="0" h="1011" w="293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6743325" y="3060350"/>
              <a:ext cx="93450" cy="21900"/>
            </a:xfrm>
            <a:custGeom>
              <a:rect b="b" l="l" r="r" t="t"/>
              <a:pathLst>
                <a:path extrusionOk="0" h="876" w="3738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7182675" y="4392750"/>
              <a:ext cx="76625" cy="40425"/>
            </a:xfrm>
            <a:custGeom>
              <a:rect b="b" l="l" r="r" t="t"/>
              <a:pathLst>
                <a:path extrusionOk="0" h="1617" w="3065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6135600" y="2891150"/>
              <a:ext cx="26975" cy="145650"/>
            </a:xfrm>
            <a:custGeom>
              <a:rect b="b" l="l" r="r" t="t"/>
              <a:pathLst>
                <a:path extrusionOk="0" h="5826" w="1079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3843650" y="2891150"/>
              <a:ext cx="1028600" cy="388050"/>
            </a:xfrm>
            <a:custGeom>
              <a:rect b="b" l="l" r="r" t="t"/>
              <a:pathLst>
                <a:path extrusionOk="0" h="15522" w="41144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6583400" y="4932275"/>
              <a:ext cx="707875" cy="436025"/>
            </a:xfrm>
            <a:custGeom>
              <a:rect b="b" l="l" r="r" t="t"/>
              <a:pathLst>
                <a:path extrusionOk="0" h="17441" w="28315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4783000" y="3183225"/>
              <a:ext cx="5075" cy="33700"/>
            </a:xfrm>
            <a:custGeom>
              <a:rect b="b" l="l" r="r" t="t"/>
              <a:pathLst>
                <a:path extrusionOk="0" h="1348" w="203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4735025" y="2891150"/>
              <a:ext cx="100175" cy="42125"/>
            </a:xfrm>
            <a:custGeom>
              <a:rect b="b" l="l" r="r" t="t"/>
              <a:pathLst>
                <a:path extrusionOk="0" h="1685" w="4007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6612850" y="4974375"/>
              <a:ext cx="14325" cy="15175"/>
            </a:xfrm>
            <a:custGeom>
              <a:rect b="b" l="l" r="r" t="t"/>
              <a:pathLst>
                <a:path extrusionOk="0" h="607" w="573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6971425" y="3905400"/>
              <a:ext cx="319850" cy="567325"/>
            </a:xfrm>
            <a:custGeom>
              <a:rect b="b" l="l" r="r" t="t"/>
              <a:pathLst>
                <a:path extrusionOk="0" h="22693" w="12794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7159950" y="3928975"/>
              <a:ext cx="10975" cy="10125"/>
            </a:xfrm>
            <a:custGeom>
              <a:rect b="b" l="l" r="r" t="t"/>
              <a:pathLst>
                <a:path extrusionOk="0" h="405" w="439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7158275" y="5139350"/>
              <a:ext cx="67350" cy="65675"/>
            </a:xfrm>
            <a:custGeom>
              <a:rect b="b" l="l" r="r" t="t"/>
              <a:pathLst>
                <a:path extrusionOk="0" h="2627" w="2694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6637250" y="5024025"/>
              <a:ext cx="49700" cy="49675"/>
            </a:xfrm>
            <a:custGeom>
              <a:rect b="b" l="l" r="r" t="t"/>
              <a:pathLst>
                <a:path extrusionOk="0" h="1987" w="1988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7121250" y="4706700"/>
              <a:ext cx="170025" cy="420875"/>
            </a:xfrm>
            <a:custGeom>
              <a:rect b="b" l="l" r="r" t="t"/>
              <a:pathLst>
                <a:path extrusionOk="0" h="16835" w="6801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4027150" y="2993850"/>
              <a:ext cx="23600" cy="16850"/>
            </a:xfrm>
            <a:custGeom>
              <a:rect b="b" l="l" r="r" t="t"/>
              <a:pathLst>
                <a:path extrusionOk="0" h="674" w="944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4005250" y="2970275"/>
              <a:ext cx="63175" cy="59775"/>
            </a:xfrm>
            <a:custGeom>
              <a:rect b="b" l="l" r="r" t="t"/>
              <a:pathLst>
                <a:path extrusionOk="0" h="2391" w="2527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4969000" y="2997200"/>
              <a:ext cx="16875" cy="10125"/>
            </a:xfrm>
            <a:custGeom>
              <a:rect b="b" l="l" r="r" t="t"/>
              <a:pathLst>
                <a:path extrusionOk="0" h="405" w="675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3979175" y="3059500"/>
              <a:ext cx="15175" cy="21900"/>
            </a:xfrm>
            <a:custGeom>
              <a:rect b="b" l="l" r="r" t="t"/>
              <a:pathLst>
                <a:path extrusionOk="0" h="876" w="607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3935400" y="2971125"/>
              <a:ext cx="61475" cy="67350"/>
            </a:xfrm>
            <a:custGeom>
              <a:rect b="b" l="l" r="r" t="t"/>
              <a:pathLst>
                <a:path extrusionOk="0" h="2694" w="2459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4085225" y="3125150"/>
              <a:ext cx="19375" cy="19375"/>
            </a:xfrm>
            <a:custGeom>
              <a:rect b="b" l="l" r="r" t="t"/>
              <a:pathLst>
                <a:path extrusionOk="0" h="775" w="775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4075975" y="2966900"/>
              <a:ext cx="63975" cy="60625"/>
            </a:xfrm>
            <a:custGeom>
              <a:rect b="b" l="l" r="r" t="t"/>
              <a:pathLst>
                <a:path extrusionOk="0" h="2425" w="2559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4101225" y="2991325"/>
              <a:ext cx="16000" cy="19375"/>
            </a:xfrm>
            <a:custGeom>
              <a:rect b="b" l="l" r="r" t="t"/>
              <a:pathLst>
                <a:path extrusionOk="0" h="775" w="64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4046500" y="3060350"/>
              <a:ext cx="15175" cy="21900"/>
            </a:xfrm>
            <a:custGeom>
              <a:rect b="b" l="l" r="r" t="t"/>
              <a:pathLst>
                <a:path extrusionOk="0" h="876" w="607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4022100" y="3037600"/>
              <a:ext cx="61475" cy="60650"/>
            </a:xfrm>
            <a:custGeom>
              <a:rect b="b" l="l" r="r" t="t"/>
              <a:pathLst>
                <a:path extrusionOk="0" h="2426" w="2459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4972375" y="2979525"/>
              <a:ext cx="17700" cy="9300"/>
            </a:xfrm>
            <a:custGeom>
              <a:rect b="b" l="l" r="r" t="t"/>
              <a:pathLst>
                <a:path extrusionOk="0" h="372" w="708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4949650" y="2944175"/>
              <a:ext cx="274425" cy="118725"/>
            </a:xfrm>
            <a:custGeom>
              <a:rect b="b" l="l" r="r" t="t"/>
              <a:pathLst>
                <a:path extrusionOk="0" h="4749" w="10977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3969075" y="2891150"/>
              <a:ext cx="5075" cy="8450"/>
            </a:xfrm>
            <a:custGeom>
              <a:rect b="b" l="l" r="r" t="t"/>
              <a:pathLst>
                <a:path extrusionOk="0" h="338" w="203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3843650" y="2908000"/>
              <a:ext cx="42125" cy="65675"/>
            </a:xfrm>
            <a:custGeom>
              <a:rect b="b" l="l" r="r" t="t"/>
              <a:pathLst>
                <a:path extrusionOk="0" h="2627" w="1685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3843650" y="3008150"/>
              <a:ext cx="26975" cy="21900"/>
            </a:xfrm>
            <a:custGeom>
              <a:rect b="b" l="l" r="r" t="t"/>
              <a:pathLst>
                <a:path extrusionOk="0" h="876" w="1079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3990950" y="2931550"/>
              <a:ext cx="19375" cy="22750"/>
            </a:xfrm>
            <a:custGeom>
              <a:rect b="b" l="l" r="r" t="t"/>
              <a:pathLst>
                <a:path extrusionOk="0" h="910" w="775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3964850" y="2903775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4104575" y="2989625"/>
              <a:ext cx="13500" cy="5075"/>
            </a:xfrm>
            <a:custGeom>
              <a:rect b="b" l="l" r="r" t="t"/>
              <a:pathLst>
                <a:path extrusionOk="0" h="203" w="54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3843650" y="2891150"/>
              <a:ext cx="46325" cy="13500"/>
            </a:xfrm>
            <a:custGeom>
              <a:rect b="b" l="l" r="r" t="t"/>
              <a:pathLst>
                <a:path extrusionOk="0" h="540" w="1853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3843650" y="3044350"/>
              <a:ext cx="101875" cy="60625"/>
            </a:xfrm>
            <a:custGeom>
              <a:rect b="b" l="l" r="r" t="t"/>
              <a:pathLst>
                <a:path extrusionOk="0" h="2425" w="4075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3894150" y="2907150"/>
              <a:ext cx="63150" cy="58950"/>
            </a:xfrm>
            <a:custGeom>
              <a:rect b="b" l="l" r="r" t="t"/>
              <a:pathLst>
                <a:path extrusionOk="0" h="2358" w="2526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3957275" y="2992150"/>
              <a:ext cx="20225" cy="25275"/>
            </a:xfrm>
            <a:custGeom>
              <a:rect b="b" l="l" r="r" t="t"/>
              <a:pathLst>
                <a:path extrusionOk="0" h="1011" w="809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3843650" y="2973650"/>
              <a:ext cx="82525" cy="63975"/>
            </a:xfrm>
            <a:custGeom>
              <a:rect b="b" l="l" r="r" t="t"/>
              <a:pathLst>
                <a:path extrusionOk="0" h="2559" w="3301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4394975" y="3045175"/>
              <a:ext cx="14325" cy="19400"/>
            </a:xfrm>
            <a:custGeom>
              <a:rect b="b" l="l" r="r" t="t"/>
              <a:pathLst>
                <a:path extrusionOk="0" h="776" w="573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4464000" y="2891150"/>
              <a:ext cx="55575" cy="53050"/>
            </a:xfrm>
            <a:custGeom>
              <a:rect b="b" l="l" r="r" t="t"/>
              <a:pathLst>
                <a:path extrusionOk="0" h="2122" w="2223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4452200" y="2976175"/>
              <a:ext cx="5925" cy="17700"/>
            </a:xfrm>
            <a:custGeom>
              <a:rect b="b" l="l" r="r" t="t"/>
              <a:pathLst>
                <a:path extrusionOk="0" h="708" w="237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4373075" y="3023300"/>
              <a:ext cx="61475" cy="60625"/>
            </a:xfrm>
            <a:custGeom>
              <a:rect b="b" l="l" r="r" t="t"/>
              <a:pathLst>
                <a:path extrusionOk="0" h="2425" w="2459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7067375" y="4626750"/>
              <a:ext cx="59775" cy="239900"/>
            </a:xfrm>
            <a:custGeom>
              <a:rect b="b" l="l" r="r" t="t"/>
              <a:pathLst>
                <a:path extrusionOk="0" h="9596" w="2391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4497650" y="2953450"/>
              <a:ext cx="8450" cy="58100"/>
            </a:xfrm>
            <a:custGeom>
              <a:rect b="b" l="l" r="r" t="t"/>
              <a:pathLst>
                <a:path extrusionOk="0" h="2324" w="338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4487550" y="3155450"/>
              <a:ext cx="68200" cy="7600"/>
            </a:xfrm>
            <a:custGeom>
              <a:rect b="b" l="l" r="r" t="t"/>
              <a:pathLst>
                <a:path extrusionOk="0" h="304" w="2728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5"/>
            <p:cNvSpPr/>
            <p:nvPr/>
          </p:nvSpPr>
          <p:spPr>
            <a:xfrm>
              <a:off x="4487550" y="3087275"/>
              <a:ext cx="58100" cy="60625"/>
            </a:xfrm>
            <a:custGeom>
              <a:rect b="b" l="l" r="r" t="t"/>
              <a:pathLst>
                <a:path extrusionOk="0" h="2425" w="2324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5"/>
            <p:cNvSpPr/>
            <p:nvPr/>
          </p:nvSpPr>
          <p:spPr>
            <a:xfrm>
              <a:off x="4341950" y="3092325"/>
              <a:ext cx="63150" cy="59775"/>
            </a:xfrm>
            <a:custGeom>
              <a:rect b="b" l="l" r="r" t="t"/>
              <a:pathLst>
                <a:path extrusionOk="0" h="2391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4566675" y="2947550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4483350" y="3089800"/>
              <a:ext cx="8450" cy="58950"/>
            </a:xfrm>
            <a:custGeom>
              <a:rect b="b" l="l" r="r" t="t"/>
              <a:pathLst>
                <a:path extrusionOk="0" h="2358" w="338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4104575" y="2898725"/>
              <a:ext cx="64000" cy="59800"/>
            </a:xfrm>
            <a:custGeom>
              <a:rect b="b" l="l" r="r" t="t"/>
              <a:pathLst>
                <a:path extrusionOk="0" h="2392" w="256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4501875" y="3099900"/>
              <a:ext cx="22750" cy="12650"/>
            </a:xfrm>
            <a:custGeom>
              <a:rect b="b" l="l" r="r" t="t"/>
              <a:pathLst>
                <a:path extrusionOk="0" h="506" w="91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5144925" y="2978700"/>
              <a:ext cx="56425" cy="56400"/>
            </a:xfrm>
            <a:custGeom>
              <a:rect b="b" l="l" r="r" t="t"/>
              <a:pathLst>
                <a:path extrusionOk="0" h="2256" w="2257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4186225" y="3053600"/>
              <a:ext cx="17700" cy="26125"/>
            </a:xfrm>
            <a:custGeom>
              <a:rect b="b" l="l" r="r" t="t"/>
              <a:pathLst>
                <a:path extrusionOk="0" h="1045" w="708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4127300" y="2927350"/>
              <a:ext cx="19400" cy="21900"/>
            </a:xfrm>
            <a:custGeom>
              <a:rect b="b" l="l" r="r" t="t"/>
              <a:pathLst>
                <a:path extrusionOk="0" h="876" w="776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4232525" y="3029200"/>
              <a:ext cx="55575" cy="61475"/>
            </a:xfrm>
            <a:custGeom>
              <a:rect b="b" l="l" r="r" t="t"/>
              <a:pathLst>
                <a:path extrusionOk="0" h="2459" w="2223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4146675" y="2967750"/>
              <a:ext cx="7600" cy="58100"/>
            </a:xfrm>
            <a:custGeom>
              <a:rect b="b" l="l" r="r" t="t"/>
              <a:pathLst>
                <a:path extrusionOk="0" h="2324" w="304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4160975" y="3030025"/>
              <a:ext cx="64850" cy="63175"/>
            </a:xfrm>
            <a:custGeom>
              <a:rect b="b" l="l" r="r" t="t"/>
              <a:pathLst>
                <a:path extrusionOk="0" h="2527" w="2594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4328475" y="3051075"/>
              <a:ext cx="19375" cy="17700"/>
            </a:xfrm>
            <a:custGeom>
              <a:rect b="b" l="l" r="r" t="t"/>
              <a:pathLst>
                <a:path extrusionOk="0" h="708" w="775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4254400" y="3051075"/>
              <a:ext cx="25275" cy="22750"/>
            </a:xfrm>
            <a:custGeom>
              <a:rect b="b" l="l" r="r" t="t"/>
              <a:pathLst>
                <a:path extrusionOk="0" h="910" w="1011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4365500" y="3115050"/>
              <a:ext cx="19400" cy="16850"/>
            </a:xfrm>
            <a:custGeom>
              <a:rect b="b" l="l" r="r" t="t"/>
              <a:pathLst>
                <a:path extrusionOk="0" h="674" w="776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4301550" y="3025825"/>
              <a:ext cx="64825" cy="60625"/>
            </a:xfrm>
            <a:custGeom>
              <a:rect b="b" l="l" r="r" t="t"/>
              <a:pathLst>
                <a:path extrusionOk="0" h="2425" w="2593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1" name="Google Shape;841;p5"/>
          <p:cNvSpPr txBox="1"/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42" name="Google Shape;842;p5"/>
          <p:cNvSpPr txBox="1"/>
          <p:nvPr>
            <p:ph idx="1" type="body"/>
          </p:nvPr>
        </p:nvSpPr>
        <p:spPr>
          <a:xfrm>
            <a:off x="1131750" y="1312800"/>
            <a:ext cx="6880500" cy="34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SzPts val="2600"/>
              <a:buChar char="✖"/>
              <a:defRPr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4" name="Google Shape;844;p6"/>
          <p:cNvGrpSpPr/>
          <p:nvPr/>
        </p:nvGrpSpPr>
        <p:grpSpPr>
          <a:xfrm>
            <a:off x="139" y="151"/>
            <a:ext cx="9159995" cy="5152574"/>
            <a:chOff x="3843650" y="2891150"/>
            <a:chExt cx="3447625" cy="2585725"/>
          </a:xfrm>
        </p:grpSpPr>
        <p:sp>
          <p:nvSpPr>
            <p:cNvPr id="845" name="Google Shape;845;p6"/>
            <p:cNvSpPr/>
            <p:nvPr/>
          </p:nvSpPr>
          <p:spPr>
            <a:xfrm>
              <a:off x="6911650" y="2942500"/>
              <a:ext cx="56425" cy="5075"/>
            </a:xfrm>
            <a:custGeom>
              <a:rect b="b" l="l" r="r" t="t"/>
              <a:pathLst>
                <a:path extrusionOk="0" h="203" w="2257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6"/>
            <p:cNvSpPr/>
            <p:nvPr/>
          </p:nvSpPr>
          <p:spPr>
            <a:xfrm>
              <a:off x="4378125" y="2979525"/>
              <a:ext cx="20225" cy="17700"/>
            </a:xfrm>
            <a:custGeom>
              <a:rect b="b" l="l" r="r" t="t"/>
              <a:pathLst>
                <a:path extrusionOk="0" h="708" w="809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6"/>
            <p:cNvSpPr/>
            <p:nvPr/>
          </p:nvSpPr>
          <p:spPr>
            <a:xfrm>
              <a:off x="4356250" y="2955975"/>
              <a:ext cx="63150" cy="59775"/>
            </a:xfrm>
            <a:custGeom>
              <a:rect b="b" l="l" r="r" t="t"/>
              <a:pathLst>
                <a:path extrusionOk="0" h="2391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6"/>
            <p:cNvSpPr/>
            <p:nvPr/>
          </p:nvSpPr>
          <p:spPr>
            <a:xfrm>
              <a:off x="4518700" y="2973650"/>
              <a:ext cx="18550" cy="19375"/>
            </a:xfrm>
            <a:custGeom>
              <a:rect b="b" l="l" r="r" t="t"/>
              <a:pathLst>
                <a:path extrusionOk="0" h="775" w="742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6"/>
            <p:cNvSpPr/>
            <p:nvPr/>
          </p:nvSpPr>
          <p:spPr>
            <a:xfrm>
              <a:off x="4386550" y="2891150"/>
              <a:ext cx="8450" cy="57275"/>
            </a:xfrm>
            <a:custGeom>
              <a:rect b="b" l="l" r="r" t="t"/>
              <a:pathLst>
                <a:path extrusionOk="0" h="2291" w="338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6"/>
            <p:cNvSpPr/>
            <p:nvPr/>
          </p:nvSpPr>
          <p:spPr>
            <a:xfrm>
              <a:off x="4526275" y="2891150"/>
              <a:ext cx="62300" cy="55575"/>
            </a:xfrm>
            <a:custGeom>
              <a:rect b="b" l="l" r="r" t="t"/>
              <a:pathLst>
                <a:path extrusionOk="0" h="2223" w="2492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6"/>
            <p:cNvSpPr/>
            <p:nvPr/>
          </p:nvSpPr>
          <p:spPr>
            <a:xfrm>
              <a:off x="3896675" y="2891150"/>
              <a:ext cx="62325" cy="11825"/>
            </a:xfrm>
            <a:custGeom>
              <a:rect b="b" l="l" r="r" t="t"/>
              <a:pathLst>
                <a:path extrusionOk="0" h="473" w="2493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6"/>
            <p:cNvSpPr/>
            <p:nvPr/>
          </p:nvSpPr>
          <p:spPr>
            <a:xfrm>
              <a:off x="4501875" y="2950925"/>
              <a:ext cx="58100" cy="59775"/>
            </a:xfrm>
            <a:custGeom>
              <a:rect b="b" l="l" r="r" t="t"/>
              <a:pathLst>
                <a:path extrusionOk="0" h="2391" w="2324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6"/>
            <p:cNvSpPr/>
            <p:nvPr/>
          </p:nvSpPr>
          <p:spPr>
            <a:xfrm>
              <a:off x="4484200" y="2917250"/>
              <a:ext cx="15175" cy="16850"/>
            </a:xfrm>
            <a:custGeom>
              <a:rect b="b" l="l" r="r" t="t"/>
              <a:pathLst>
                <a:path extrusionOk="0" h="674" w="607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6"/>
            <p:cNvSpPr/>
            <p:nvPr/>
          </p:nvSpPr>
          <p:spPr>
            <a:xfrm>
              <a:off x="4390750" y="2891150"/>
              <a:ext cx="58125" cy="56425"/>
            </a:xfrm>
            <a:custGeom>
              <a:rect b="b" l="l" r="r" t="t"/>
              <a:pathLst>
                <a:path extrusionOk="0" h="2257" w="2325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6"/>
            <p:cNvSpPr/>
            <p:nvPr/>
          </p:nvSpPr>
          <p:spPr>
            <a:xfrm>
              <a:off x="4455575" y="2891150"/>
              <a:ext cx="8450" cy="52225"/>
            </a:xfrm>
            <a:custGeom>
              <a:rect b="b" l="l" r="r" t="t"/>
              <a:pathLst>
                <a:path extrusionOk="0" h="2089" w="338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6"/>
            <p:cNvSpPr/>
            <p:nvPr/>
          </p:nvSpPr>
          <p:spPr>
            <a:xfrm>
              <a:off x="4596975" y="2891150"/>
              <a:ext cx="62325" cy="47175"/>
            </a:xfrm>
            <a:custGeom>
              <a:rect b="b" l="l" r="r" t="t"/>
              <a:pathLst>
                <a:path extrusionOk="0" h="1887" w="2493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6"/>
            <p:cNvSpPr/>
            <p:nvPr/>
          </p:nvSpPr>
          <p:spPr>
            <a:xfrm>
              <a:off x="4245150" y="2892850"/>
              <a:ext cx="63150" cy="58925"/>
            </a:xfrm>
            <a:custGeom>
              <a:rect b="b" l="l" r="r" t="t"/>
              <a:pathLst>
                <a:path extrusionOk="0" h="2357" w="2526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6"/>
            <p:cNvSpPr/>
            <p:nvPr/>
          </p:nvSpPr>
          <p:spPr>
            <a:xfrm>
              <a:off x="4341950" y="2923150"/>
              <a:ext cx="10950" cy="17700"/>
            </a:xfrm>
            <a:custGeom>
              <a:rect b="b" l="l" r="r" t="t"/>
              <a:pathLst>
                <a:path extrusionOk="0" h="708" w="438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6"/>
            <p:cNvSpPr/>
            <p:nvPr/>
          </p:nvSpPr>
          <p:spPr>
            <a:xfrm>
              <a:off x="4272075" y="2926500"/>
              <a:ext cx="14350" cy="17700"/>
            </a:xfrm>
            <a:custGeom>
              <a:rect b="b" l="l" r="r" t="t"/>
              <a:pathLst>
                <a:path extrusionOk="0" h="708" w="574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6"/>
            <p:cNvSpPr/>
            <p:nvPr/>
          </p:nvSpPr>
          <p:spPr>
            <a:xfrm>
              <a:off x="4124775" y="2891150"/>
              <a:ext cx="10125" cy="25"/>
            </a:xfrm>
            <a:custGeom>
              <a:rect b="b" l="l" r="r" t="t"/>
              <a:pathLst>
                <a:path extrusionOk="0" h="1" w="405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6"/>
            <p:cNvSpPr/>
            <p:nvPr/>
          </p:nvSpPr>
          <p:spPr>
            <a:xfrm>
              <a:off x="3843650" y="3535050"/>
              <a:ext cx="196150" cy="301350"/>
            </a:xfrm>
            <a:custGeom>
              <a:rect b="b" l="l" r="r" t="t"/>
              <a:pathLst>
                <a:path extrusionOk="0" h="12054" w="7846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6"/>
            <p:cNvSpPr/>
            <p:nvPr/>
          </p:nvSpPr>
          <p:spPr>
            <a:xfrm>
              <a:off x="4035575" y="2903775"/>
              <a:ext cx="7600" cy="58950"/>
            </a:xfrm>
            <a:custGeom>
              <a:rect b="b" l="l" r="r" t="t"/>
              <a:pathLst>
                <a:path extrusionOk="0" h="2358" w="304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6"/>
            <p:cNvSpPr/>
            <p:nvPr/>
          </p:nvSpPr>
          <p:spPr>
            <a:xfrm>
              <a:off x="4414325" y="2920625"/>
              <a:ext cx="12650" cy="19375"/>
            </a:xfrm>
            <a:custGeom>
              <a:rect b="b" l="l" r="r" t="t"/>
              <a:pathLst>
                <a:path extrusionOk="0" h="775" w="506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6"/>
            <p:cNvSpPr/>
            <p:nvPr/>
          </p:nvSpPr>
          <p:spPr>
            <a:xfrm>
              <a:off x="4049025" y="2891150"/>
              <a:ext cx="56425" cy="4250"/>
            </a:xfrm>
            <a:custGeom>
              <a:rect b="b" l="l" r="r" t="t"/>
              <a:pathLst>
                <a:path extrusionOk="0" h="170" w="2257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6"/>
            <p:cNvSpPr/>
            <p:nvPr/>
          </p:nvSpPr>
          <p:spPr>
            <a:xfrm>
              <a:off x="4175275" y="2893675"/>
              <a:ext cx="62325" cy="67375"/>
            </a:xfrm>
            <a:custGeom>
              <a:rect b="b" l="l" r="r" t="t"/>
              <a:pathLst>
                <a:path extrusionOk="0" h="2695" w="2493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6"/>
            <p:cNvSpPr/>
            <p:nvPr/>
          </p:nvSpPr>
          <p:spPr>
            <a:xfrm>
              <a:off x="4060825" y="2929025"/>
              <a:ext cx="17700" cy="26125"/>
            </a:xfrm>
            <a:custGeom>
              <a:rect b="b" l="l" r="r" t="t"/>
              <a:pathLst>
                <a:path extrusionOk="0" h="1045" w="708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6"/>
            <p:cNvSpPr/>
            <p:nvPr/>
          </p:nvSpPr>
          <p:spPr>
            <a:xfrm>
              <a:off x="4039775" y="2901250"/>
              <a:ext cx="58100" cy="60625"/>
            </a:xfrm>
            <a:custGeom>
              <a:rect b="b" l="l" r="r" t="t"/>
              <a:pathLst>
                <a:path extrusionOk="0" h="2425" w="2324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6"/>
            <p:cNvSpPr/>
            <p:nvPr/>
          </p:nvSpPr>
          <p:spPr>
            <a:xfrm>
              <a:off x="4114675" y="2891150"/>
              <a:ext cx="4250" cy="875"/>
            </a:xfrm>
            <a:custGeom>
              <a:rect b="b" l="l" r="r" t="t"/>
              <a:pathLst>
                <a:path extrusionOk="0" h="35" w="17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6"/>
            <p:cNvSpPr/>
            <p:nvPr/>
          </p:nvSpPr>
          <p:spPr>
            <a:xfrm>
              <a:off x="4286400" y="2956800"/>
              <a:ext cx="62300" cy="67375"/>
            </a:xfrm>
            <a:custGeom>
              <a:rect b="b" l="l" r="r" t="t"/>
              <a:pathLst>
                <a:path extrusionOk="0" h="2695" w="2492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6"/>
            <p:cNvSpPr/>
            <p:nvPr/>
          </p:nvSpPr>
          <p:spPr>
            <a:xfrm>
              <a:off x="4288075" y="3030025"/>
              <a:ext cx="6750" cy="58125"/>
            </a:xfrm>
            <a:custGeom>
              <a:rect b="b" l="l" r="r" t="t"/>
              <a:pathLst>
                <a:path extrusionOk="0" h="2325" w="27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6"/>
            <p:cNvSpPr/>
            <p:nvPr/>
          </p:nvSpPr>
          <p:spPr>
            <a:xfrm>
              <a:off x="4312475" y="2982050"/>
              <a:ext cx="15175" cy="17700"/>
            </a:xfrm>
            <a:custGeom>
              <a:rect b="b" l="l" r="r" t="t"/>
              <a:pathLst>
                <a:path extrusionOk="0" h="708" w="607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6"/>
            <p:cNvSpPr/>
            <p:nvPr/>
          </p:nvSpPr>
          <p:spPr>
            <a:xfrm>
              <a:off x="4315850" y="2891150"/>
              <a:ext cx="64000" cy="58950"/>
            </a:xfrm>
            <a:custGeom>
              <a:rect b="b" l="l" r="r" t="t"/>
              <a:pathLst>
                <a:path extrusionOk="0" h="2358" w="256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6"/>
            <p:cNvSpPr/>
            <p:nvPr/>
          </p:nvSpPr>
          <p:spPr>
            <a:xfrm>
              <a:off x="4552375" y="2915575"/>
              <a:ext cx="15175" cy="17700"/>
            </a:xfrm>
            <a:custGeom>
              <a:rect b="b" l="l" r="r" t="t"/>
              <a:pathLst>
                <a:path extrusionOk="0" h="708" w="607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6"/>
            <p:cNvSpPr/>
            <p:nvPr/>
          </p:nvSpPr>
          <p:spPr>
            <a:xfrm>
              <a:off x="4171925" y="2986275"/>
              <a:ext cx="14325" cy="21050"/>
            </a:xfrm>
            <a:custGeom>
              <a:rect b="b" l="l" r="r" t="t"/>
              <a:pathLst>
                <a:path extrusionOk="0" h="842" w="573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4150025" y="2965225"/>
              <a:ext cx="58950" cy="59775"/>
            </a:xfrm>
            <a:custGeom>
              <a:rect b="b" l="l" r="r" t="t"/>
              <a:pathLst>
                <a:path extrusionOk="0" h="2391" w="2358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4238425" y="2984575"/>
              <a:ext cx="21050" cy="18550"/>
            </a:xfrm>
            <a:custGeom>
              <a:rect b="b" l="l" r="r" t="t"/>
              <a:pathLst>
                <a:path extrusionOk="0" h="742" w="842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6"/>
            <p:cNvSpPr/>
            <p:nvPr/>
          </p:nvSpPr>
          <p:spPr>
            <a:xfrm>
              <a:off x="4199700" y="2927350"/>
              <a:ext cx="17700" cy="24425"/>
            </a:xfrm>
            <a:custGeom>
              <a:rect b="b" l="l" r="r" t="t"/>
              <a:pathLst>
                <a:path extrusionOk="0" h="977" w="708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6"/>
            <p:cNvSpPr/>
            <p:nvPr/>
          </p:nvSpPr>
          <p:spPr>
            <a:xfrm>
              <a:off x="3843650" y="3509800"/>
              <a:ext cx="220550" cy="34550"/>
            </a:xfrm>
            <a:custGeom>
              <a:rect b="b" l="l" r="r" t="t"/>
              <a:pathLst>
                <a:path extrusionOk="0" h="1382" w="8822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4215700" y="2961850"/>
              <a:ext cx="63975" cy="60625"/>
            </a:xfrm>
            <a:custGeom>
              <a:rect b="b" l="l" r="r" t="t"/>
              <a:pathLst>
                <a:path extrusionOk="0" h="2425" w="2559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4347000" y="5169650"/>
              <a:ext cx="557225" cy="307225"/>
            </a:xfrm>
            <a:custGeom>
              <a:rect b="b" l="l" r="r" t="t"/>
              <a:pathLst>
                <a:path extrusionOk="0" h="12289" w="22289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6"/>
            <p:cNvSpPr/>
            <p:nvPr/>
          </p:nvSpPr>
          <p:spPr>
            <a:xfrm>
              <a:off x="3949700" y="3040125"/>
              <a:ext cx="65675" cy="60650"/>
            </a:xfrm>
            <a:custGeom>
              <a:rect b="b" l="l" r="r" t="t"/>
              <a:pathLst>
                <a:path extrusionOk="0" h="2426" w="2627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6"/>
            <p:cNvSpPr/>
            <p:nvPr/>
          </p:nvSpPr>
          <p:spPr>
            <a:xfrm>
              <a:off x="4713975" y="3144500"/>
              <a:ext cx="61475" cy="74100"/>
            </a:xfrm>
            <a:custGeom>
              <a:rect b="b" l="l" r="r" t="t"/>
              <a:pathLst>
                <a:path extrusionOk="0" h="2964" w="2459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4783825" y="3175650"/>
              <a:ext cx="64000" cy="40425"/>
            </a:xfrm>
            <a:custGeom>
              <a:rect b="b" l="l" r="r" t="t"/>
              <a:pathLst>
                <a:path extrusionOk="0" h="1617" w="256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4809075" y="3187425"/>
              <a:ext cx="13500" cy="18550"/>
            </a:xfrm>
            <a:custGeom>
              <a:rect b="b" l="l" r="r" t="t"/>
              <a:pathLst>
                <a:path extrusionOk="0" h="742" w="54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6"/>
            <p:cNvSpPr/>
            <p:nvPr/>
          </p:nvSpPr>
          <p:spPr>
            <a:xfrm>
              <a:off x="4735025" y="3156300"/>
              <a:ext cx="21900" cy="14325"/>
            </a:xfrm>
            <a:custGeom>
              <a:rect b="b" l="l" r="r" t="t"/>
              <a:pathLst>
                <a:path extrusionOk="0" h="573" w="876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6"/>
            <p:cNvSpPr/>
            <p:nvPr/>
          </p:nvSpPr>
          <p:spPr>
            <a:xfrm>
              <a:off x="4691250" y="3071275"/>
              <a:ext cx="152375" cy="70725"/>
            </a:xfrm>
            <a:custGeom>
              <a:rect b="b" l="l" r="r" t="t"/>
              <a:pathLst>
                <a:path extrusionOk="0" h="2829" w="6095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3904250" y="3176500"/>
              <a:ext cx="62325" cy="77450"/>
            </a:xfrm>
            <a:custGeom>
              <a:rect b="b" l="l" r="r" t="t"/>
              <a:pathLst>
                <a:path extrusionOk="0" h="3098" w="2493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3843650" y="4433150"/>
              <a:ext cx="366175" cy="525250"/>
            </a:xfrm>
            <a:custGeom>
              <a:rect b="b" l="l" r="r" t="t"/>
              <a:pathLst>
                <a:path extrusionOk="0" h="21010" w="14647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6"/>
            <p:cNvSpPr/>
            <p:nvPr/>
          </p:nvSpPr>
          <p:spPr>
            <a:xfrm>
              <a:off x="4483350" y="3152075"/>
              <a:ext cx="79975" cy="72425"/>
            </a:xfrm>
            <a:custGeom>
              <a:rect b="b" l="l" r="r" t="t"/>
              <a:pathLst>
                <a:path extrusionOk="0" h="2897" w="3199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6"/>
            <p:cNvSpPr/>
            <p:nvPr/>
          </p:nvSpPr>
          <p:spPr>
            <a:xfrm>
              <a:off x="4045675" y="3169750"/>
              <a:ext cx="85875" cy="74950"/>
            </a:xfrm>
            <a:custGeom>
              <a:rect b="b" l="l" r="r" t="t"/>
              <a:pathLst>
                <a:path extrusionOk="0" h="2998" w="3435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4792250" y="2902100"/>
              <a:ext cx="27800" cy="20225"/>
            </a:xfrm>
            <a:custGeom>
              <a:rect b="b" l="l" r="r" t="t"/>
              <a:pathLst>
                <a:path extrusionOk="0" h="809" w="1112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4374775" y="5194050"/>
              <a:ext cx="236525" cy="188575"/>
            </a:xfrm>
            <a:custGeom>
              <a:rect b="b" l="l" r="r" t="t"/>
              <a:pathLst>
                <a:path extrusionOk="0" h="7543" w="9461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6859475" y="5379225"/>
              <a:ext cx="306400" cy="97650"/>
            </a:xfrm>
            <a:custGeom>
              <a:rect b="b" l="l" r="r" t="t"/>
              <a:pathLst>
                <a:path extrusionOk="0" h="3906" w="12256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4659275" y="5290000"/>
              <a:ext cx="214650" cy="186875"/>
            </a:xfrm>
            <a:custGeom>
              <a:rect b="b" l="l" r="r" t="t"/>
              <a:pathLst>
                <a:path extrusionOk="0" h="7475" w="8586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6519425" y="5245400"/>
              <a:ext cx="57250" cy="53900"/>
            </a:xfrm>
            <a:custGeom>
              <a:rect b="b" l="l" r="r" t="t"/>
              <a:pathLst>
                <a:path extrusionOk="0" h="2156" w="229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6448725" y="5146075"/>
              <a:ext cx="392250" cy="330800"/>
            </a:xfrm>
            <a:custGeom>
              <a:rect b="b" l="l" r="r" t="t"/>
              <a:pathLst>
                <a:path extrusionOk="0" h="13232" w="1569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7192775" y="5434775"/>
              <a:ext cx="98500" cy="42100"/>
            </a:xfrm>
            <a:custGeom>
              <a:rect b="b" l="l" r="r" t="t"/>
              <a:pathLst>
                <a:path extrusionOk="0" h="1684" w="394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6"/>
            <p:cNvSpPr/>
            <p:nvPr/>
          </p:nvSpPr>
          <p:spPr>
            <a:xfrm>
              <a:off x="6474825" y="5198250"/>
              <a:ext cx="22750" cy="21925"/>
            </a:xfrm>
            <a:custGeom>
              <a:rect b="b" l="l" r="r" t="t"/>
              <a:pathLst>
                <a:path extrusionOk="0" h="877" w="91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6"/>
            <p:cNvSpPr/>
            <p:nvPr/>
          </p:nvSpPr>
          <p:spPr>
            <a:xfrm>
              <a:off x="4037250" y="5245400"/>
              <a:ext cx="38750" cy="106075"/>
            </a:xfrm>
            <a:custGeom>
              <a:rect b="b" l="l" r="r" t="t"/>
              <a:pathLst>
                <a:path extrusionOk="0" h="4243" w="155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4124775" y="5049275"/>
              <a:ext cx="64850" cy="42125"/>
            </a:xfrm>
            <a:custGeom>
              <a:rect b="b" l="l" r="r" t="t"/>
              <a:pathLst>
                <a:path extrusionOk="0" h="1685" w="2594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4039775" y="2891150"/>
              <a:ext cx="5075" cy="5925"/>
            </a:xfrm>
            <a:custGeom>
              <a:rect b="b" l="l" r="r" t="t"/>
              <a:pathLst>
                <a:path extrusionOk="0" h="237" w="203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4015375" y="4990350"/>
              <a:ext cx="185175" cy="365325"/>
            </a:xfrm>
            <a:custGeom>
              <a:rect b="b" l="l" r="r" t="t"/>
              <a:pathLst>
                <a:path extrusionOk="0" h="14613" w="7407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6735750" y="2891150"/>
              <a:ext cx="270200" cy="160800"/>
            </a:xfrm>
            <a:custGeom>
              <a:rect b="b" l="l" r="r" t="t"/>
              <a:pathLst>
                <a:path extrusionOk="0" h="6432" w="10808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4272075" y="3094000"/>
              <a:ext cx="62325" cy="67375"/>
            </a:xfrm>
            <a:custGeom>
              <a:rect b="b" l="l" r="r" t="t"/>
              <a:pathLst>
                <a:path extrusionOk="0" h="2695" w="2493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4512800" y="3015725"/>
              <a:ext cx="64000" cy="63150"/>
            </a:xfrm>
            <a:custGeom>
              <a:rect b="b" l="l" r="r" t="t"/>
              <a:pathLst>
                <a:path extrusionOk="0" h="2526" w="256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4201375" y="3099050"/>
              <a:ext cx="64000" cy="59800"/>
            </a:xfrm>
            <a:custGeom>
              <a:rect b="b" l="l" r="r" t="t"/>
              <a:pathLst>
                <a:path extrusionOk="0" h="2392" w="256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7" name="Google Shape;907;p6"/>
            <p:cNvSpPr/>
            <p:nvPr/>
          </p:nvSpPr>
          <p:spPr>
            <a:xfrm>
              <a:off x="4426950" y="2952600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8" name="Google Shape;908;p6"/>
            <p:cNvSpPr/>
            <p:nvPr/>
          </p:nvSpPr>
          <p:spPr>
            <a:xfrm>
              <a:off x="4539750" y="3040125"/>
              <a:ext cx="17700" cy="21075"/>
            </a:xfrm>
            <a:custGeom>
              <a:rect b="b" l="l" r="r" t="t"/>
              <a:pathLst>
                <a:path extrusionOk="0" h="843" w="708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4293125" y="3114200"/>
              <a:ext cx="18550" cy="22750"/>
            </a:xfrm>
            <a:custGeom>
              <a:rect b="b" l="l" r="r" t="t"/>
              <a:pathLst>
                <a:path extrusionOk="0" h="910" w="742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4136575" y="3101575"/>
              <a:ext cx="58100" cy="59800"/>
            </a:xfrm>
            <a:custGeom>
              <a:rect b="b" l="l" r="r" t="t"/>
              <a:pathLst>
                <a:path extrusionOk="0" h="2392" w="2324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4225800" y="3118425"/>
              <a:ext cx="18525" cy="16000"/>
            </a:xfrm>
            <a:custGeom>
              <a:rect b="b" l="l" r="r" t="t"/>
              <a:pathLst>
                <a:path extrusionOk="0" h="640" w="741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6"/>
            <p:cNvSpPr/>
            <p:nvPr/>
          </p:nvSpPr>
          <p:spPr>
            <a:xfrm>
              <a:off x="4061650" y="3103275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6"/>
            <p:cNvSpPr/>
            <p:nvPr/>
          </p:nvSpPr>
          <p:spPr>
            <a:xfrm>
              <a:off x="4156775" y="3122625"/>
              <a:ext cx="15175" cy="15175"/>
            </a:xfrm>
            <a:custGeom>
              <a:rect b="b" l="l" r="r" t="t"/>
              <a:pathLst>
                <a:path extrusionOk="0" h="607" w="607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6"/>
            <p:cNvSpPr/>
            <p:nvPr/>
          </p:nvSpPr>
          <p:spPr>
            <a:xfrm>
              <a:off x="4584350" y="3014875"/>
              <a:ext cx="55575" cy="61475"/>
            </a:xfrm>
            <a:custGeom>
              <a:rect b="b" l="l" r="r" t="t"/>
              <a:pathLst>
                <a:path extrusionOk="0" h="2459" w="2223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6"/>
            <p:cNvSpPr/>
            <p:nvPr/>
          </p:nvSpPr>
          <p:spPr>
            <a:xfrm>
              <a:off x="4775425" y="2938300"/>
              <a:ext cx="68200" cy="127125"/>
            </a:xfrm>
            <a:custGeom>
              <a:rect b="b" l="l" r="r" t="t"/>
              <a:pathLst>
                <a:path extrusionOk="0" h="5085" w="2728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6"/>
            <p:cNvSpPr/>
            <p:nvPr/>
          </p:nvSpPr>
          <p:spPr>
            <a:xfrm>
              <a:off x="3843650" y="4529100"/>
              <a:ext cx="340925" cy="344275"/>
            </a:xfrm>
            <a:custGeom>
              <a:rect b="b" l="l" r="r" t="t"/>
              <a:pathLst>
                <a:path extrusionOk="0" h="13771" w="13637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6"/>
            <p:cNvSpPr/>
            <p:nvPr/>
          </p:nvSpPr>
          <p:spPr>
            <a:xfrm>
              <a:off x="4724925" y="3009000"/>
              <a:ext cx="61450" cy="60625"/>
            </a:xfrm>
            <a:custGeom>
              <a:rect b="b" l="l" r="r" t="t"/>
              <a:pathLst>
                <a:path extrusionOk="0" h="2425" w="2458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6"/>
            <p:cNvSpPr/>
            <p:nvPr/>
          </p:nvSpPr>
          <p:spPr>
            <a:xfrm>
              <a:off x="4666850" y="2891150"/>
              <a:ext cx="64825" cy="44650"/>
            </a:xfrm>
            <a:custGeom>
              <a:rect b="b" l="l" r="r" t="t"/>
              <a:pathLst>
                <a:path extrusionOk="0" h="1786" w="2593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6"/>
            <p:cNvSpPr/>
            <p:nvPr/>
          </p:nvSpPr>
          <p:spPr>
            <a:xfrm>
              <a:off x="3843650" y="3535900"/>
              <a:ext cx="228125" cy="383850"/>
            </a:xfrm>
            <a:custGeom>
              <a:rect b="b" l="l" r="r" t="t"/>
              <a:pathLst>
                <a:path extrusionOk="0" h="15354" w="9125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6"/>
            <p:cNvSpPr/>
            <p:nvPr/>
          </p:nvSpPr>
          <p:spPr>
            <a:xfrm>
              <a:off x="4802350" y="2972800"/>
              <a:ext cx="26125" cy="22750"/>
            </a:xfrm>
            <a:custGeom>
              <a:rect b="b" l="l" r="r" t="t"/>
              <a:pathLst>
                <a:path extrusionOk="0" h="910" w="1045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6"/>
            <p:cNvSpPr/>
            <p:nvPr/>
          </p:nvSpPr>
          <p:spPr>
            <a:xfrm>
              <a:off x="3843650" y="4554350"/>
              <a:ext cx="234025" cy="291250"/>
            </a:xfrm>
            <a:custGeom>
              <a:rect b="b" l="l" r="r" t="t"/>
              <a:pathLst>
                <a:path extrusionOk="0" h="11650" w="9361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6"/>
            <p:cNvSpPr/>
            <p:nvPr/>
          </p:nvSpPr>
          <p:spPr>
            <a:xfrm>
              <a:off x="4707250" y="2941650"/>
              <a:ext cx="63150" cy="59800"/>
            </a:xfrm>
            <a:custGeom>
              <a:rect b="b" l="l" r="r" t="t"/>
              <a:pathLst>
                <a:path extrusionOk="0" h="2392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6"/>
            <p:cNvSpPr/>
            <p:nvPr/>
          </p:nvSpPr>
          <p:spPr>
            <a:xfrm>
              <a:off x="4637375" y="2942500"/>
              <a:ext cx="62325" cy="68200"/>
            </a:xfrm>
            <a:custGeom>
              <a:rect b="b" l="l" r="r" t="t"/>
              <a:pathLst>
                <a:path extrusionOk="0" h="2728" w="2493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6"/>
            <p:cNvSpPr/>
            <p:nvPr/>
          </p:nvSpPr>
          <p:spPr>
            <a:xfrm>
              <a:off x="4652525" y="3011525"/>
              <a:ext cx="64850" cy="60625"/>
            </a:xfrm>
            <a:custGeom>
              <a:rect b="b" l="l" r="r" t="t"/>
              <a:pathLst>
                <a:path extrusionOk="0" h="2425" w="2594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6"/>
            <p:cNvSpPr/>
            <p:nvPr/>
          </p:nvSpPr>
          <p:spPr>
            <a:xfrm>
              <a:off x="4737550" y="3191650"/>
              <a:ext cx="21900" cy="12650"/>
            </a:xfrm>
            <a:custGeom>
              <a:rect b="b" l="l" r="r" t="t"/>
              <a:pathLst>
                <a:path extrusionOk="0" h="506" w="876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6"/>
            <p:cNvSpPr/>
            <p:nvPr/>
          </p:nvSpPr>
          <p:spPr>
            <a:xfrm>
              <a:off x="4467350" y="3043500"/>
              <a:ext cx="20225" cy="21075"/>
            </a:xfrm>
            <a:custGeom>
              <a:rect b="b" l="l" r="r" t="t"/>
              <a:pathLst>
                <a:path extrusionOk="0" h="843" w="809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6"/>
            <p:cNvSpPr/>
            <p:nvPr/>
          </p:nvSpPr>
          <p:spPr>
            <a:xfrm>
              <a:off x="4443800" y="3019100"/>
              <a:ext cx="62300" cy="65675"/>
            </a:xfrm>
            <a:custGeom>
              <a:rect b="b" l="l" r="r" t="t"/>
              <a:pathLst>
                <a:path extrusionOk="0" h="2627" w="2492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6"/>
            <p:cNvSpPr/>
            <p:nvPr/>
          </p:nvSpPr>
          <p:spPr>
            <a:xfrm>
              <a:off x="4431175" y="3110000"/>
              <a:ext cx="22750" cy="19375"/>
            </a:xfrm>
            <a:custGeom>
              <a:rect b="b" l="l" r="r" t="t"/>
              <a:pathLst>
                <a:path extrusionOk="0" h="775" w="91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6"/>
            <p:cNvSpPr/>
            <p:nvPr/>
          </p:nvSpPr>
          <p:spPr>
            <a:xfrm>
              <a:off x="4552375" y="3084750"/>
              <a:ext cx="63975" cy="59775"/>
            </a:xfrm>
            <a:custGeom>
              <a:rect b="b" l="l" r="r" t="t"/>
              <a:pathLst>
                <a:path extrusionOk="0" h="2391" w="2559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6"/>
            <p:cNvSpPr/>
            <p:nvPr/>
          </p:nvSpPr>
          <p:spPr>
            <a:xfrm>
              <a:off x="4586025" y="2969425"/>
              <a:ext cx="22750" cy="17700"/>
            </a:xfrm>
            <a:custGeom>
              <a:rect b="b" l="l" r="r" t="t"/>
              <a:pathLst>
                <a:path extrusionOk="0" h="708" w="91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6"/>
            <p:cNvSpPr/>
            <p:nvPr/>
          </p:nvSpPr>
          <p:spPr>
            <a:xfrm>
              <a:off x="4567525" y="3158825"/>
              <a:ext cx="5900" cy="65675"/>
            </a:xfrm>
            <a:custGeom>
              <a:rect b="b" l="l" r="r" t="t"/>
              <a:pathLst>
                <a:path extrusionOk="0" h="2627" w="236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6"/>
            <p:cNvSpPr/>
            <p:nvPr/>
          </p:nvSpPr>
          <p:spPr>
            <a:xfrm>
              <a:off x="4670200" y="3192475"/>
              <a:ext cx="10975" cy="16875"/>
            </a:xfrm>
            <a:custGeom>
              <a:rect b="b" l="l" r="r" t="t"/>
              <a:pathLst>
                <a:path extrusionOk="0" h="675" w="439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6"/>
            <p:cNvSpPr/>
            <p:nvPr/>
          </p:nvSpPr>
          <p:spPr>
            <a:xfrm>
              <a:off x="4623075" y="3079700"/>
              <a:ext cx="62300" cy="67350"/>
            </a:xfrm>
            <a:custGeom>
              <a:rect b="b" l="l" r="r" t="t"/>
              <a:pathLst>
                <a:path extrusionOk="0" h="2694" w="2492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6"/>
            <p:cNvSpPr/>
            <p:nvPr/>
          </p:nvSpPr>
          <p:spPr>
            <a:xfrm>
              <a:off x="6826650" y="4567825"/>
              <a:ext cx="297975" cy="292925"/>
            </a:xfrm>
            <a:custGeom>
              <a:rect b="b" l="l" r="r" t="t"/>
              <a:pathLst>
                <a:path extrusionOk="0" h="11717" w="11919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6"/>
            <p:cNvSpPr/>
            <p:nvPr/>
          </p:nvSpPr>
          <p:spPr>
            <a:xfrm>
              <a:off x="4570050" y="3149550"/>
              <a:ext cx="64825" cy="75775"/>
            </a:xfrm>
            <a:custGeom>
              <a:rect b="b" l="l" r="r" t="t"/>
              <a:pathLst>
                <a:path extrusionOk="0" h="3031" w="2593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6"/>
            <p:cNvSpPr/>
            <p:nvPr/>
          </p:nvSpPr>
          <p:spPr>
            <a:xfrm>
              <a:off x="4134050" y="3160500"/>
              <a:ext cx="342600" cy="82500"/>
            </a:xfrm>
            <a:custGeom>
              <a:rect b="b" l="l" r="r" t="t"/>
              <a:pathLst>
                <a:path extrusionOk="0" h="3300" w="13704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6"/>
            <p:cNvSpPr/>
            <p:nvPr/>
          </p:nvSpPr>
          <p:spPr>
            <a:xfrm>
              <a:off x="4573400" y="3096525"/>
              <a:ext cx="17700" cy="16025"/>
            </a:xfrm>
            <a:custGeom>
              <a:rect b="b" l="l" r="r" t="t"/>
              <a:pathLst>
                <a:path extrusionOk="0" h="641" w="708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6"/>
            <p:cNvSpPr/>
            <p:nvPr/>
          </p:nvSpPr>
          <p:spPr>
            <a:xfrm>
              <a:off x="3843650" y="3111675"/>
              <a:ext cx="69900" cy="65675"/>
            </a:xfrm>
            <a:custGeom>
              <a:rect b="b" l="l" r="r" t="t"/>
              <a:pathLst>
                <a:path extrusionOk="0" h="2627" w="2796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6"/>
            <p:cNvSpPr/>
            <p:nvPr/>
          </p:nvSpPr>
          <p:spPr>
            <a:xfrm>
              <a:off x="3974950" y="2891150"/>
              <a:ext cx="60650" cy="10125"/>
            </a:xfrm>
            <a:custGeom>
              <a:rect b="b" l="l" r="r" t="t"/>
              <a:pathLst>
                <a:path extrusionOk="0" h="405" w="2426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6"/>
            <p:cNvSpPr/>
            <p:nvPr/>
          </p:nvSpPr>
          <p:spPr>
            <a:xfrm>
              <a:off x="3843650" y="3181550"/>
              <a:ext cx="53900" cy="69875"/>
            </a:xfrm>
            <a:custGeom>
              <a:rect b="b" l="l" r="r" t="t"/>
              <a:pathLst>
                <a:path extrusionOk="0" h="2795" w="2156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6"/>
            <p:cNvSpPr/>
            <p:nvPr/>
          </p:nvSpPr>
          <p:spPr>
            <a:xfrm>
              <a:off x="3921100" y="3108325"/>
              <a:ext cx="62300" cy="67350"/>
            </a:xfrm>
            <a:custGeom>
              <a:rect b="b" l="l" r="r" t="t"/>
              <a:pathLst>
                <a:path extrusionOk="0" h="2694" w="2492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6"/>
            <p:cNvSpPr/>
            <p:nvPr/>
          </p:nvSpPr>
          <p:spPr>
            <a:xfrm>
              <a:off x="4639075" y="3015725"/>
              <a:ext cx="6750" cy="58100"/>
            </a:xfrm>
            <a:custGeom>
              <a:rect b="b" l="l" r="r" t="t"/>
              <a:pathLst>
                <a:path extrusionOk="0" h="2324" w="27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6"/>
            <p:cNvSpPr/>
            <p:nvPr/>
          </p:nvSpPr>
          <p:spPr>
            <a:xfrm>
              <a:off x="4113850" y="3054450"/>
              <a:ext cx="18525" cy="26125"/>
            </a:xfrm>
            <a:custGeom>
              <a:rect b="b" l="l" r="r" t="t"/>
              <a:pathLst>
                <a:path extrusionOk="0" h="1045" w="741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6"/>
            <p:cNvSpPr/>
            <p:nvPr/>
          </p:nvSpPr>
          <p:spPr>
            <a:xfrm>
              <a:off x="3974125" y="3175650"/>
              <a:ext cx="63150" cy="69050"/>
            </a:xfrm>
            <a:custGeom>
              <a:rect b="b" l="l" r="r" t="t"/>
              <a:pathLst>
                <a:path extrusionOk="0" h="2762" w="2526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6"/>
            <p:cNvSpPr/>
            <p:nvPr/>
          </p:nvSpPr>
          <p:spPr>
            <a:xfrm>
              <a:off x="4091950" y="3033400"/>
              <a:ext cx="62325" cy="65675"/>
            </a:xfrm>
            <a:custGeom>
              <a:rect b="b" l="l" r="r" t="t"/>
              <a:pathLst>
                <a:path extrusionOk="0" h="2627" w="2493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6"/>
            <p:cNvSpPr/>
            <p:nvPr/>
          </p:nvSpPr>
          <p:spPr>
            <a:xfrm>
              <a:off x="4132350" y="3104100"/>
              <a:ext cx="8450" cy="58100"/>
            </a:xfrm>
            <a:custGeom>
              <a:rect b="b" l="l" r="r" t="t"/>
              <a:pathLst>
                <a:path extrusionOk="0" h="2324" w="338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6"/>
            <p:cNvSpPr/>
            <p:nvPr/>
          </p:nvSpPr>
          <p:spPr>
            <a:xfrm>
              <a:off x="4015375" y="3126825"/>
              <a:ext cx="18525" cy="21925"/>
            </a:xfrm>
            <a:custGeom>
              <a:rect b="b" l="l" r="r" t="t"/>
              <a:pathLst>
                <a:path extrusionOk="0" h="877" w="741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6"/>
            <p:cNvSpPr/>
            <p:nvPr/>
          </p:nvSpPr>
          <p:spPr>
            <a:xfrm>
              <a:off x="3990950" y="3106625"/>
              <a:ext cx="63150" cy="59800"/>
            </a:xfrm>
            <a:custGeom>
              <a:rect b="b" l="l" r="r" t="t"/>
              <a:pathLst>
                <a:path extrusionOk="0" h="2392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6"/>
            <p:cNvSpPr/>
            <p:nvPr/>
          </p:nvSpPr>
          <p:spPr>
            <a:xfrm>
              <a:off x="4412650" y="3088950"/>
              <a:ext cx="64825" cy="60625"/>
            </a:xfrm>
            <a:custGeom>
              <a:rect b="b" l="l" r="r" t="t"/>
              <a:pathLst>
                <a:path extrusionOk="0" h="2425" w="2593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6"/>
            <p:cNvSpPr/>
            <p:nvPr/>
          </p:nvSpPr>
          <p:spPr>
            <a:xfrm>
              <a:off x="6994975" y="3960950"/>
              <a:ext cx="296300" cy="452025"/>
            </a:xfrm>
            <a:custGeom>
              <a:rect b="b" l="l" r="r" t="t"/>
              <a:pathLst>
                <a:path extrusionOk="0" h="18081" w="11852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6"/>
            <p:cNvSpPr/>
            <p:nvPr/>
          </p:nvSpPr>
          <p:spPr>
            <a:xfrm>
              <a:off x="5857000" y="2891150"/>
              <a:ext cx="1266800" cy="381325"/>
            </a:xfrm>
            <a:custGeom>
              <a:rect b="b" l="l" r="r" t="t"/>
              <a:pathLst>
                <a:path extrusionOk="0" h="15253" w="50672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6"/>
            <p:cNvSpPr/>
            <p:nvPr/>
          </p:nvSpPr>
          <p:spPr>
            <a:xfrm>
              <a:off x="7126300" y="4418850"/>
              <a:ext cx="32850" cy="23575"/>
            </a:xfrm>
            <a:custGeom>
              <a:rect b="b" l="l" r="r" t="t"/>
              <a:pathLst>
                <a:path extrusionOk="0" h="943" w="1314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6"/>
            <p:cNvSpPr/>
            <p:nvPr/>
          </p:nvSpPr>
          <p:spPr>
            <a:xfrm>
              <a:off x="7000875" y="3964325"/>
              <a:ext cx="17700" cy="17700"/>
            </a:xfrm>
            <a:custGeom>
              <a:rect b="b" l="l" r="r" t="t"/>
              <a:pathLst>
                <a:path extrusionOk="0" h="708" w="708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6"/>
            <p:cNvSpPr/>
            <p:nvPr/>
          </p:nvSpPr>
          <p:spPr>
            <a:xfrm>
              <a:off x="7124600" y="4429775"/>
              <a:ext cx="8450" cy="15175"/>
            </a:xfrm>
            <a:custGeom>
              <a:rect b="b" l="l" r="r" t="t"/>
              <a:pathLst>
                <a:path extrusionOk="0" h="607" w="338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6"/>
            <p:cNvSpPr/>
            <p:nvPr/>
          </p:nvSpPr>
          <p:spPr>
            <a:xfrm>
              <a:off x="6900725" y="2972800"/>
              <a:ext cx="58925" cy="9275"/>
            </a:xfrm>
            <a:custGeom>
              <a:rect b="b" l="l" r="r" t="t"/>
              <a:pathLst>
                <a:path extrusionOk="0" h="371" w="2357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6"/>
            <p:cNvSpPr/>
            <p:nvPr/>
          </p:nvSpPr>
          <p:spPr>
            <a:xfrm>
              <a:off x="6748375" y="3072975"/>
              <a:ext cx="106900" cy="36200"/>
            </a:xfrm>
            <a:custGeom>
              <a:rect b="b" l="l" r="r" t="t"/>
              <a:pathLst>
                <a:path extrusionOk="0" h="1448" w="4276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6"/>
            <p:cNvSpPr/>
            <p:nvPr/>
          </p:nvSpPr>
          <p:spPr>
            <a:xfrm>
              <a:off x="7065675" y="3940750"/>
              <a:ext cx="53075" cy="20225"/>
            </a:xfrm>
            <a:custGeom>
              <a:rect b="b" l="l" r="r" t="t"/>
              <a:pathLst>
                <a:path extrusionOk="0" h="809" w="2123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6"/>
            <p:cNvSpPr/>
            <p:nvPr/>
          </p:nvSpPr>
          <p:spPr>
            <a:xfrm>
              <a:off x="4645800" y="3178175"/>
              <a:ext cx="64825" cy="42100"/>
            </a:xfrm>
            <a:custGeom>
              <a:rect b="b" l="l" r="r" t="t"/>
              <a:pathLst>
                <a:path extrusionOk="0" h="1684" w="2593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6"/>
            <p:cNvSpPr/>
            <p:nvPr/>
          </p:nvSpPr>
          <p:spPr>
            <a:xfrm>
              <a:off x="6748375" y="3108325"/>
              <a:ext cx="73250" cy="25275"/>
            </a:xfrm>
            <a:custGeom>
              <a:rect b="b" l="l" r="r" t="t"/>
              <a:pathLst>
                <a:path extrusionOk="0" h="1011" w="293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6"/>
            <p:cNvSpPr/>
            <p:nvPr/>
          </p:nvSpPr>
          <p:spPr>
            <a:xfrm>
              <a:off x="6743325" y="3060350"/>
              <a:ext cx="93450" cy="21900"/>
            </a:xfrm>
            <a:custGeom>
              <a:rect b="b" l="l" r="r" t="t"/>
              <a:pathLst>
                <a:path extrusionOk="0" h="876" w="3738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6"/>
            <p:cNvSpPr/>
            <p:nvPr/>
          </p:nvSpPr>
          <p:spPr>
            <a:xfrm>
              <a:off x="7182675" y="4392750"/>
              <a:ext cx="76625" cy="40425"/>
            </a:xfrm>
            <a:custGeom>
              <a:rect b="b" l="l" r="r" t="t"/>
              <a:pathLst>
                <a:path extrusionOk="0" h="1617" w="3065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6"/>
            <p:cNvSpPr/>
            <p:nvPr/>
          </p:nvSpPr>
          <p:spPr>
            <a:xfrm>
              <a:off x="6135600" y="2891150"/>
              <a:ext cx="26975" cy="145650"/>
            </a:xfrm>
            <a:custGeom>
              <a:rect b="b" l="l" r="r" t="t"/>
              <a:pathLst>
                <a:path extrusionOk="0" h="5826" w="1079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6"/>
            <p:cNvSpPr/>
            <p:nvPr/>
          </p:nvSpPr>
          <p:spPr>
            <a:xfrm>
              <a:off x="3843650" y="2891150"/>
              <a:ext cx="1028600" cy="388050"/>
            </a:xfrm>
            <a:custGeom>
              <a:rect b="b" l="l" r="r" t="t"/>
              <a:pathLst>
                <a:path extrusionOk="0" h="15522" w="41144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6"/>
            <p:cNvSpPr/>
            <p:nvPr/>
          </p:nvSpPr>
          <p:spPr>
            <a:xfrm>
              <a:off x="6583400" y="4932275"/>
              <a:ext cx="707875" cy="436025"/>
            </a:xfrm>
            <a:custGeom>
              <a:rect b="b" l="l" r="r" t="t"/>
              <a:pathLst>
                <a:path extrusionOk="0" h="17441" w="28315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6"/>
            <p:cNvSpPr/>
            <p:nvPr/>
          </p:nvSpPr>
          <p:spPr>
            <a:xfrm>
              <a:off x="4783000" y="3183225"/>
              <a:ext cx="5075" cy="33700"/>
            </a:xfrm>
            <a:custGeom>
              <a:rect b="b" l="l" r="r" t="t"/>
              <a:pathLst>
                <a:path extrusionOk="0" h="1348" w="203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6"/>
            <p:cNvSpPr/>
            <p:nvPr/>
          </p:nvSpPr>
          <p:spPr>
            <a:xfrm>
              <a:off x="4735025" y="2891150"/>
              <a:ext cx="100175" cy="42125"/>
            </a:xfrm>
            <a:custGeom>
              <a:rect b="b" l="l" r="r" t="t"/>
              <a:pathLst>
                <a:path extrusionOk="0" h="1685" w="4007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6"/>
            <p:cNvSpPr/>
            <p:nvPr/>
          </p:nvSpPr>
          <p:spPr>
            <a:xfrm>
              <a:off x="6612850" y="4974375"/>
              <a:ext cx="14325" cy="15175"/>
            </a:xfrm>
            <a:custGeom>
              <a:rect b="b" l="l" r="r" t="t"/>
              <a:pathLst>
                <a:path extrusionOk="0" h="607" w="573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6"/>
            <p:cNvSpPr/>
            <p:nvPr/>
          </p:nvSpPr>
          <p:spPr>
            <a:xfrm>
              <a:off x="6971425" y="3905400"/>
              <a:ext cx="319850" cy="567325"/>
            </a:xfrm>
            <a:custGeom>
              <a:rect b="b" l="l" r="r" t="t"/>
              <a:pathLst>
                <a:path extrusionOk="0" h="22693" w="12794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7159950" y="3928975"/>
              <a:ext cx="10975" cy="10125"/>
            </a:xfrm>
            <a:custGeom>
              <a:rect b="b" l="l" r="r" t="t"/>
              <a:pathLst>
                <a:path extrusionOk="0" h="405" w="439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7158275" y="5139350"/>
              <a:ext cx="67350" cy="65675"/>
            </a:xfrm>
            <a:custGeom>
              <a:rect b="b" l="l" r="r" t="t"/>
              <a:pathLst>
                <a:path extrusionOk="0" h="2627" w="2694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6637250" y="5024025"/>
              <a:ext cx="49700" cy="49675"/>
            </a:xfrm>
            <a:custGeom>
              <a:rect b="b" l="l" r="r" t="t"/>
              <a:pathLst>
                <a:path extrusionOk="0" h="1987" w="1988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7121250" y="4706700"/>
              <a:ext cx="170025" cy="420875"/>
            </a:xfrm>
            <a:custGeom>
              <a:rect b="b" l="l" r="r" t="t"/>
              <a:pathLst>
                <a:path extrusionOk="0" h="16835" w="6801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4027150" y="2993850"/>
              <a:ext cx="23600" cy="16850"/>
            </a:xfrm>
            <a:custGeom>
              <a:rect b="b" l="l" r="r" t="t"/>
              <a:pathLst>
                <a:path extrusionOk="0" h="674" w="944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4005250" y="2970275"/>
              <a:ext cx="63175" cy="59775"/>
            </a:xfrm>
            <a:custGeom>
              <a:rect b="b" l="l" r="r" t="t"/>
              <a:pathLst>
                <a:path extrusionOk="0" h="2391" w="2527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4969000" y="2997200"/>
              <a:ext cx="16875" cy="10125"/>
            </a:xfrm>
            <a:custGeom>
              <a:rect b="b" l="l" r="r" t="t"/>
              <a:pathLst>
                <a:path extrusionOk="0" h="405" w="675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3979175" y="3059500"/>
              <a:ext cx="15175" cy="21900"/>
            </a:xfrm>
            <a:custGeom>
              <a:rect b="b" l="l" r="r" t="t"/>
              <a:pathLst>
                <a:path extrusionOk="0" h="876" w="607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3935400" y="2971125"/>
              <a:ext cx="61475" cy="67350"/>
            </a:xfrm>
            <a:custGeom>
              <a:rect b="b" l="l" r="r" t="t"/>
              <a:pathLst>
                <a:path extrusionOk="0" h="2694" w="2459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4085225" y="3125150"/>
              <a:ext cx="19375" cy="19375"/>
            </a:xfrm>
            <a:custGeom>
              <a:rect b="b" l="l" r="r" t="t"/>
              <a:pathLst>
                <a:path extrusionOk="0" h="775" w="775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4075975" y="2966900"/>
              <a:ext cx="63975" cy="60625"/>
            </a:xfrm>
            <a:custGeom>
              <a:rect b="b" l="l" r="r" t="t"/>
              <a:pathLst>
                <a:path extrusionOk="0" h="2425" w="2559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4101225" y="2991325"/>
              <a:ext cx="16000" cy="19375"/>
            </a:xfrm>
            <a:custGeom>
              <a:rect b="b" l="l" r="r" t="t"/>
              <a:pathLst>
                <a:path extrusionOk="0" h="775" w="64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4046500" y="3060350"/>
              <a:ext cx="15175" cy="21900"/>
            </a:xfrm>
            <a:custGeom>
              <a:rect b="b" l="l" r="r" t="t"/>
              <a:pathLst>
                <a:path extrusionOk="0" h="876" w="607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4022100" y="3037600"/>
              <a:ext cx="61475" cy="60650"/>
            </a:xfrm>
            <a:custGeom>
              <a:rect b="b" l="l" r="r" t="t"/>
              <a:pathLst>
                <a:path extrusionOk="0" h="2426" w="2459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4972375" y="2979525"/>
              <a:ext cx="17700" cy="9300"/>
            </a:xfrm>
            <a:custGeom>
              <a:rect b="b" l="l" r="r" t="t"/>
              <a:pathLst>
                <a:path extrusionOk="0" h="372" w="708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4949650" y="2944175"/>
              <a:ext cx="274425" cy="118725"/>
            </a:xfrm>
            <a:custGeom>
              <a:rect b="b" l="l" r="r" t="t"/>
              <a:pathLst>
                <a:path extrusionOk="0" h="4749" w="10977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3969075" y="2891150"/>
              <a:ext cx="5075" cy="8450"/>
            </a:xfrm>
            <a:custGeom>
              <a:rect b="b" l="l" r="r" t="t"/>
              <a:pathLst>
                <a:path extrusionOk="0" h="338" w="203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3843650" y="2908000"/>
              <a:ext cx="42125" cy="65675"/>
            </a:xfrm>
            <a:custGeom>
              <a:rect b="b" l="l" r="r" t="t"/>
              <a:pathLst>
                <a:path extrusionOk="0" h="2627" w="1685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3843650" y="3008150"/>
              <a:ext cx="26975" cy="21900"/>
            </a:xfrm>
            <a:custGeom>
              <a:rect b="b" l="l" r="r" t="t"/>
              <a:pathLst>
                <a:path extrusionOk="0" h="876" w="1079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6"/>
            <p:cNvSpPr/>
            <p:nvPr/>
          </p:nvSpPr>
          <p:spPr>
            <a:xfrm>
              <a:off x="3990950" y="2931550"/>
              <a:ext cx="19375" cy="22750"/>
            </a:xfrm>
            <a:custGeom>
              <a:rect b="b" l="l" r="r" t="t"/>
              <a:pathLst>
                <a:path extrusionOk="0" h="910" w="775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6"/>
            <p:cNvSpPr/>
            <p:nvPr/>
          </p:nvSpPr>
          <p:spPr>
            <a:xfrm>
              <a:off x="3964850" y="2903775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6"/>
            <p:cNvSpPr/>
            <p:nvPr/>
          </p:nvSpPr>
          <p:spPr>
            <a:xfrm>
              <a:off x="4104575" y="2989625"/>
              <a:ext cx="13500" cy="5075"/>
            </a:xfrm>
            <a:custGeom>
              <a:rect b="b" l="l" r="r" t="t"/>
              <a:pathLst>
                <a:path extrusionOk="0" h="203" w="54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6"/>
            <p:cNvSpPr/>
            <p:nvPr/>
          </p:nvSpPr>
          <p:spPr>
            <a:xfrm>
              <a:off x="3843650" y="2891150"/>
              <a:ext cx="46325" cy="13500"/>
            </a:xfrm>
            <a:custGeom>
              <a:rect b="b" l="l" r="r" t="t"/>
              <a:pathLst>
                <a:path extrusionOk="0" h="540" w="1853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6"/>
            <p:cNvSpPr/>
            <p:nvPr/>
          </p:nvSpPr>
          <p:spPr>
            <a:xfrm>
              <a:off x="3843650" y="3044350"/>
              <a:ext cx="101875" cy="60625"/>
            </a:xfrm>
            <a:custGeom>
              <a:rect b="b" l="l" r="r" t="t"/>
              <a:pathLst>
                <a:path extrusionOk="0" h="2425" w="4075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6"/>
            <p:cNvSpPr/>
            <p:nvPr/>
          </p:nvSpPr>
          <p:spPr>
            <a:xfrm>
              <a:off x="3894150" y="2907150"/>
              <a:ext cx="63150" cy="58950"/>
            </a:xfrm>
            <a:custGeom>
              <a:rect b="b" l="l" r="r" t="t"/>
              <a:pathLst>
                <a:path extrusionOk="0" h="2358" w="2526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6"/>
            <p:cNvSpPr/>
            <p:nvPr/>
          </p:nvSpPr>
          <p:spPr>
            <a:xfrm>
              <a:off x="3957275" y="2992150"/>
              <a:ext cx="20225" cy="25275"/>
            </a:xfrm>
            <a:custGeom>
              <a:rect b="b" l="l" r="r" t="t"/>
              <a:pathLst>
                <a:path extrusionOk="0" h="1011" w="809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6"/>
            <p:cNvSpPr/>
            <p:nvPr/>
          </p:nvSpPr>
          <p:spPr>
            <a:xfrm>
              <a:off x="3843650" y="2973650"/>
              <a:ext cx="82525" cy="63975"/>
            </a:xfrm>
            <a:custGeom>
              <a:rect b="b" l="l" r="r" t="t"/>
              <a:pathLst>
                <a:path extrusionOk="0" h="2559" w="3301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4394975" y="3045175"/>
              <a:ext cx="14325" cy="19400"/>
            </a:xfrm>
            <a:custGeom>
              <a:rect b="b" l="l" r="r" t="t"/>
              <a:pathLst>
                <a:path extrusionOk="0" h="776" w="573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6"/>
            <p:cNvSpPr/>
            <p:nvPr/>
          </p:nvSpPr>
          <p:spPr>
            <a:xfrm>
              <a:off x="4464000" y="2891150"/>
              <a:ext cx="55575" cy="53050"/>
            </a:xfrm>
            <a:custGeom>
              <a:rect b="b" l="l" r="r" t="t"/>
              <a:pathLst>
                <a:path extrusionOk="0" h="2122" w="2223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4452200" y="2976175"/>
              <a:ext cx="5925" cy="17700"/>
            </a:xfrm>
            <a:custGeom>
              <a:rect b="b" l="l" r="r" t="t"/>
              <a:pathLst>
                <a:path extrusionOk="0" h="708" w="237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4373075" y="3023300"/>
              <a:ext cx="61475" cy="60625"/>
            </a:xfrm>
            <a:custGeom>
              <a:rect b="b" l="l" r="r" t="t"/>
              <a:pathLst>
                <a:path extrusionOk="0" h="2425" w="2459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7067375" y="4626750"/>
              <a:ext cx="59775" cy="239900"/>
            </a:xfrm>
            <a:custGeom>
              <a:rect b="b" l="l" r="r" t="t"/>
              <a:pathLst>
                <a:path extrusionOk="0" h="9596" w="2391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4497650" y="2953450"/>
              <a:ext cx="8450" cy="58100"/>
            </a:xfrm>
            <a:custGeom>
              <a:rect b="b" l="l" r="r" t="t"/>
              <a:pathLst>
                <a:path extrusionOk="0" h="2324" w="338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4487550" y="3155450"/>
              <a:ext cx="68200" cy="7600"/>
            </a:xfrm>
            <a:custGeom>
              <a:rect b="b" l="l" r="r" t="t"/>
              <a:pathLst>
                <a:path extrusionOk="0" h="304" w="2728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4487550" y="3087275"/>
              <a:ext cx="58100" cy="60625"/>
            </a:xfrm>
            <a:custGeom>
              <a:rect b="b" l="l" r="r" t="t"/>
              <a:pathLst>
                <a:path extrusionOk="0" h="2425" w="2324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4341950" y="3092325"/>
              <a:ext cx="63150" cy="59775"/>
            </a:xfrm>
            <a:custGeom>
              <a:rect b="b" l="l" r="r" t="t"/>
              <a:pathLst>
                <a:path extrusionOk="0" h="2391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4566675" y="2947550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4483350" y="3089800"/>
              <a:ext cx="8450" cy="58950"/>
            </a:xfrm>
            <a:custGeom>
              <a:rect b="b" l="l" r="r" t="t"/>
              <a:pathLst>
                <a:path extrusionOk="0" h="2358" w="338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4104575" y="2898725"/>
              <a:ext cx="64000" cy="59800"/>
            </a:xfrm>
            <a:custGeom>
              <a:rect b="b" l="l" r="r" t="t"/>
              <a:pathLst>
                <a:path extrusionOk="0" h="2392" w="256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4501875" y="3099900"/>
              <a:ext cx="22750" cy="12650"/>
            </a:xfrm>
            <a:custGeom>
              <a:rect b="b" l="l" r="r" t="t"/>
              <a:pathLst>
                <a:path extrusionOk="0" h="506" w="91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5144925" y="2978700"/>
              <a:ext cx="56425" cy="56400"/>
            </a:xfrm>
            <a:custGeom>
              <a:rect b="b" l="l" r="r" t="t"/>
              <a:pathLst>
                <a:path extrusionOk="0" h="2256" w="2257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4186225" y="3053600"/>
              <a:ext cx="17700" cy="26125"/>
            </a:xfrm>
            <a:custGeom>
              <a:rect b="b" l="l" r="r" t="t"/>
              <a:pathLst>
                <a:path extrusionOk="0" h="1045" w="708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4127300" y="2927350"/>
              <a:ext cx="19400" cy="21900"/>
            </a:xfrm>
            <a:custGeom>
              <a:rect b="b" l="l" r="r" t="t"/>
              <a:pathLst>
                <a:path extrusionOk="0" h="876" w="776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4232525" y="3029200"/>
              <a:ext cx="55575" cy="61475"/>
            </a:xfrm>
            <a:custGeom>
              <a:rect b="b" l="l" r="r" t="t"/>
              <a:pathLst>
                <a:path extrusionOk="0" h="2459" w="2223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4146675" y="2967750"/>
              <a:ext cx="7600" cy="58100"/>
            </a:xfrm>
            <a:custGeom>
              <a:rect b="b" l="l" r="r" t="t"/>
              <a:pathLst>
                <a:path extrusionOk="0" h="2324" w="304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4160975" y="3030025"/>
              <a:ext cx="64850" cy="63175"/>
            </a:xfrm>
            <a:custGeom>
              <a:rect b="b" l="l" r="r" t="t"/>
              <a:pathLst>
                <a:path extrusionOk="0" h="2527" w="2594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4328475" y="3051075"/>
              <a:ext cx="19375" cy="17700"/>
            </a:xfrm>
            <a:custGeom>
              <a:rect b="b" l="l" r="r" t="t"/>
              <a:pathLst>
                <a:path extrusionOk="0" h="708" w="775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4254400" y="3051075"/>
              <a:ext cx="25275" cy="22750"/>
            </a:xfrm>
            <a:custGeom>
              <a:rect b="b" l="l" r="r" t="t"/>
              <a:pathLst>
                <a:path extrusionOk="0" h="910" w="1011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4365500" y="3115050"/>
              <a:ext cx="19400" cy="16850"/>
            </a:xfrm>
            <a:custGeom>
              <a:rect b="b" l="l" r="r" t="t"/>
              <a:pathLst>
                <a:path extrusionOk="0" h="674" w="776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4301550" y="3025825"/>
              <a:ext cx="64825" cy="60625"/>
            </a:xfrm>
            <a:custGeom>
              <a:rect b="b" l="l" r="r" t="t"/>
              <a:pathLst>
                <a:path extrusionOk="0" h="2425" w="2593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19" name="Google Shape;1019;p6"/>
          <p:cNvSpPr txBox="1"/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20" name="Google Shape;1020;p6"/>
          <p:cNvSpPr txBox="1"/>
          <p:nvPr>
            <p:ph idx="1" type="body"/>
          </p:nvPr>
        </p:nvSpPr>
        <p:spPr>
          <a:xfrm>
            <a:off x="1131725" y="1329863"/>
            <a:ext cx="3339600" cy="34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1021" name="Google Shape;1021;p6"/>
          <p:cNvSpPr txBox="1"/>
          <p:nvPr>
            <p:ph idx="2" type="body"/>
          </p:nvPr>
        </p:nvSpPr>
        <p:spPr>
          <a:xfrm>
            <a:off x="4672553" y="1329863"/>
            <a:ext cx="3339600" cy="34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3" name="Google Shape;1023;p7"/>
          <p:cNvGrpSpPr/>
          <p:nvPr/>
        </p:nvGrpSpPr>
        <p:grpSpPr>
          <a:xfrm>
            <a:off x="139" y="151"/>
            <a:ext cx="9159995" cy="5152574"/>
            <a:chOff x="3843650" y="2891150"/>
            <a:chExt cx="3447625" cy="2585725"/>
          </a:xfrm>
        </p:grpSpPr>
        <p:sp>
          <p:nvSpPr>
            <p:cNvPr id="1024" name="Google Shape;1024;p7"/>
            <p:cNvSpPr/>
            <p:nvPr/>
          </p:nvSpPr>
          <p:spPr>
            <a:xfrm>
              <a:off x="6911650" y="2942500"/>
              <a:ext cx="56425" cy="5075"/>
            </a:xfrm>
            <a:custGeom>
              <a:rect b="b" l="l" r="r" t="t"/>
              <a:pathLst>
                <a:path extrusionOk="0" h="203" w="2257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7"/>
            <p:cNvSpPr/>
            <p:nvPr/>
          </p:nvSpPr>
          <p:spPr>
            <a:xfrm>
              <a:off x="4378125" y="2979525"/>
              <a:ext cx="20225" cy="17700"/>
            </a:xfrm>
            <a:custGeom>
              <a:rect b="b" l="l" r="r" t="t"/>
              <a:pathLst>
                <a:path extrusionOk="0" h="708" w="809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7"/>
            <p:cNvSpPr/>
            <p:nvPr/>
          </p:nvSpPr>
          <p:spPr>
            <a:xfrm>
              <a:off x="4356250" y="2955975"/>
              <a:ext cx="63150" cy="59775"/>
            </a:xfrm>
            <a:custGeom>
              <a:rect b="b" l="l" r="r" t="t"/>
              <a:pathLst>
                <a:path extrusionOk="0" h="2391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7"/>
            <p:cNvSpPr/>
            <p:nvPr/>
          </p:nvSpPr>
          <p:spPr>
            <a:xfrm>
              <a:off x="4518700" y="2973650"/>
              <a:ext cx="18550" cy="19375"/>
            </a:xfrm>
            <a:custGeom>
              <a:rect b="b" l="l" r="r" t="t"/>
              <a:pathLst>
                <a:path extrusionOk="0" h="775" w="742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7"/>
            <p:cNvSpPr/>
            <p:nvPr/>
          </p:nvSpPr>
          <p:spPr>
            <a:xfrm>
              <a:off x="4386550" y="2891150"/>
              <a:ext cx="8450" cy="57275"/>
            </a:xfrm>
            <a:custGeom>
              <a:rect b="b" l="l" r="r" t="t"/>
              <a:pathLst>
                <a:path extrusionOk="0" h="2291" w="338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7"/>
            <p:cNvSpPr/>
            <p:nvPr/>
          </p:nvSpPr>
          <p:spPr>
            <a:xfrm>
              <a:off x="4526275" y="2891150"/>
              <a:ext cx="62300" cy="55575"/>
            </a:xfrm>
            <a:custGeom>
              <a:rect b="b" l="l" r="r" t="t"/>
              <a:pathLst>
                <a:path extrusionOk="0" h="2223" w="2492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7"/>
            <p:cNvSpPr/>
            <p:nvPr/>
          </p:nvSpPr>
          <p:spPr>
            <a:xfrm>
              <a:off x="3896675" y="2891150"/>
              <a:ext cx="62325" cy="11825"/>
            </a:xfrm>
            <a:custGeom>
              <a:rect b="b" l="l" r="r" t="t"/>
              <a:pathLst>
                <a:path extrusionOk="0" h="473" w="2493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7"/>
            <p:cNvSpPr/>
            <p:nvPr/>
          </p:nvSpPr>
          <p:spPr>
            <a:xfrm>
              <a:off x="4501875" y="2950925"/>
              <a:ext cx="58100" cy="59775"/>
            </a:xfrm>
            <a:custGeom>
              <a:rect b="b" l="l" r="r" t="t"/>
              <a:pathLst>
                <a:path extrusionOk="0" h="2391" w="2324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7"/>
            <p:cNvSpPr/>
            <p:nvPr/>
          </p:nvSpPr>
          <p:spPr>
            <a:xfrm>
              <a:off x="4484200" y="2917250"/>
              <a:ext cx="15175" cy="16850"/>
            </a:xfrm>
            <a:custGeom>
              <a:rect b="b" l="l" r="r" t="t"/>
              <a:pathLst>
                <a:path extrusionOk="0" h="674" w="607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7"/>
            <p:cNvSpPr/>
            <p:nvPr/>
          </p:nvSpPr>
          <p:spPr>
            <a:xfrm>
              <a:off x="4390750" y="2891150"/>
              <a:ext cx="58125" cy="56425"/>
            </a:xfrm>
            <a:custGeom>
              <a:rect b="b" l="l" r="r" t="t"/>
              <a:pathLst>
                <a:path extrusionOk="0" h="2257" w="2325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7"/>
            <p:cNvSpPr/>
            <p:nvPr/>
          </p:nvSpPr>
          <p:spPr>
            <a:xfrm>
              <a:off x="4455575" y="2891150"/>
              <a:ext cx="8450" cy="52225"/>
            </a:xfrm>
            <a:custGeom>
              <a:rect b="b" l="l" r="r" t="t"/>
              <a:pathLst>
                <a:path extrusionOk="0" h="2089" w="338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7"/>
            <p:cNvSpPr/>
            <p:nvPr/>
          </p:nvSpPr>
          <p:spPr>
            <a:xfrm>
              <a:off x="4596975" y="2891150"/>
              <a:ext cx="62325" cy="47175"/>
            </a:xfrm>
            <a:custGeom>
              <a:rect b="b" l="l" r="r" t="t"/>
              <a:pathLst>
                <a:path extrusionOk="0" h="1887" w="2493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7"/>
            <p:cNvSpPr/>
            <p:nvPr/>
          </p:nvSpPr>
          <p:spPr>
            <a:xfrm>
              <a:off x="4245150" y="2892850"/>
              <a:ext cx="63150" cy="58925"/>
            </a:xfrm>
            <a:custGeom>
              <a:rect b="b" l="l" r="r" t="t"/>
              <a:pathLst>
                <a:path extrusionOk="0" h="2357" w="2526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7"/>
            <p:cNvSpPr/>
            <p:nvPr/>
          </p:nvSpPr>
          <p:spPr>
            <a:xfrm>
              <a:off x="4341950" y="2923150"/>
              <a:ext cx="10950" cy="17700"/>
            </a:xfrm>
            <a:custGeom>
              <a:rect b="b" l="l" r="r" t="t"/>
              <a:pathLst>
                <a:path extrusionOk="0" h="708" w="438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7"/>
            <p:cNvSpPr/>
            <p:nvPr/>
          </p:nvSpPr>
          <p:spPr>
            <a:xfrm>
              <a:off x="4272075" y="2926500"/>
              <a:ext cx="14350" cy="17700"/>
            </a:xfrm>
            <a:custGeom>
              <a:rect b="b" l="l" r="r" t="t"/>
              <a:pathLst>
                <a:path extrusionOk="0" h="708" w="574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7"/>
            <p:cNvSpPr/>
            <p:nvPr/>
          </p:nvSpPr>
          <p:spPr>
            <a:xfrm>
              <a:off x="4124775" y="2891150"/>
              <a:ext cx="10125" cy="25"/>
            </a:xfrm>
            <a:custGeom>
              <a:rect b="b" l="l" r="r" t="t"/>
              <a:pathLst>
                <a:path extrusionOk="0" h="1" w="405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7"/>
            <p:cNvSpPr/>
            <p:nvPr/>
          </p:nvSpPr>
          <p:spPr>
            <a:xfrm>
              <a:off x="3843650" y="3535050"/>
              <a:ext cx="196150" cy="301350"/>
            </a:xfrm>
            <a:custGeom>
              <a:rect b="b" l="l" r="r" t="t"/>
              <a:pathLst>
                <a:path extrusionOk="0" h="12054" w="7846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7"/>
            <p:cNvSpPr/>
            <p:nvPr/>
          </p:nvSpPr>
          <p:spPr>
            <a:xfrm>
              <a:off x="4035575" y="2903775"/>
              <a:ext cx="7600" cy="58950"/>
            </a:xfrm>
            <a:custGeom>
              <a:rect b="b" l="l" r="r" t="t"/>
              <a:pathLst>
                <a:path extrusionOk="0" h="2358" w="304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7"/>
            <p:cNvSpPr/>
            <p:nvPr/>
          </p:nvSpPr>
          <p:spPr>
            <a:xfrm>
              <a:off x="4414325" y="2920625"/>
              <a:ext cx="12650" cy="19375"/>
            </a:xfrm>
            <a:custGeom>
              <a:rect b="b" l="l" r="r" t="t"/>
              <a:pathLst>
                <a:path extrusionOk="0" h="775" w="506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7"/>
            <p:cNvSpPr/>
            <p:nvPr/>
          </p:nvSpPr>
          <p:spPr>
            <a:xfrm>
              <a:off x="4049025" y="2891150"/>
              <a:ext cx="56425" cy="4250"/>
            </a:xfrm>
            <a:custGeom>
              <a:rect b="b" l="l" r="r" t="t"/>
              <a:pathLst>
                <a:path extrusionOk="0" h="170" w="2257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7"/>
            <p:cNvSpPr/>
            <p:nvPr/>
          </p:nvSpPr>
          <p:spPr>
            <a:xfrm>
              <a:off x="4175275" y="2893675"/>
              <a:ext cx="62325" cy="67375"/>
            </a:xfrm>
            <a:custGeom>
              <a:rect b="b" l="l" r="r" t="t"/>
              <a:pathLst>
                <a:path extrusionOk="0" h="2695" w="2493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7"/>
            <p:cNvSpPr/>
            <p:nvPr/>
          </p:nvSpPr>
          <p:spPr>
            <a:xfrm>
              <a:off x="4060825" y="2929025"/>
              <a:ext cx="17700" cy="26125"/>
            </a:xfrm>
            <a:custGeom>
              <a:rect b="b" l="l" r="r" t="t"/>
              <a:pathLst>
                <a:path extrusionOk="0" h="1045" w="708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7"/>
            <p:cNvSpPr/>
            <p:nvPr/>
          </p:nvSpPr>
          <p:spPr>
            <a:xfrm>
              <a:off x="4039775" y="2901250"/>
              <a:ext cx="58100" cy="60625"/>
            </a:xfrm>
            <a:custGeom>
              <a:rect b="b" l="l" r="r" t="t"/>
              <a:pathLst>
                <a:path extrusionOk="0" h="2425" w="2324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7"/>
            <p:cNvSpPr/>
            <p:nvPr/>
          </p:nvSpPr>
          <p:spPr>
            <a:xfrm>
              <a:off x="4114675" y="2891150"/>
              <a:ext cx="4250" cy="875"/>
            </a:xfrm>
            <a:custGeom>
              <a:rect b="b" l="l" r="r" t="t"/>
              <a:pathLst>
                <a:path extrusionOk="0" h="35" w="17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7"/>
            <p:cNvSpPr/>
            <p:nvPr/>
          </p:nvSpPr>
          <p:spPr>
            <a:xfrm>
              <a:off x="4286400" y="2956800"/>
              <a:ext cx="62300" cy="67375"/>
            </a:xfrm>
            <a:custGeom>
              <a:rect b="b" l="l" r="r" t="t"/>
              <a:pathLst>
                <a:path extrusionOk="0" h="2695" w="2492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7"/>
            <p:cNvSpPr/>
            <p:nvPr/>
          </p:nvSpPr>
          <p:spPr>
            <a:xfrm>
              <a:off x="4288075" y="3030025"/>
              <a:ext cx="6750" cy="58125"/>
            </a:xfrm>
            <a:custGeom>
              <a:rect b="b" l="l" r="r" t="t"/>
              <a:pathLst>
                <a:path extrusionOk="0" h="2325" w="27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7"/>
            <p:cNvSpPr/>
            <p:nvPr/>
          </p:nvSpPr>
          <p:spPr>
            <a:xfrm>
              <a:off x="4312475" y="2982050"/>
              <a:ext cx="15175" cy="17700"/>
            </a:xfrm>
            <a:custGeom>
              <a:rect b="b" l="l" r="r" t="t"/>
              <a:pathLst>
                <a:path extrusionOk="0" h="708" w="607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7"/>
            <p:cNvSpPr/>
            <p:nvPr/>
          </p:nvSpPr>
          <p:spPr>
            <a:xfrm>
              <a:off x="4315850" y="2891150"/>
              <a:ext cx="64000" cy="58950"/>
            </a:xfrm>
            <a:custGeom>
              <a:rect b="b" l="l" r="r" t="t"/>
              <a:pathLst>
                <a:path extrusionOk="0" h="2358" w="256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7"/>
            <p:cNvSpPr/>
            <p:nvPr/>
          </p:nvSpPr>
          <p:spPr>
            <a:xfrm>
              <a:off x="4552375" y="2915575"/>
              <a:ext cx="15175" cy="17700"/>
            </a:xfrm>
            <a:custGeom>
              <a:rect b="b" l="l" r="r" t="t"/>
              <a:pathLst>
                <a:path extrusionOk="0" h="708" w="607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7"/>
            <p:cNvSpPr/>
            <p:nvPr/>
          </p:nvSpPr>
          <p:spPr>
            <a:xfrm>
              <a:off x="4171925" y="2986275"/>
              <a:ext cx="14325" cy="21050"/>
            </a:xfrm>
            <a:custGeom>
              <a:rect b="b" l="l" r="r" t="t"/>
              <a:pathLst>
                <a:path extrusionOk="0" h="842" w="573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7"/>
            <p:cNvSpPr/>
            <p:nvPr/>
          </p:nvSpPr>
          <p:spPr>
            <a:xfrm>
              <a:off x="4150025" y="2965225"/>
              <a:ext cx="58950" cy="59775"/>
            </a:xfrm>
            <a:custGeom>
              <a:rect b="b" l="l" r="r" t="t"/>
              <a:pathLst>
                <a:path extrusionOk="0" h="2391" w="2358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7"/>
            <p:cNvSpPr/>
            <p:nvPr/>
          </p:nvSpPr>
          <p:spPr>
            <a:xfrm>
              <a:off x="4238425" y="2984575"/>
              <a:ext cx="21050" cy="18550"/>
            </a:xfrm>
            <a:custGeom>
              <a:rect b="b" l="l" r="r" t="t"/>
              <a:pathLst>
                <a:path extrusionOk="0" h="742" w="842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7"/>
            <p:cNvSpPr/>
            <p:nvPr/>
          </p:nvSpPr>
          <p:spPr>
            <a:xfrm>
              <a:off x="4199700" y="2927350"/>
              <a:ext cx="17700" cy="24425"/>
            </a:xfrm>
            <a:custGeom>
              <a:rect b="b" l="l" r="r" t="t"/>
              <a:pathLst>
                <a:path extrusionOk="0" h="977" w="708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7"/>
            <p:cNvSpPr/>
            <p:nvPr/>
          </p:nvSpPr>
          <p:spPr>
            <a:xfrm>
              <a:off x="3843650" y="3509800"/>
              <a:ext cx="220550" cy="34550"/>
            </a:xfrm>
            <a:custGeom>
              <a:rect b="b" l="l" r="r" t="t"/>
              <a:pathLst>
                <a:path extrusionOk="0" h="1382" w="8822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7"/>
            <p:cNvSpPr/>
            <p:nvPr/>
          </p:nvSpPr>
          <p:spPr>
            <a:xfrm>
              <a:off x="4215700" y="2961850"/>
              <a:ext cx="63975" cy="60625"/>
            </a:xfrm>
            <a:custGeom>
              <a:rect b="b" l="l" r="r" t="t"/>
              <a:pathLst>
                <a:path extrusionOk="0" h="2425" w="2559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7"/>
            <p:cNvSpPr/>
            <p:nvPr/>
          </p:nvSpPr>
          <p:spPr>
            <a:xfrm>
              <a:off x="4347000" y="5169650"/>
              <a:ext cx="557225" cy="307225"/>
            </a:xfrm>
            <a:custGeom>
              <a:rect b="b" l="l" r="r" t="t"/>
              <a:pathLst>
                <a:path extrusionOk="0" h="12289" w="22289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7"/>
            <p:cNvSpPr/>
            <p:nvPr/>
          </p:nvSpPr>
          <p:spPr>
            <a:xfrm>
              <a:off x="3949700" y="3040125"/>
              <a:ext cx="65675" cy="60650"/>
            </a:xfrm>
            <a:custGeom>
              <a:rect b="b" l="l" r="r" t="t"/>
              <a:pathLst>
                <a:path extrusionOk="0" h="2426" w="2627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7"/>
            <p:cNvSpPr/>
            <p:nvPr/>
          </p:nvSpPr>
          <p:spPr>
            <a:xfrm>
              <a:off x="4713975" y="3144500"/>
              <a:ext cx="61475" cy="74100"/>
            </a:xfrm>
            <a:custGeom>
              <a:rect b="b" l="l" r="r" t="t"/>
              <a:pathLst>
                <a:path extrusionOk="0" h="2964" w="2459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7"/>
            <p:cNvSpPr/>
            <p:nvPr/>
          </p:nvSpPr>
          <p:spPr>
            <a:xfrm>
              <a:off x="4783825" y="3175650"/>
              <a:ext cx="64000" cy="40425"/>
            </a:xfrm>
            <a:custGeom>
              <a:rect b="b" l="l" r="r" t="t"/>
              <a:pathLst>
                <a:path extrusionOk="0" h="1617" w="256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7"/>
            <p:cNvSpPr/>
            <p:nvPr/>
          </p:nvSpPr>
          <p:spPr>
            <a:xfrm>
              <a:off x="4809075" y="3187425"/>
              <a:ext cx="13500" cy="18550"/>
            </a:xfrm>
            <a:custGeom>
              <a:rect b="b" l="l" r="r" t="t"/>
              <a:pathLst>
                <a:path extrusionOk="0" h="742" w="54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7"/>
            <p:cNvSpPr/>
            <p:nvPr/>
          </p:nvSpPr>
          <p:spPr>
            <a:xfrm>
              <a:off x="4735025" y="3156300"/>
              <a:ext cx="21900" cy="14325"/>
            </a:xfrm>
            <a:custGeom>
              <a:rect b="b" l="l" r="r" t="t"/>
              <a:pathLst>
                <a:path extrusionOk="0" h="573" w="876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7"/>
            <p:cNvSpPr/>
            <p:nvPr/>
          </p:nvSpPr>
          <p:spPr>
            <a:xfrm>
              <a:off x="4691250" y="3071275"/>
              <a:ext cx="152375" cy="70725"/>
            </a:xfrm>
            <a:custGeom>
              <a:rect b="b" l="l" r="r" t="t"/>
              <a:pathLst>
                <a:path extrusionOk="0" h="2829" w="6095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7"/>
            <p:cNvSpPr/>
            <p:nvPr/>
          </p:nvSpPr>
          <p:spPr>
            <a:xfrm>
              <a:off x="3904250" y="3176500"/>
              <a:ext cx="62325" cy="77450"/>
            </a:xfrm>
            <a:custGeom>
              <a:rect b="b" l="l" r="r" t="t"/>
              <a:pathLst>
                <a:path extrusionOk="0" h="3098" w="2493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7"/>
            <p:cNvSpPr/>
            <p:nvPr/>
          </p:nvSpPr>
          <p:spPr>
            <a:xfrm>
              <a:off x="3843650" y="4433150"/>
              <a:ext cx="366175" cy="525250"/>
            </a:xfrm>
            <a:custGeom>
              <a:rect b="b" l="l" r="r" t="t"/>
              <a:pathLst>
                <a:path extrusionOk="0" h="21010" w="14647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7"/>
            <p:cNvSpPr/>
            <p:nvPr/>
          </p:nvSpPr>
          <p:spPr>
            <a:xfrm>
              <a:off x="4483350" y="3152075"/>
              <a:ext cx="79975" cy="72425"/>
            </a:xfrm>
            <a:custGeom>
              <a:rect b="b" l="l" r="r" t="t"/>
              <a:pathLst>
                <a:path extrusionOk="0" h="2897" w="3199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7"/>
            <p:cNvSpPr/>
            <p:nvPr/>
          </p:nvSpPr>
          <p:spPr>
            <a:xfrm>
              <a:off x="4045675" y="3169750"/>
              <a:ext cx="85875" cy="74950"/>
            </a:xfrm>
            <a:custGeom>
              <a:rect b="b" l="l" r="r" t="t"/>
              <a:pathLst>
                <a:path extrusionOk="0" h="2998" w="3435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7"/>
            <p:cNvSpPr/>
            <p:nvPr/>
          </p:nvSpPr>
          <p:spPr>
            <a:xfrm>
              <a:off x="4792250" y="2902100"/>
              <a:ext cx="27800" cy="20225"/>
            </a:xfrm>
            <a:custGeom>
              <a:rect b="b" l="l" r="r" t="t"/>
              <a:pathLst>
                <a:path extrusionOk="0" h="809" w="1112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7"/>
            <p:cNvSpPr/>
            <p:nvPr/>
          </p:nvSpPr>
          <p:spPr>
            <a:xfrm>
              <a:off x="4374775" y="5194050"/>
              <a:ext cx="236525" cy="188575"/>
            </a:xfrm>
            <a:custGeom>
              <a:rect b="b" l="l" r="r" t="t"/>
              <a:pathLst>
                <a:path extrusionOk="0" h="7543" w="9461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6859475" y="5379225"/>
              <a:ext cx="306400" cy="97650"/>
            </a:xfrm>
            <a:custGeom>
              <a:rect b="b" l="l" r="r" t="t"/>
              <a:pathLst>
                <a:path extrusionOk="0" h="3906" w="12256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4659275" y="5290000"/>
              <a:ext cx="214650" cy="186875"/>
            </a:xfrm>
            <a:custGeom>
              <a:rect b="b" l="l" r="r" t="t"/>
              <a:pathLst>
                <a:path extrusionOk="0" h="7475" w="8586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6519425" y="5245400"/>
              <a:ext cx="57250" cy="53900"/>
            </a:xfrm>
            <a:custGeom>
              <a:rect b="b" l="l" r="r" t="t"/>
              <a:pathLst>
                <a:path extrusionOk="0" h="2156" w="229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6448725" y="5146075"/>
              <a:ext cx="392250" cy="330800"/>
            </a:xfrm>
            <a:custGeom>
              <a:rect b="b" l="l" r="r" t="t"/>
              <a:pathLst>
                <a:path extrusionOk="0" h="13232" w="1569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7192775" y="5434775"/>
              <a:ext cx="98500" cy="42100"/>
            </a:xfrm>
            <a:custGeom>
              <a:rect b="b" l="l" r="r" t="t"/>
              <a:pathLst>
                <a:path extrusionOk="0" h="1684" w="394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6474825" y="5198250"/>
              <a:ext cx="22750" cy="21925"/>
            </a:xfrm>
            <a:custGeom>
              <a:rect b="b" l="l" r="r" t="t"/>
              <a:pathLst>
                <a:path extrusionOk="0" h="877" w="91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4037250" y="5245400"/>
              <a:ext cx="38750" cy="106075"/>
            </a:xfrm>
            <a:custGeom>
              <a:rect b="b" l="l" r="r" t="t"/>
              <a:pathLst>
                <a:path extrusionOk="0" h="4243" w="155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4124775" y="5049275"/>
              <a:ext cx="64850" cy="42125"/>
            </a:xfrm>
            <a:custGeom>
              <a:rect b="b" l="l" r="r" t="t"/>
              <a:pathLst>
                <a:path extrusionOk="0" h="1685" w="2594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4039775" y="2891150"/>
              <a:ext cx="5075" cy="5925"/>
            </a:xfrm>
            <a:custGeom>
              <a:rect b="b" l="l" r="r" t="t"/>
              <a:pathLst>
                <a:path extrusionOk="0" h="237" w="203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4015375" y="4990350"/>
              <a:ext cx="185175" cy="365325"/>
            </a:xfrm>
            <a:custGeom>
              <a:rect b="b" l="l" r="r" t="t"/>
              <a:pathLst>
                <a:path extrusionOk="0" h="14613" w="7407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6735750" y="2891150"/>
              <a:ext cx="270200" cy="160800"/>
            </a:xfrm>
            <a:custGeom>
              <a:rect b="b" l="l" r="r" t="t"/>
              <a:pathLst>
                <a:path extrusionOk="0" h="6432" w="10808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4272075" y="3094000"/>
              <a:ext cx="62325" cy="67375"/>
            </a:xfrm>
            <a:custGeom>
              <a:rect b="b" l="l" r="r" t="t"/>
              <a:pathLst>
                <a:path extrusionOk="0" h="2695" w="2493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4512800" y="3015725"/>
              <a:ext cx="64000" cy="63150"/>
            </a:xfrm>
            <a:custGeom>
              <a:rect b="b" l="l" r="r" t="t"/>
              <a:pathLst>
                <a:path extrusionOk="0" h="2526" w="256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4201375" y="3099050"/>
              <a:ext cx="64000" cy="59800"/>
            </a:xfrm>
            <a:custGeom>
              <a:rect b="b" l="l" r="r" t="t"/>
              <a:pathLst>
                <a:path extrusionOk="0" h="2392" w="256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4426950" y="2952600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4539750" y="3040125"/>
              <a:ext cx="17700" cy="21075"/>
            </a:xfrm>
            <a:custGeom>
              <a:rect b="b" l="l" r="r" t="t"/>
              <a:pathLst>
                <a:path extrusionOk="0" h="843" w="708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4293125" y="3114200"/>
              <a:ext cx="18550" cy="22750"/>
            </a:xfrm>
            <a:custGeom>
              <a:rect b="b" l="l" r="r" t="t"/>
              <a:pathLst>
                <a:path extrusionOk="0" h="910" w="742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4136575" y="3101575"/>
              <a:ext cx="58100" cy="59800"/>
            </a:xfrm>
            <a:custGeom>
              <a:rect b="b" l="l" r="r" t="t"/>
              <a:pathLst>
                <a:path extrusionOk="0" h="2392" w="2324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4225800" y="3118425"/>
              <a:ext cx="18525" cy="16000"/>
            </a:xfrm>
            <a:custGeom>
              <a:rect b="b" l="l" r="r" t="t"/>
              <a:pathLst>
                <a:path extrusionOk="0" h="640" w="741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4061650" y="3103275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4156775" y="3122625"/>
              <a:ext cx="15175" cy="15175"/>
            </a:xfrm>
            <a:custGeom>
              <a:rect b="b" l="l" r="r" t="t"/>
              <a:pathLst>
                <a:path extrusionOk="0" h="607" w="607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4584350" y="3014875"/>
              <a:ext cx="55575" cy="61475"/>
            </a:xfrm>
            <a:custGeom>
              <a:rect b="b" l="l" r="r" t="t"/>
              <a:pathLst>
                <a:path extrusionOk="0" h="2459" w="2223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4775425" y="2938300"/>
              <a:ext cx="68200" cy="127125"/>
            </a:xfrm>
            <a:custGeom>
              <a:rect b="b" l="l" r="r" t="t"/>
              <a:pathLst>
                <a:path extrusionOk="0" h="5085" w="2728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3843650" y="4529100"/>
              <a:ext cx="340925" cy="344275"/>
            </a:xfrm>
            <a:custGeom>
              <a:rect b="b" l="l" r="r" t="t"/>
              <a:pathLst>
                <a:path extrusionOk="0" h="13771" w="13637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4724925" y="3009000"/>
              <a:ext cx="61450" cy="60625"/>
            </a:xfrm>
            <a:custGeom>
              <a:rect b="b" l="l" r="r" t="t"/>
              <a:pathLst>
                <a:path extrusionOk="0" h="2425" w="2458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4666850" y="2891150"/>
              <a:ext cx="64825" cy="44650"/>
            </a:xfrm>
            <a:custGeom>
              <a:rect b="b" l="l" r="r" t="t"/>
              <a:pathLst>
                <a:path extrusionOk="0" h="1786" w="2593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3843650" y="3535900"/>
              <a:ext cx="228125" cy="383850"/>
            </a:xfrm>
            <a:custGeom>
              <a:rect b="b" l="l" r="r" t="t"/>
              <a:pathLst>
                <a:path extrusionOk="0" h="15354" w="9125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4802350" y="2972800"/>
              <a:ext cx="26125" cy="22750"/>
            </a:xfrm>
            <a:custGeom>
              <a:rect b="b" l="l" r="r" t="t"/>
              <a:pathLst>
                <a:path extrusionOk="0" h="910" w="1045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3843650" y="4554350"/>
              <a:ext cx="234025" cy="291250"/>
            </a:xfrm>
            <a:custGeom>
              <a:rect b="b" l="l" r="r" t="t"/>
              <a:pathLst>
                <a:path extrusionOk="0" h="11650" w="9361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4707250" y="2941650"/>
              <a:ext cx="63150" cy="59800"/>
            </a:xfrm>
            <a:custGeom>
              <a:rect b="b" l="l" r="r" t="t"/>
              <a:pathLst>
                <a:path extrusionOk="0" h="2392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4637375" y="2942500"/>
              <a:ext cx="62325" cy="68200"/>
            </a:xfrm>
            <a:custGeom>
              <a:rect b="b" l="l" r="r" t="t"/>
              <a:pathLst>
                <a:path extrusionOk="0" h="2728" w="2493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4652525" y="3011525"/>
              <a:ext cx="64850" cy="60625"/>
            </a:xfrm>
            <a:custGeom>
              <a:rect b="b" l="l" r="r" t="t"/>
              <a:pathLst>
                <a:path extrusionOk="0" h="2425" w="2594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4737550" y="3191650"/>
              <a:ext cx="21900" cy="12650"/>
            </a:xfrm>
            <a:custGeom>
              <a:rect b="b" l="l" r="r" t="t"/>
              <a:pathLst>
                <a:path extrusionOk="0" h="506" w="876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4467350" y="3043500"/>
              <a:ext cx="20225" cy="21075"/>
            </a:xfrm>
            <a:custGeom>
              <a:rect b="b" l="l" r="r" t="t"/>
              <a:pathLst>
                <a:path extrusionOk="0" h="843" w="809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4443800" y="3019100"/>
              <a:ext cx="62300" cy="65675"/>
            </a:xfrm>
            <a:custGeom>
              <a:rect b="b" l="l" r="r" t="t"/>
              <a:pathLst>
                <a:path extrusionOk="0" h="2627" w="2492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7"/>
            <p:cNvSpPr/>
            <p:nvPr/>
          </p:nvSpPr>
          <p:spPr>
            <a:xfrm>
              <a:off x="4431175" y="3110000"/>
              <a:ext cx="22750" cy="19375"/>
            </a:xfrm>
            <a:custGeom>
              <a:rect b="b" l="l" r="r" t="t"/>
              <a:pathLst>
                <a:path extrusionOk="0" h="775" w="91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7"/>
            <p:cNvSpPr/>
            <p:nvPr/>
          </p:nvSpPr>
          <p:spPr>
            <a:xfrm>
              <a:off x="4552375" y="3084750"/>
              <a:ext cx="63975" cy="59775"/>
            </a:xfrm>
            <a:custGeom>
              <a:rect b="b" l="l" r="r" t="t"/>
              <a:pathLst>
                <a:path extrusionOk="0" h="2391" w="2559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7"/>
            <p:cNvSpPr/>
            <p:nvPr/>
          </p:nvSpPr>
          <p:spPr>
            <a:xfrm>
              <a:off x="4586025" y="2969425"/>
              <a:ext cx="22750" cy="17700"/>
            </a:xfrm>
            <a:custGeom>
              <a:rect b="b" l="l" r="r" t="t"/>
              <a:pathLst>
                <a:path extrusionOk="0" h="708" w="91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7"/>
            <p:cNvSpPr/>
            <p:nvPr/>
          </p:nvSpPr>
          <p:spPr>
            <a:xfrm>
              <a:off x="4567525" y="3158825"/>
              <a:ext cx="5900" cy="65675"/>
            </a:xfrm>
            <a:custGeom>
              <a:rect b="b" l="l" r="r" t="t"/>
              <a:pathLst>
                <a:path extrusionOk="0" h="2627" w="236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7"/>
            <p:cNvSpPr/>
            <p:nvPr/>
          </p:nvSpPr>
          <p:spPr>
            <a:xfrm>
              <a:off x="4670200" y="3192475"/>
              <a:ext cx="10975" cy="16875"/>
            </a:xfrm>
            <a:custGeom>
              <a:rect b="b" l="l" r="r" t="t"/>
              <a:pathLst>
                <a:path extrusionOk="0" h="675" w="439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7"/>
            <p:cNvSpPr/>
            <p:nvPr/>
          </p:nvSpPr>
          <p:spPr>
            <a:xfrm>
              <a:off x="4623075" y="3079700"/>
              <a:ext cx="62300" cy="67350"/>
            </a:xfrm>
            <a:custGeom>
              <a:rect b="b" l="l" r="r" t="t"/>
              <a:pathLst>
                <a:path extrusionOk="0" h="2694" w="2492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7"/>
            <p:cNvSpPr/>
            <p:nvPr/>
          </p:nvSpPr>
          <p:spPr>
            <a:xfrm>
              <a:off x="6826650" y="4567825"/>
              <a:ext cx="297975" cy="292925"/>
            </a:xfrm>
            <a:custGeom>
              <a:rect b="b" l="l" r="r" t="t"/>
              <a:pathLst>
                <a:path extrusionOk="0" h="11717" w="11919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7"/>
            <p:cNvSpPr/>
            <p:nvPr/>
          </p:nvSpPr>
          <p:spPr>
            <a:xfrm>
              <a:off x="4570050" y="3149550"/>
              <a:ext cx="64825" cy="75775"/>
            </a:xfrm>
            <a:custGeom>
              <a:rect b="b" l="l" r="r" t="t"/>
              <a:pathLst>
                <a:path extrusionOk="0" h="3031" w="2593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7"/>
            <p:cNvSpPr/>
            <p:nvPr/>
          </p:nvSpPr>
          <p:spPr>
            <a:xfrm>
              <a:off x="4134050" y="3160500"/>
              <a:ext cx="342600" cy="82500"/>
            </a:xfrm>
            <a:custGeom>
              <a:rect b="b" l="l" r="r" t="t"/>
              <a:pathLst>
                <a:path extrusionOk="0" h="3300" w="13704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7"/>
            <p:cNvSpPr/>
            <p:nvPr/>
          </p:nvSpPr>
          <p:spPr>
            <a:xfrm>
              <a:off x="4573400" y="3096525"/>
              <a:ext cx="17700" cy="16025"/>
            </a:xfrm>
            <a:custGeom>
              <a:rect b="b" l="l" r="r" t="t"/>
              <a:pathLst>
                <a:path extrusionOk="0" h="641" w="708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7" name="Google Shape;1117;p7"/>
            <p:cNvSpPr/>
            <p:nvPr/>
          </p:nvSpPr>
          <p:spPr>
            <a:xfrm>
              <a:off x="3843650" y="3111675"/>
              <a:ext cx="69900" cy="65675"/>
            </a:xfrm>
            <a:custGeom>
              <a:rect b="b" l="l" r="r" t="t"/>
              <a:pathLst>
                <a:path extrusionOk="0" h="2627" w="2796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7"/>
            <p:cNvSpPr/>
            <p:nvPr/>
          </p:nvSpPr>
          <p:spPr>
            <a:xfrm>
              <a:off x="3974950" y="2891150"/>
              <a:ext cx="60650" cy="10125"/>
            </a:xfrm>
            <a:custGeom>
              <a:rect b="b" l="l" r="r" t="t"/>
              <a:pathLst>
                <a:path extrusionOk="0" h="405" w="2426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7"/>
            <p:cNvSpPr/>
            <p:nvPr/>
          </p:nvSpPr>
          <p:spPr>
            <a:xfrm>
              <a:off x="3843650" y="3181550"/>
              <a:ext cx="53900" cy="69875"/>
            </a:xfrm>
            <a:custGeom>
              <a:rect b="b" l="l" r="r" t="t"/>
              <a:pathLst>
                <a:path extrusionOk="0" h="2795" w="2156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7"/>
            <p:cNvSpPr/>
            <p:nvPr/>
          </p:nvSpPr>
          <p:spPr>
            <a:xfrm>
              <a:off x="3921100" y="3108325"/>
              <a:ext cx="62300" cy="67350"/>
            </a:xfrm>
            <a:custGeom>
              <a:rect b="b" l="l" r="r" t="t"/>
              <a:pathLst>
                <a:path extrusionOk="0" h="2694" w="2492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7"/>
            <p:cNvSpPr/>
            <p:nvPr/>
          </p:nvSpPr>
          <p:spPr>
            <a:xfrm>
              <a:off x="4639075" y="3015725"/>
              <a:ext cx="6750" cy="58100"/>
            </a:xfrm>
            <a:custGeom>
              <a:rect b="b" l="l" r="r" t="t"/>
              <a:pathLst>
                <a:path extrusionOk="0" h="2324" w="27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7"/>
            <p:cNvSpPr/>
            <p:nvPr/>
          </p:nvSpPr>
          <p:spPr>
            <a:xfrm>
              <a:off x="4113850" y="3054450"/>
              <a:ext cx="18525" cy="26125"/>
            </a:xfrm>
            <a:custGeom>
              <a:rect b="b" l="l" r="r" t="t"/>
              <a:pathLst>
                <a:path extrusionOk="0" h="1045" w="741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7"/>
            <p:cNvSpPr/>
            <p:nvPr/>
          </p:nvSpPr>
          <p:spPr>
            <a:xfrm>
              <a:off x="3974125" y="3175650"/>
              <a:ext cx="63150" cy="69050"/>
            </a:xfrm>
            <a:custGeom>
              <a:rect b="b" l="l" r="r" t="t"/>
              <a:pathLst>
                <a:path extrusionOk="0" h="2762" w="2526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7"/>
            <p:cNvSpPr/>
            <p:nvPr/>
          </p:nvSpPr>
          <p:spPr>
            <a:xfrm>
              <a:off x="4091950" y="3033400"/>
              <a:ext cx="62325" cy="65675"/>
            </a:xfrm>
            <a:custGeom>
              <a:rect b="b" l="l" r="r" t="t"/>
              <a:pathLst>
                <a:path extrusionOk="0" h="2627" w="2493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7"/>
            <p:cNvSpPr/>
            <p:nvPr/>
          </p:nvSpPr>
          <p:spPr>
            <a:xfrm>
              <a:off x="4132350" y="3104100"/>
              <a:ext cx="8450" cy="58100"/>
            </a:xfrm>
            <a:custGeom>
              <a:rect b="b" l="l" r="r" t="t"/>
              <a:pathLst>
                <a:path extrusionOk="0" h="2324" w="338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7"/>
            <p:cNvSpPr/>
            <p:nvPr/>
          </p:nvSpPr>
          <p:spPr>
            <a:xfrm>
              <a:off x="4015375" y="3126825"/>
              <a:ext cx="18525" cy="21925"/>
            </a:xfrm>
            <a:custGeom>
              <a:rect b="b" l="l" r="r" t="t"/>
              <a:pathLst>
                <a:path extrusionOk="0" h="877" w="741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7"/>
            <p:cNvSpPr/>
            <p:nvPr/>
          </p:nvSpPr>
          <p:spPr>
            <a:xfrm>
              <a:off x="3990950" y="3106625"/>
              <a:ext cx="63150" cy="59800"/>
            </a:xfrm>
            <a:custGeom>
              <a:rect b="b" l="l" r="r" t="t"/>
              <a:pathLst>
                <a:path extrusionOk="0" h="2392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7"/>
            <p:cNvSpPr/>
            <p:nvPr/>
          </p:nvSpPr>
          <p:spPr>
            <a:xfrm>
              <a:off x="4412650" y="3088950"/>
              <a:ext cx="64825" cy="60625"/>
            </a:xfrm>
            <a:custGeom>
              <a:rect b="b" l="l" r="r" t="t"/>
              <a:pathLst>
                <a:path extrusionOk="0" h="2425" w="2593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7"/>
            <p:cNvSpPr/>
            <p:nvPr/>
          </p:nvSpPr>
          <p:spPr>
            <a:xfrm>
              <a:off x="6994975" y="3960950"/>
              <a:ext cx="296300" cy="452025"/>
            </a:xfrm>
            <a:custGeom>
              <a:rect b="b" l="l" r="r" t="t"/>
              <a:pathLst>
                <a:path extrusionOk="0" h="18081" w="11852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7"/>
            <p:cNvSpPr/>
            <p:nvPr/>
          </p:nvSpPr>
          <p:spPr>
            <a:xfrm>
              <a:off x="5857000" y="2891150"/>
              <a:ext cx="1266800" cy="381325"/>
            </a:xfrm>
            <a:custGeom>
              <a:rect b="b" l="l" r="r" t="t"/>
              <a:pathLst>
                <a:path extrusionOk="0" h="15253" w="50672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7"/>
            <p:cNvSpPr/>
            <p:nvPr/>
          </p:nvSpPr>
          <p:spPr>
            <a:xfrm>
              <a:off x="7126300" y="4418850"/>
              <a:ext cx="32850" cy="23575"/>
            </a:xfrm>
            <a:custGeom>
              <a:rect b="b" l="l" r="r" t="t"/>
              <a:pathLst>
                <a:path extrusionOk="0" h="943" w="1314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7"/>
            <p:cNvSpPr/>
            <p:nvPr/>
          </p:nvSpPr>
          <p:spPr>
            <a:xfrm>
              <a:off x="7000875" y="3964325"/>
              <a:ext cx="17700" cy="17700"/>
            </a:xfrm>
            <a:custGeom>
              <a:rect b="b" l="l" r="r" t="t"/>
              <a:pathLst>
                <a:path extrusionOk="0" h="708" w="708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7"/>
            <p:cNvSpPr/>
            <p:nvPr/>
          </p:nvSpPr>
          <p:spPr>
            <a:xfrm>
              <a:off x="7124600" y="4429775"/>
              <a:ext cx="8450" cy="15175"/>
            </a:xfrm>
            <a:custGeom>
              <a:rect b="b" l="l" r="r" t="t"/>
              <a:pathLst>
                <a:path extrusionOk="0" h="607" w="338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7"/>
            <p:cNvSpPr/>
            <p:nvPr/>
          </p:nvSpPr>
          <p:spPr>
            <a:xfrm>
              <a:off x="6900725" y="2972800"/>
              <a:ext cx="58925" cy="9275"/>
            </a:xfrm>
            <a:custGeom>
              <a:rect b="b" l="l" r="r" t="t"/>
              <a:pathLst>
                <a:path extrusionOk="0" h="371" w="2357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7"/>
            <p:cNvSpPr/>
            <p:nvPr/>
          </p:nvSpPr>
          <p:spPr>
            <a:xfrm>
              <a:off x="6748375" y="3072975"/>
              <a:ext cx="106900" cy="36200"/>
            </a:xfrm>
            <a:custGeom>
              <a:rect b="b" l="l" r="r" t="t"/>
              <a:pathLst>
                <a:path extrusionOk="0" h="1448" w="4276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7"/>
            <p:cNvSpPr/>
            <p:nvPr/>
          </p:nvSpPr>
          <p:spPr>
            <a:xfrm>
              <a:off x="7065675" y="3940750"/>
              <a:ext cx="53075" cy="20225"/>
            </a:xfrm>
            <a:custGeom>
              <a:rect b="b" l="l" r="r" t="t"/>
              <a:pathLst>
                <a:path extrusionOk="0" h="809" w="2123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7"/>
            <p:cNvSpPr/>
            <p:nvPr/>
          </p:nvSpPr>
          <p:spPr>
            <a:xfrm>
              <a:off x="4645800" y="3178175"/>
              <a:ext cx="64825" cy="42100"/>
            </a:xfrm>
            <a:custGeom>
              <a:rect b="b" l="l" r="r" t="t"/>
              <a:pathLst>
                <a:path extrusionOk="0" h="1684" w="2593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7"/>
            <p:cNvSpPr/>
            <p:nvPr/>
          </p:nvSpPr>
          <p:spPr>
            <a:xfrm>
              <a:off x="6748375" y="3108325"/>
              <a:ext cx="73250" cy="25275"/>
            </a:xfrm>
            <a:custGeom>
              <a:rect b="b" l="l" r="r" t="t"/>
              <a:pathLst>
                <a:path extrusionOk="0" h="1011" w="293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7"/>
            <p:cNvSpPr/>
            <p:nvPr/>
          </p:nvSpPr>
          <p:spPr>
            <a:xfrm>
              <a:off x="6743325" y="3060350"/>
              <a:ext cx="93450" cy="21900"/>
            </a:xfrm>
            <a:custGeom>
              <a:rect b="b" l="l" r="r" t="t"/>
              <a:pathLst>
                <a:path extrusionOk="0" h="876" w="3738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7"/>
            <p:cNvSpPr/>
            <p:nvPr/>
          </p:nvSpPr>
          <p:spPr>
            <a:xfrm>
              <a:off x="7182675" y="4392750"/>
              <a:ext cx="76625" cy="40425"/>
            </a:xfrm>
            <a:custGeom>
              <a:rect b="b" l="l" r="r" t="t"/>
              <a:pathLst>
                <a:path extrusionOk="0" h="1617" w="3065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7"/>
            <p:cNvSpPr/>
            <p:nvPr/>
          </p:nvSpPr>
          <p:spPr>
            <a:xfrm>
              <a:off x="6135600" y="2891150"/>
              <a:ext cx="26975" cy="145650"/>
            </a:xfrm>
            <a:custGeom>
              <a:rect b="b" l="l" r="r" t="t"/>
              <a:pathLst>
                <a:path extrusionOk="0" h="5826" w="1079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2" name="Google Shape;1142;p7"/>
            <p:cNvSpPr/>
            <p:nvPr/>
          </p:nvSpPr>
          <p:spPr>
            <a:xfrm>
              <a:off x="3843650" y="2891150"/>
              <a:ext cx="1028600" cy="388050"/>
            </a:xfrm>
            <a:custGeom>
              <a:rect b="b" l="l" r="r" t="t"/>
              <a:pathLst>
                <a:path extrusionOk="0" h="15522" w="41144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3" name="Google Shape;1143;p7"/>
            <p:cNvSpPr/>
            <p:nvPr/>
          </p:nvSpPr>
          <p:spPr>
            <a:xfrm>
              <a:off x="6583400" y="4932275"/>
              <a:ext cx="707875" cy="436025"/>
            </a:xfrm>
            <a:custGeom>
              <a:rect b="b" l="l" r="r" t="t"/>
              <a:pathLst>
                <a:path extrusionOk="0" h="17441" w="28315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4" name="Google Shape;1144;p7"/>
            <p:cNvSpPr/>
            <p:nvPr/>
          </p:nvSpPr>
          <p:spPr>
            <a:xfrm>
              <a:off x="4783000" y="3183225"/>
              <a:ext cx="5075" cy="33700"/>
            </a:xfrm>
            <a:custGeom>
              <a:rect b="b" l="l" r="r" t="t"/>
              <a:pathLst>
                <a:path extrusionOk="0" h="1348" w="203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5" name="Google Shape;1145;p7"/>
            <p:cNvSpPr/>
            <p:nvPr/>
          </p:nvSpPr>
          <p:spPr>
            <a:xfrm>
              <a:off x="4735025" y="2891150"/>
              <a:ext cx="100175" cy="42125"/>
            </a:xfrm>
            <a:custGeom>
              <a:rect b="b" l="l" r="r" t="t"/>
              <a:pathLst>
                <a:path extrusionOk="0" h="1685" w="4007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7"/>
            <p:cNvSpPr/>
            <p:nvPr/>
          </p:nvSpPr>
          <p:spPr>
            <a:xfrm>
              <a:off x="6612850" y="4974375"/>
              <a:ext cx="14325" cy="15175"/>
            </a:xfrm>
            <a:custGeom>
              <a:rect b="b" l="l" r="r" t="t"/>
              <a:pathLst>
                <a:path extrusionOk="0" h="607" w="573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7"/>
            <p:cNvSpPr/>
            <p:nvPr/>
          </p:nvSpPr>
          <p:spPr>
            <a:xfrm>
              <a:off x="6971425" y="3905400"/>
              <a:ext cx="319850" cy="567325"/>
            </a:xfrm>
            <a:custGeom>
              <a:rect b="b" l="l" r="r" t="t"/>
              <a:pathLst>
                <a:path extrusionOk="0" h="22693" w="12794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7"/>
            <p:cNvSpPr/>
            <p:nvPr/>
          </p:nvSpPr>
          <p:spPr>
            <a:xfrm>
              <a:off x="7159950" y="3928975"/>
              <a:ext cx="10975" cy="10125"/>
            </a:xfrm>
            <a:custGeom>
              <a:rect b="b" l="l" r="r" t="t"/>
              <a:pathLst>
                <a:path extrusionOk="0" h="405" w="439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7"/>
            <p:cNvSpPr/>
            <p:nvPr/>
          </p:nvSpPr>
          <p:spPr>
            <a:xfrm>
              <a:off x="7158275" y="5139350"/>
              <a:ext cx="67350" cy="65675"/>
            </a:xfrm>
            <a:custGeom>
              <a:rect b="b" l="l" r="r" t="t"/>
              <a:pathLst>
                <a:path extrusionOk="0" h="2627" w="2694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7"/>
            <p:cNvSpPr/>
            <p:nvPr/>
          </p:nvSpPr>
          <p:spPr>
            <a:xfrm>
              <a:off x="6637250" y="5024025"/>
              <a:ext cx="49700" cy="49675"/>
            </a:xfrm>
            <a:custGeom>
              <a:rect b="b" l="l" r="r" t="t"/>
              <a:pathLst>
                <a:path extrusionOk="0" h="1987" w="1988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7"/>
            <p:cNvSpPr/>
            <p:nvPr/>
          </p:nvSpPr>
          <p:spPr>
            <a:xfrm>
              <a:off x="7121250" y="4706700"/>
              <a:ext cx="170025" cy="420875"/>
            </a:xfrm>
            <a:custGeom>
              <a:rect b="b" l="l" r="r" t="t"/>
              <a:pathLst>
                <a:path extrusionOk="0" h="16835" w="6801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7"/>
            <p:cNvSpPr/>
            <p:nvPr/>
          </p:nvSpPr>
          <p:spPr>
            <a:xfrm>
              <a:off x="4027150" y="2993850"/>
              <a:ext cx="23600" cy="16850"/>
            </a:xfrm>
            <a:custGeom>
              <a:rect b="b" l="l" r="r" t="t"/>
              <a:pathLst>
                <a:path extrusionOk="0" h="674" w="944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7"/>
            <p:cNvSpPr/>
            <p:nvPr/>
          </p:nvSpPr>
          <p:spPr>
            <a:xfrm>
              <a:off x="4005250" y="2970275"/>
              <a:ext cx="63175" cy="59775"/>
            </a:xfrm>
            <a:custGeom>
              <a:rect b="b" l="l" r="r" t="t"/>
              <a:pathLst>
                <a:path extrusionOk="0" h="2391" w="2527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4" name="Google Shape;1154;p7"/>
            <p:cNvSpPr/>
            <p:nvPr/>
          </p:nvSpPr>
          <p:spPr>
            <a:xfrm>
              <a:off x="4969000" y="2997200"/>
              <a:ext cx="16875" cy="10125"/>
            </a:xfrm>
            <a:custGeom>
              <a:rect b="b" l="l" r="r" t="t"/>
              <a:pathLst>
                <a:path extrusionOk="0" h="405" w="675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5" name="Google Shape;1155;p7"/>
            <p:cNvSpPr/>
            <p:nvPr/>
          </p:nvSpPr>
          <p:spPr>
            <a:xfrm>
              <a:off x="3979175" y="3059500"/>
              <a:ext cx="15175" cy="21900"/>
            </a:xfrm>
            <a:custGeom>
              <a:rect b="b" l="l" r="r" t="t"/>
              <a:pathLst>
                <a:path extrusionOk="0" h="876" w="607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7"/>
            <p:cNvSpPr/>
            <p:nvPr/>
          </p:nvSpPr>
          <p:spPr>
            <a:xfrm>
              <a:off x="3935400" y="2971125"/>
              <a:ext cx="61475" cy="67350"/>
            </a:xfrm>
            <a:custGeom>
              <a:rect b="b" l="l" r="r" t="t"/>
              <a:pathLst>
                <a:path extrusionOk="0" h="2694" w="2459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7"/>
            <p:cNvSpPr/>
            <p:nvPr/>
          </p:nvSpPr>
          <p:spPr>
            <a:xfrm>
              <a:off x="4085225" y="3125150"/>
              <a:ext cx="19375" cy="19375"/>
            </a:xfrm>
            <a:custGeom>
              <a:rect b="b" l="l" r="r" t="t"/>
              <a:pathLst>
                <a:path extrusionOk="0" h="775" w="775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8" name="Google Shape;1158;p7"/>
            <p:cNvSpPr/>
            <p:nvPr/>
          </p:nvSpPr>
          <p:spPr>
            <a:xfrm>
              <a:off x="4075975" y="2966900"/>
              <a:ext cx="63975" cy="60625"/>
            </a:xfrm>
            <a:custGeom>
              <a:rect b="b" l="l" r="r" t="t"/>
              <a:pathLst>
                <a:path extrusionOk="0" h="2425" w="2559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7"/>
            <p:cNvSpPr/>
            <p:nvPr/>
          </p:nvSpPr>
          <p:spPr>
            <a:xfrm>
              <a:off x="4101225" y="2991325"/>
              <a:ext cx="16000" cy="19375"/>
            </a:xfrm>
            <a:custGeom>
              <a:rect b="b" l="l" r="r" t="t"/>
              <a:pathLst>
                <a:path extrusionOk="0" h="775" w="64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7"/>
            <p:cNvSpPr/>
            <p:nvPr/>
          </p:nvSpPr>
          <p:spPr>
            <a:xfrm>
              <a:off x="4046500" y="3060350"/>
              <a:ext cx="15175" cy="21900"/>
            </a:xfrm>
            <a:custGeom>
              <a:rect b="b" l="l" r="r" t="t"/>
              <a:pathLst>
                <a:path extrusionOk="0" h="876" w="607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7"/>
            <p:cNvSpPr/>
            <p:nvPr/>
          </p:nvSpPr>
          <p:spPr>
            <a:xfrm>
              <a:off x="4022100" y="3037600"/>
              <a:ext cx="61475" cy="60650"/>
            </a:xfrm>
            <a:custGeom>
              <a:rect b="b" l="l" r="r" t="t"/>
              <a:pathLst>
                <a:path extrusionOk="0" h="2426" w="2459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7"/>
            <p:cNvSpPr/>
            <p:nvPr/>
          </p:nvSpPr>
          <p:spPr>
            <a:xfrm>
              <a:off x="4972375" y="2979525"/>
              <a:ext cx="17700" cy="9300"/>
            </a:xfrm>
            <a:custGeom>
              <a:rect b="b" l="l" r="r" t="t"/>
              <a:pathLst>
                <a:path extrusionOk="0" h="372" w="708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7"/>
            <p:cNvSpPr/>
            <p:nvPr/>
          </p:nvSpPr>
          <p:spPr>
            <a:xfrm>
              <a:off x="4949650" y="2944175"/>
              <a:ext cx="274425" cy="118725"/>
            </a:xfrm>
            <a:custGeom>
              <a:rect b="b" l="l" r="r" t="t"/>
              <a:pathLst>
                <a:path extrusionOk="0" h="4749" w="10977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7"/>
            <p:cNvSpPr/>
            <p:nvPr/>
          </p:nvSpPr>
          <p:spPr>
            <a:xfrm>
              <a:off x="3969075" y="2891150"/>
              <a:ext cx="5075" cy="8450"/>
            </a:xfrm>
            <a:custGeom>
              <a:rect b="b" l="l" r="r" t="t"/>
              <a:pathLst>
                <a:path extrusionOk="0" h="338" w="203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7"/>
            <p:cNvSpPr/>
            <p:nvPr/>
          </p:nvSpPr>
          <p:spPr>
            <a:xfrm>
              <a:off x="3843650" y="2908000"/>
              <a:ext cx="42125" cy="65675"/>
            </a:xfrm>
            <a:custGeom>
              <a:rect b="b" l="l" r="r" t="t"/>
              <a:pathLst>
                <a:path extrusionOk="0" h="2627" w="1685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6" name="Google Shape;1166;p7"/>
            <p:cNvSpPr/>
            <p:nvPr/>
          </p:nvSpPr>
          <p:spPr>
            <a:xfrm>
              <a:off x="3843650" y="3008150"/>
              <a:ext cx="26975" cy="21900"/>
            </a:xfrm>
            <a:custGeom>
              <a:rect b="b" l="l" r="r" t="t"/>
              <a:pathLst>
                <a:path extrusionOk="0" h="876" w="1079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7" name="Google Shape;1167;p7"/>
            <p:cNvSpPr/>
            <p:nvPr/>
          </p:nvSpPr>
          <p:spPr>
            <a:xfrm>
              <a:off x="3990950" y="2931550"/>
              <a:ext cx="19375" cy="22750"/>
            </a:xfrm>
            <a:custGeom>
              <a:rect b="b" l="l" r="r" t="t"/>
              <a:pathLst>
                <a:path extrusionOk="0" h="910" w="775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7"/>
            <p:cNvSpPr/>
            <p:nvPr/>
          </p:nvSpPr>
          <p:spPr>
            <a:xfrm>
              <a:off x="3964850" y="2903775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7"/>
            <p:cNvSpPr/>
            <p:nvPr/>
          </p:nvSpPr>
          <p:spPr>
            <a:xfrm>
              <a:off x="4104575" y="2989625"/>
              <a:ext cx="13500" cy="5075"/>
            </a:xfrm>
            <a:custGeom>
              <a:rect b="b" l="l" r="r" t="t"/>
              <a:pathLst>
                <a:path extrusionOk="0" h="203" w="54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3843650" y="2891150"/>
              <a:ext cx="46325" cy="13500"/>
            </a:xfrm>
            <a:custGeom>
              <a:rect b="b" l="l" r="r" t="t"/>
              <a:pathLst>
                <a:path extrusionOk="0" h="540" w="1853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3843650" y="3044350"/>
              <a:ext cx="101875" cy="60625"/>
            </a:xfrm>
            <a:custGeom>
              <a:rect b="b" l="l" r="r" t="t"/>
              <a:pathLst>
                <a:path extrusionOk="0" h="2425" w="4075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7"/>
            <p:cNvSpPr/>
            <p:nvPr/>
          </p:nvSpPr>
          <p:spPr>
            <a:xfrm>
              <a:off x="3894150" y="2907150"/>
              <a:ext cx="63150" cy="58950"/>
            </a:xfrm>
            <a:custGeom>
              <a:rect b="b" l="l" r="r" t="t"/>
              <a:pathLst>
                <a:path extrusionOk="0" h="2358" w="2526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7"/>
            <p:cNvSpPr/>
            <p:nvPr/>
          </p:nvSpPr>
          <p:spPr>
            <a:xfrm>
              <a:off x="3957275" y="2992150"/>
              <a:ext cx="20225" cy="25275"/>
            </a:xfrm>
            <a:custGeom>
              <a:rect b="b" l="l" r="r" t="t"/>
              <a:pathLst>
                <a:path extrusionOk="0" h="1011" w="809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7"/>
            <p:cNvSpPr/>
            <p:nvPr/>
          </p:nvSpPr>
          <p:spPr>
            <a:xfrm>
              <a:off x="3843650" y="2973650"/>
              <a:ext cx="82525" cy="63975"/>
            </a:xfrm>
            <a:custGeom>
              <a:rect b="b" l="l" r="r" t="t"/>
              <a:pathLst>
                <a:path extrusionOk="0" h="2559" w="3301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7"/>
            <p:cNvSpPr/>
            <p:nvPr/>
          </p:nvSpPr>
          <p:spPr>
            <a:xfrm>
              <a:off x="4394975" y="3045175"/>
              <a:ext cx="14325" cy="19400"/>
            </a:xfrm>
            <a:custGeom>
              <a:rect b="b" l="l" r="r" t="t"/>
              <a:pathLst>
                <a:path extrusionOk="0" h="776" w="573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7"/>
            <p:cNvSpPr/>
            <p:nvPr/>
          </p:nvSpPr>
          <p:spPr>
            <a:xfrm>
              <a:off x="4464000" y="2891150"/>
              <a:ext cx="55575" cy="53050"/>
            </a:xfrm>
            <a:custGeom>
              <a:rect b="b" l="l" r="r" t="t"/>
              <a:pathLst>
                <a:path extrusionOk="0" h="2122" w="2223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7"/>
            <p:cNvSpPr/>
            <p:nvPr/>
          </p:nvSpPr>
          <p:spPr>
            <a:xfrm>
              <a:off x="4452200" y="2976175"/>
              <a:ext cx="5925" cy="17700"/>
            </a:xfrm>
            <a:custGeom>
              <a:rect b="b" l="l" r="r" t="t"/>
              <a:pathLst>
                <a:path extrusionOk="0" h="708" w="237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7"/>
            <p:cNvSpPr/>
            <p:nvPr/>
          </p:nvSpPr>
          <p:spPr>
            <a:xfrm>
              <a:off x="4373075" y="3023300"/>
              <a:ext cx="61475" cy="60625"/>
            </a:xfrm>
            <a:custGeom>
              <a:rect b="b" l="l" r="r" t="t"/>
              <a:pathLst>
                <a:path extrusionOk="0" h="2425" w="2459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7"/>
            <p:cNvSpPr/>
            <p:nvPr/>
          </p:nvSpPr>
          <p:spPr>
            <a:xfrm>
              <a:off x="7067375" y="4626750"/>
              <a:ext cx="59775" cy="239900"/>
            </a:xfrm>
            <a:custGeom>
              <a:rect b="b" l="l" r="r" t="t"/>
              <a:pathLst>
                <a:path extrusionOk="0" h="9596" w="2391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7"/>
            <p:cNvSpPr/>
            <p:nvPr/>
          </p:nvSpPr>
          <p:spPr>
            <a:xfrm>
              <a:off x="4497650" y="2953450"/>
              <a:ext cx="8450" cy="58100"/>
            </a:xfrm>
            <a:custGeom>
              <a:rect b="b" l="l" r="r" t="t"/>
              <a:pathLst>
                <a:path extrusionOk="0" h="2324" w="338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7"/>
            <p:cNvSpPr/>
            <p:nvPr/>
          </p:nvSpPr>
          <p:spPr>
            <a:xfrm>
              <a:off x="4487550" y="3155450"/>
              <a:ext cx="68200" cy="7600"/>
            </a:xfrm>
            <a:custGeom>
              <a:rect b="b" l="l" r="r" t="t"/>
              <a:pathLst>
                <a:path extrusionOk="0" h="304" w="2728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7"/>
            <p:cNvSpPr/>
            <p:nvPr/>
          </p:nvSpPr>
          <p:spPr>
            <a:xfrm>
              <a:off x="4487550" y="3087275"/>
              <a:ext cx="58100" cy="60625"/>
            </a:xfrm>
            <a:custGeom>
              <a:rect b="b" l="l" r="r" t="t"/>
              <a:pathLst>
                <a:path extrusionOk="0" h="2425" w="2324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7"/>
            <p:cNvSpPr/>
            <p:nvPr/>
          </p:nvSpPr>
          <p:spPr>
            <a:xfrm>
              <a:off x="4341950" y="3092325"/>
              <a:ext cx="63150" cy="59775"/>
            </a:xfrm>
            <a:custGeom>
              <a:rect b="b" l="l" r="r" t="t"/>
              <a:pathLst>
                <a:path extrusionOk="0" h="2391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7"/>
            <p:cNvSpPr/>
            <p:nvPr/>
          </p:nvSpPr>
          <p:spPr>
            <a:xfrm>
              <a:off x="4566675" y="2947550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7"/>
            <p:cNvSpPr/>
            <p:nvPr/>
          </p:nvSpPr>
          <p:spPr>
            <a:xfrm>
              <a:off x="4483350" y="3089800"/>
              <a:ext cx="8450" cy="58950"/>
            </a:xfrm>
            <a:custGeom>
              <a:rect b="b" l="l" r="r" t="t"/>
              <a:pathLst>
                <a:path extrusionOk="0" h="2358" w="338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7"/>
            <p:cNvSpPr/>
            <p:nvPr/>
          </p:nvSpPr>
          <p:spPr>
            <a:xfrm>
              <a:off x="4104575" y="2898725"/>
              <a:ext cx="64000" cy="59800"/>
            </a:xfrm>
            <a:custGeom>
              <a:rect b="b" l="l" r="r" t="t"/>
              <a:pathLst>
                <a:path extrusionOk="0" h="2392" w="256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7"/>
            <p:cNvSpPr/>
            <p:nvPr/>
          </p:nvSpPr>
          <p:spPr>
            <a:xfrm>
              <a:off x="4501875" y="3099900"/>
              <a:ext cx="22750" cy="12650"/>
            </a:xfrm>
            <a:custGeom>
              <a:rect b="b" l="l" r="r" t="t"/>
              <a:pathLst>
                <a:path extrusionOk="0" h="506" w="91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7"/>
            <p:cNvSpPr/>
            <p:nvPr/>
          </p:nvSpPr>
          <p:spPr>
            <a:xfrm>
              <a:off x="5144925" y="2978700"/>
              <a:ext cx="56425" cy="56400"/>
            </a:xfrm>
            <a:custGeom>
              <a:rect b="b" l="l" r="r" t="t"/>
              <a:pathLst>
                <a:path extrusionOk="0" h="2256" w="2257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7"/>
            <p:cNvSpPr/>
            <p:nvPr/>
          </p:nvSpPr>
          <p:spPr>
            <a:xfrm>
              <a:off x="4186225" y="3053600"/>
              <a:ext cx="17700" cy="26125"/>
            </a:xfrm>
            <a:custGeom>
              <a:rect b="b" l="l" r="r" t="t"/>
              <a:pathLst>
                <a:path extrusionOk="0" h="1045" w="708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7"/>
            <p:cNvSpPr/>
            <p:nvPr/>
          </p:nvSpPr>
          <p:spPr>
            <a:xfrm>
              <a:off x="4127300" y="2927350"/>
              <a:ext cx="19400" cy="21900"/>
            </a:xfrm>
            <a:custGeom>
              <a:rect b="b" l="l" r="r" t="t"/>
              <a:pathLst>
                <a:path extrusionOk="0" h="876" w="776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7"/>
            <p:cNvSpPr/>
            <p:nvPr/>
          </p:nvSpPr>
          <p:spPr>
            <a:xfrm>
              <a:off x="4232525" y="3029200"/>
              <a:ext cx="55575" cy="61475"/>
            </a:xfrm>
            <a:custGeom>
              <a:rect b="b" l="l" r="r" t="t"/>
              <a:pathLst>
                <a:path extrusionOk="0" h="2459" w="2223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7"/>
            <p:cNvSpPr/>
            <p:nvPr/>
          </p:nvSpPr>
          <p:spPr>
            <a:xfrm>
              <a:off x="4146675" y="2967750"/>
              <a:ext cx="7600" cy="58100"/>
            </a:xfrm>
            <a:custGeom>
              <a:rect b="b" l="l" r="r" t="t"/>
              <a:pathLst>
                <a:path extrusionOk="0" h="2324" w="304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7"/>
            <p:cNvSpPr/>
            <p:nvPr/>
          </p:nvSpPr>
          <p:spPr>
            <a:xfrm>
              <a:off x="4160975" y="3030025"/>
              <a:ext cx="64850" cy="63175"/>
            </a:xfrm>
            <a:custGeom>
              <a:rect b="b" l="l" r="r" t="t"/>
              <a:pathLst>
                <a:path extrusionOk="0" h="2527" w="2594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7"/>
            <p:cNvSpPr/>
            <p:nvPr/>
          </p:nvSpPr>
          <p:spPr>
            <a:xfrm>
              <a:off x="4328475" y="3051075"/>
              <a:ext cx="19375" cy="17700"/>
            </a:xfrm>
            <a:custGeom>
              <a:rect b="b" l="l" r="r" t="t"/>
              <a:pathLst>
                <a:path extrusionOk="0" h="708" w="775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7"/>
            <p:cNvSpPr/>
            <p:nvPr/>
          </p:nvSpPr>
          <p:spPr>
            <a:xfrm>
              <a:off x="4254400" y="3051075"/>
              <a:ext cx="25275" cy="22750"/>
            </a:xfrm>
            <a:custGeom>
              <a:rect b="b" l="l" r="r" t="t"/>
              <a:pathLst>
                <a:path extrusionOk="0" h="910" w="1011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6" name="Google Shape;1196;p7"/>
            <p:cNvSpPr/>
            <p:nvPr/>
          </p:nvSpPr>
          <p:spPr>
            <a:xfrm>
              <a:off x="4365500" y="3115050"/>
              <a:ext cx="19400" cy="16850"/>
            </a:xfrm>
            <a:custGeom>
              <a:rect b="b" l="l" r="r" t="t"/>
              <a:pathLst>
                <a:path extrusionOk="0" h="674" w="776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7"/>
            <p:cNvSpPr/>
            <p:nvPr/>
          </p:nvSpPr>
          <p:spPr>
            <a:xfrm>
              <a:off x="4301550" y="3025825"/>
              <a:ext cx="64825" cy="60625"/>
            </a:xfrm>
            <a:custGeom>
              <a:rect b="b" l="l" r="r" t="t"/>
              <a:pathLst>
                <a:path extrusionOk="0" h="2425" w="2593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8" name="Google Shape;1198;p7"/>
          <p:cNvSpPr txBox="1"/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99" name="Google Shape;1199;p7"/>
          <p:cNvSpPr txBox="1"/>
          <p:nvPr>
            <p:ph idx="1" type="body"/>
          </p:nvPr>
        </p:nvSpPr>
        <p:spPr>
          <a:xfrm>
            <a:off x="977300" y="1279069"/>
            <a:ext cx="2296500" cy="35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00" name="Google Shape;1200;p7"/>
          <p:cNvSpPr txBox="1"/>
          <p:nvPr>
            <p:ph idx="2" type="body"/>
          </p:nvPr>
        </p:nvSpPr>
        <p:spPr>
          <a:xfrm>
            <a:off x="3391603" y="1279069"/>
            <a:ext cx="2296500" cy="35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01" name="Google Shape;1201;p7"/>
          <p:cNvSpPr txBox="1"/>
          <p:nvPr>
            <p:ph idx="3" type="body"/>
          </p:nvPr>
        </p:nvSpPr>
        <p:spPr>
          <a:xfrm>
            <a:off x="5805905" y="1279069"/>
            <a:ext cx="2296500" cy="353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oogle Shape;1203;p8"/>
          <p:cNvGrpSpPr/>
          <p:nvPr/>
        </p:nvGrpSpPr>
        <p:grpSpPr>
          <a:xfrm>
            <a:off x="139" y="151"/>
            <a:ext cx="9159995" cy="5152574"/>
            <a:chOff x="3843650" y="2891150"/>
            <a:chExt cx="3447625" cy="2585725"/>
          </a:xfrm>
        </p:grpSpPr>
        <p:sp>
          <p:nvSpPr>
            <p:cNvPr id="1204" name="Google Shape;1204;p8"/>
            <p:cNvSpPr/>
            <p:nvPr/>
          </p:nvSpPr>
          <p:spPr>
            <a:xfrm>
              <a:off x="6911650" y="2942500"/>
              <a:ext cx="56425" cy="5075"/>
            </a:xfrm>
            <a:custGeom>
              <a:rect b="b" l="l" r="r" t="t"/>
              <a:pathLst>
                <a:path extrusionOk="0" h="203" w="2257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4378125" y="2979525"/>
              <a:ext cx="20225" cy="17700"/>
            </a:xfrm>
            <a:custGeom>
              <a:rect b="b" l="l" r="r" t="t"/>
              <a:pathLst>
                <a:path extrusionOk="0" h="708" w="809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8"/>
            <p:cNvSpPr/>
            <p:nvPr/>
          </p:nvSpPr>
          <p:spPr>
            <a:xfrm>
              <a:off x="4356250" y="2955975"/>
              <a:ext cx="63150" cy="59775"/>
            </a:xfrm>
            <a:custGeom>
              <a:rect b="b" l="l" r="r" t="t"/>
              <a:pathLst>
                <a:path extrusionOk="0" h="2391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8"/>
            <p:cNvSpPr/>
            <p:nvPr/>
          </p:nvSpPr>
          <p:spPr>
            <a:xfrm>
              <a:off x="4518700" y="2973650"/>
              <a:ext cx="18550" cy="19375"/>
            </a:xfrm>
            <a:custGeom>
              <a:rect b="b" l="l" r="r" t="t"/>
              <a:pathLst>
                <a:path extrusionOk="0" h="775" w="742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8"/>
            <p:cNvSpPr/>
            <p:nvPr/>
          </p:nvSpPr>
          <p:spPr>
            <a:xfrm>
              <a:off x="4386550" y="2891150"/>
              <a:ext cx="8450" cy="57275"/>
            </a:xfrm>
            <a:custGeom>
              <a:rect b="b" l="l" r="r" t="t"/>
              <a:pathLst>
                <a:path extrusionOk="0" h="2291" w="338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8"/>
            <p:cNvSpPr/>
            <p:nvPr/>
          </p:nvSpPr>
          <p:spPr>
            <a:xfrm>
              <a:off x="4526275" y="2891150"/>
              <a:ext cx="62300" cy="55575"/>
            </a:xfrm>
            <a:custGeom>
              <a:rect b="b" l="l" r="r" t="t"/>
              <a:pathLst>
                <a:path extrusionOk="0" h="2223" w="2492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8"/>
            <p:cNvSpPr/>
            <p:nvPr/>
          </p:nvSpPr>
          <p:spPr>
            <a:xfrm>
              <a:off x="3896675" y="2891150"/>
              <a:ext cx="62325" cy="11825"/>
            </a:xfrm>
            <a:custGeom>
              <a:rect b="b" l="l" r="r" t="t"/>
              <a:pathLst>
                <a:path extrusionOk="0" h="473" w="2493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8"/>
            <p:cNvSpPr/>
            <p:nvPr/>
          </p:nvSpPr>
          <p:spPr>
            <a:xfrm>
              <a:off x="4501875" y="2950925"/>
              <a:ext cx="58100" cy="59775"/>
            </a:xfrm>
            <a:custGeom>
              <a:rect b="b" l="l" r="r" t="t"/>
              <a:pathLst>
                <a:path extrusionOk="0" h="2391" w="2324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8"/>
            <p:cNvSpPr/>
            <p:nvPr/>
          </p:nvSpPr>
          <p:spPr>
            <a:xfrm>
              <a:off x="4484200" y="2917250"/>
              <a:ext cx="15175" cy="16850"/>
            </a:xfrm>
            <a:custGeom>
              <a:rect b="b" l="l" r="r" t="t"/>
              <a:pathLst>
                <a:path extrusionOk="0" h="674" w="607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8"/>
            <p:cNvSpPr/>
            <p:nvPr/>
          </p:nvSpPr>
          <p:spPr>
            <a:xfrm>
              <a:off x="4390750" y="2891150"/>
              <a:ext cx="58125" cy="56425"/>
            </a:xfrm>
            <a:custGeom>
              <a:rect b="b" l="l" r="r" t="t"/>
              <a:pathLst>
                <a:path extrusionOk="0" h="2257" w="2325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8"/>
            <p:cNvSpPr/>
            <p:nvPr/>
          </p:nvSpPr>
          <p:spPr>
            <a:xfrm>
              <a:off x="4455575" y="2891150"/>
              <a:ext cx="8450" cy="52225"/>
            </a:xfrm>
            <a:custGeom>
              <a:rect b="b" l="l" r="r" t="t"/>
              <a:pathLst>
                <a:path extrusionOk="0" h="2089" w="338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8"/>
            <p:cNvSpPr/>
            <p:nvPr/>
          </p:nvSpPr>
          <p:spPr>
            <a:xfrm>
              <a:off x="4596975" y="2891150"/>
              <a:ext cx="62325" cy="47175"/>
            </a:xfrm>
            <a:custGeom>
              <a:rect b="b" l="l" r="r" t="t"/>
              <a:pathLst>
                <a:path extrusionOk="0" h="1887" w="2493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8"/>
            <p:cNvSpPr/>
            <p:nvPr/>
          </p:nvSpPr>
          <p:spPr>
            <a:xfrm>
              <a:off x="4245150" y="2892850"/>
              <a:ext cx="63150" cy="58925"/>
            </a:xfrm>
            <a:custGeom>
              <a:rect b="b" l="l" r="r" t="t"/>
              <a:pathLst>
                <a:path extrusionOk="0" h="2357" w="2526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8"/>
            <p:cNvSpPr/>
            <p:nvPr/>
          </p:nvSpPr>
          <p:spPr>
            <a:xfrm>
              <a:off x="4341950" y="2923150"/>
              <a:ext cx="10950" cy="17700"/>
            </a:xfrm>
            <a:custGeom>
              <a:rect b="b" l="l" r="r" t="t"/>
              <a:pathLst>
                <a:path extrusionOk="0" h="708" w="438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8"/>
            <p:cNvSpPr/>
            <p:nvPr/>
          </p:nvSpPr>
          <p:spPr>
            <a:xfrm>
              <a:off x="4272075" y="2926500"/>
              <a:ext cx="14350" cy="17700"/>
            </a:xfrm>
            <a:custGeom>
              <a:rect b="b" l="l" r="r" t="t"/>
              <a:pathLst>
                <a:path extrusionOk="0" h="708" w="574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8"/>
            <p:cNvSpPr/>
            <p:nvPr/>
          </p:nvSpPr>
          <p:spPr>
            <a:xfrm>
              <a:off x="4124775" y="2891150"/>
              <a:ext cx="10125" cy="25"/>
            </a:xfrm>
            <a:custGeom>
              <a:rect b="b" l="l" r="r" t="t"/>
              <a:pathLst>
                <a:path extrusionOk="0" h="1" w="405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8"/>
            <p:cNvSpPr/>
            <p:nvPr/>
          </p:nvSpPr>
          <p:spPr>
            <a:xfrm>
              <a:off x="3843650" y="3535050"/>
              <a:ext cx="196150" cy="301350"/>
            </a:xfrm>
            <a:custGeom>
              <a:rect b="b" l="l" r="r" t="t"/>
              <a:pathLst>
                <a:path extrusionOk="0" h="12054" w="7846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8"/>
            <p:cNvSpPr/>
            <p:nvPr/>
          </p:nvSpPr>
          <p:spPr>
            <a:xfrm>
              <a:off x="4035575" y="2903775"/>
              <a:ext cx="7600" cy="58950"/>
            </a:xfrm>
            <a:custGeom>
              <a:rect b="b" l="l" r="r" t="t"/>
              <a:pathLst>
                <a:path extrusionOk="0" h="2358" w="304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8"/>
            <p:cNvSpPr/>
            <p:nvPr/>
          </p:nvSpPr>
          <p:spPr>
            <a:xfrm>
              <a:off x="4414325" y="2920625"/>
              <a:ext cx="12650" cy="19375"/>
            </a:xfrm>
            <a:custGeom>
              <a:rect b="b" l="l" r="r" t="t"/>
              <a:pathLst>
                <a:path extrusionOk="0" h="775" w="506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3" name="Google Shape;1223;p8"/>
            <p:cNvSpPr/>
            <p:nvPr/>
          </p:nvSpPr>
          <p:spPr>
            <a:xfrm>
              <a:off x="4049025" y="2891150"/>
              <a:ext cx="56425" cy="4250"/>
            </a:xfrm>
            <a:custGeom>
              <a:rect b="b" l="l" r="r" t="t"/>
              <a:pathLst>
                <a:path extrusionOk="0" h="170" w="2257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8"/>
            <p:cNvSpPr/>
            <p:nvPr/>
          </p:nvSpPr>
          <p:spPr>
            <a:xfrm>
              <a:off x="4175275" y="2893675"/>
              <a:ext cx="62325" cy="67375"/>
            </a:xfrm>
            <a:custGeom>
              <a:rect b="b" l="l" r="r" t="t"/>
              <a:pathLst>
                <a:path extrusionOk="0" h="2695" w="2493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8"/>
            <p:cNvSpPr/>
            <p:nvPr/>
          </p:nvSpPr>
          <p:spPr>
            <a:xfrm>
              <a:off x="4060825" y="2929025"/>
              <a:ext cx="17700" cy="26125"/>
            </a:xfrm>
            <a:custGeom>
              <a:rect b="b" l="l" r="r" t="t"/>
              <a:pathLst>
                <a:path extrusionOk="0" h="1045" w="708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8"/>
            <p:cNvSpPr/>
            <p:nvPr/>
          </p:nvSpPr>
          <p:spPr>
            <a:xfrm>
              <a:off x="4039775" y="2901250"/>
              <a:ext cx="58100" cy="60625"/>
            </a:xfrm>
            <a:custGeom>
              <a:rect b="b" l="l" r="r" t="t"/>
              <a:pathLst>
                <a:path extrusionOk="0" h="2425" w="2324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8"/>
            <p:cNvSpPr/>
            <p:nvPr/>
          </p:nvSpPr>
          <p:spPr>
            <a:xfrm>
              <a:off x="4114675" y="2891150"/>
              <a:ext cx="4250" cy="875"/>
            </a:xfrm>
            <a:custGeom>
              <a:rect b="b" l="l" r="r" t="t"/>
              <a:pathLst>
                <a:path extrusionOk="0" h="35" w="17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8"/>
            <p:cNvSpPr/>
            <p:nvPr/>
          </p:nvSpPr>
          <p:spPr>
            <a:xfrm>
              <a:off x="4286400" y="2956800"/>
              <a:ext cx="62300" cy="67375"/>
            </a:xfrm>
            <a:custGeom>
              <a:rect b="b" l="l" r="r" t="t"/>
              <a:pathLst>
                <a:path extrusionOk="0" h="2695" w="2492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8"/>
            <p:cNvSpPr/>
            <p:nvPr/>
          </p:nvSpPr>
          <p:spPr>
            <a:xfrm>
              <a:off x="4288075" y="3030025"/>
              <a:ext cx="6750" cy="58125"/>
            </a:xfrm>
            <a:custGeom>
              <a:rect b="b" l="l" r="r" t="t"/>
              <a:pathLst>
                <a:path extrusionOk="0" h="2325" w="27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8"/>
            <p:cNvSpPr/>
            <p:nvPr/>
          </p:nvSpPr>
          <p:spPr>
            <a:xfrm>
              <a:off x="4312475" y="2982050"/>
              <a:ext cx="15175" cy="17700"/>
            </a:xfrm>
            <a:custGeom>
              <a:rect b="b" l="l" r="r" t="t"/>
              <a:pathLst>
                <a:path extrusionOk="0" h="708" w="607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8"/>
            <p:cNvSpPr/>
            <p:nvPr/>
          </p:nvSpPr>
          <p:spPr>
            <a:xfrm>
              <a:off x="4315850" y="2891150"/>
              <a:ext cx="64000" cy="58950"/>
            </a:xfrm>
            <a:custGeom>
              <a:rect b="b" l="l" r="r" t="t"/>
              <a:pathLst>
                <a:path extrusionOk="0" h="2358" w="256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8"/>
            <p:cNvSpPr/>
            <p:nvPr/>
          </p:nvSpPr>
          <p:spPr>
            <a:xfrm>
              <a:off x="4552375" y="2915575"/>
              <a:ext cx="15175" cy="17700"/>
            </a:xfrm>
            <a:custGeom>
              <a:rect b="b" l="l" r="r" t="t"/>
              <a:pathLst>
                <a:path extrusionOk="0" h="708" w="607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8"/>
            <p:cNvSpPr/>
            <p:nvPr/>
          </p:nvSpPr>
          <p:spPr>
            <a:xfrm>
              <a:off x="4171925" y="2986275"/>
              <a:ext cx="14325" cy="21050"/>
            </a:xfrm>
            <a:custGeom>
              <a:rect b="b" l="l" r="r" t="t"/>
              <a:pathLst>
                <a:path extrusionOk="0" h="842" w="573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8"/>
            <p:cNvSpPr/>
            <p:nvPr/>
          </p:nvSpPr>
          <p:spPr>
            <a:xfrm>
              <a:off x="4150025" y="2965225"/>
              <a:ext cx="58950" cy="59775"/>
            </a:xfrm>
            <a:custGeom>
              <a:rect b="b" l="l" r="r" t="t"/>
              <a:pathLst>
                <a:path extrusionOk="0" h="2391" w="2358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8"/>
            <p:cNvSpPr/>
            <p:nvPr/>
          </p:nvSpPr>
          <p:spPr>
            <a:xfrm>
              <a:off x="4238425" y="2984575"/>
              <a:ext cx="21050" cy="18550"/>
            </a:xfrm>
            <a:custGeom>
              <a:rect b="b" l="l" r="r" t="t"/>
              <a:pathLst>
                <a:path extrusionOk="0" h="742" w="842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8"/>
            <p:cNvSpPr/>
            <p:nvPr/>
          </p:nvSpPr>
          <p:spPr>
            <a:xfrm>
              <a:off x="4199700" y="2927350"/>
              <a:ext cx="17700" cy="24425"/>
            </a:xfrm>
            <a:custGeom>
              <a:rect b="b" l="l" r="r" t="t"/>
              <a:pathLst>
                <a:path extrusionOk="0" h="977" w="708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8"/>
            <p:cNvSpPr/>
            <p:nvPr/>
          </p:nvSpPr>
          <p:spPr>
            <a:xfrm>
              <a:off x="3843650" y="3509800"/>
              <a:ext cx="220550" cy="34550"/>
            </a:xfrm>
            <a:custGeom>
              <a:rect b="b" l="l" r="r" t="t"/>
              <a:pathLst>
                <a:path extrusionOk="0" h="1382" w="8822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8"/>
            <p:cNvSpPr/>
            <p:nvPr/>
          </p:nvSpPr>
          <p:spPr>
            <a:xfrm>
              <a:off x="4215700" y="2961850"/>
              <a:ext cx="63975" cy="60625"/>
            </a:xfrm>
            <a:custGeom>
              <a:rect b="b" l="l" r="r" t="t"/>
              <a:pathLst>
                <a:path extrusionOk="0" h="2425" w="2559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8"/>
            <p:cNvSpPr/>
            <p:nvPr/>
          </p:nvSpPr>
          <p:spPr>
            <a:xfrm>
              <a:off x="4347000" y="5169650"/>
              <a:ext cx="557225" cy="307225"/>
            </a:xfrm>
            <a:custGeom>
              <a:rect b="b" l="l" r="r" t="t"/>
              <a:pathLst>
                <a:path extrusionOk="0" h="12289" w="22289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8"/>
            <p:cNvSpPr/>
            <p:nvPr/>
          </p:nvSpPr>
          <p:spPr>
            <a:xfrm>
              <a:off x="3949700" y="3040125"/>
              <a:ext cx="65675" cy="60650"/>
            </a:xfrm>
            <a:custGeom>
              <a:rect b="b" l="l" r="r" t="t"/>
              <a:pathLst>
                <a:path extrusionOk="0" h="2426" w="2627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8"/>
            <p:cNvSpPr/>
            <p:nvPr/>
          </p:nvSpPr>
          <p:spPr>
            <a:xfrm>
              <a:off x="4713975" y="3144500"/>
              <a:ext cx="61475" cy="74100"/>
            </a:xfrm>
            <a:custGeom>
              <a:rect b="b" l="l" r="r" t="t"/>
              <a:pathLst>
                <a:path extrusionOk="0" h="2964" w="2459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8"/>
            <p:cNvSpPr/>
            <p:nvPr/>
          </p:nvSpPr>
          <p:spPr>
            <a:xfrm>
              <a:off x="4783825" y="3175650"/>
              <a:ext cx="64000" cy="40425"/>
            </a:xfrm>
            <a:custGeom>
              <a:rect b="b" l="l" r="r" t="t"/>
              <a:pathLst>
                <a:path extrusionOk="0" h="1617" w="256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8"/>
            <p:cNvSpPr/>
            <p:nvPr/>
          </p:nvSpPr>
          <p:spPr>
            <a:xfrm>
              <a:off x="4809075" y="3187425"/>
              <a:ext cx="13500" cy="18550"/>
            </a:xfrm>
            <a:custGeom>
              <a:rect b="b" l="l" r="r" t="t"/>
              <a:pathLst>
                <a:path extrusionOk="0" h="742" w="54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8"/>
            <p:cNvSpPr/>
            <p:nvPr/>
          </p:nvSpPr>
          <p:spPr>
            <a:xfrm>
              <a:off x="4735025" y="3156300"/>
              <a:ext cx="21900" cy="14325"/>
            </a:xfrm>
            <a:custGeom>
              <a:rect b="b" l="l" r="r" t="t"/>
              <a:pathLst>
                <a:path extrusionOk="0" h="573" w="876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8"/>
            <p:cNvSpPr/>
            <p:nvPr/>
          </p:nvSpPr>
          <p:spPr>
            <a:xfrm>
              <a:off x="4691250" y="3071275"/>
              <a:ext cx="152375" cy="70725"/>
            </a:xfrm>
            <a:custGeom>
              <a:rect b="b" l="l" r="r" t="t"/>
              <a:pathLst>
                <a:path extrusionOk="0" h="2829" w="6095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8"/>
            <p:cNvSpPr/>
            <p:nvPr/>
          </p:nvSpPr>
          <p:spPr>
            <a:xfrm>
              <a:off x="3904250" y="3176500"/>
              <a:ext cx="62325" cy="77450"/>
            </a:xfrm>
            <a:custGeom>
              <a:rect b="b" l="l" r="r" t="t"/>
              <a:pathLst>
                <a:path extrusionOk="0" h="3098" w="2493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8"/>
            <p:cNvSpPr/>
            <p:nvPr/>
          </p:nvSpPr>
          <p:spPr>
            <a:xfrm>
              <a:off x="3843650" y="4433150"/>
              <a:ext cx="366175" cy="525250"/>
            </a:xfrm>
            <a:custGeom>
              <a:rect b="b" l="l" r="r" t="t"/>
              <a:pathLst>
                <a:path extrusionOk="0" h="21010" w="14647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8"/>
            <p:cNvSpPr/>
            <p:nvPr/>
          </p:nvSpPr>
          <p:spPr>
            <a:xfrm>
              <a:off x="4483350" y="3152075"/>
              <a:ext cx="79975" cy="72425"/>
            </a:xfrm>
            <a:custGeom>
              <a:rect b="b" l="l" r="r" t="t"/>
              <a:pathLst>
                <a:path extrusionOk="0" h="2897" w="3199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8"/>
            <p:cNvSpPr/>
            <p:nvPr/>
          </p:nvSpPr>
          <p:spPr>
            <a:xfrm>
              <a:off x="4045675" y="3169750"/>
              <a:ext cx="85875" cy="74950"/>
            </a:xfrm>
            <a:custGeom>
              <a:rect b="b" l="l" r="r" t="t"/>
              <a:pathLst>
                <a:path extrusionOk="0" h="2998" w="3435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8"/>
            <p:cNvSpPr/>
            <p:nvPr/>
          </p:nvSpPr>
          <p:spPr>
            <a:xfrm>
              <a:off x="4792250" y="2902100"/>
              <a:ext cx="27800" cy="20225"/>
            </a:xfrm>
            <a:custGeom>
              <a:rect b="b" l="l" r="r" t="t"/>
              <a:pathLst>
                <a:path extrusionOk="0" h="809" w="1112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1" name="Google Shape;1251;p8"/>
            <p:cNvSpPr/>
            <p:nvPr/>
          </p:nvSpPr>
          <p:spPr>
            <a:xfrm>
              <a:off x="4374775" y="5194050"/>
              <a:ext cx="236525" cy="188575"/>
            </a:xfrm>
            <a:custGeom>
              <a:rect b="b" l="l" r="r" t="t"/>
              <a:pathLst>
                <a:path extrusionOk="0" h="7543" w="9461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8"/>
            <p:cNvSpPr/>
            <p:nvPr/>
          </p:nvSpPr>
          <p:spPr>
            <a:xfrm>
              <a:off x="6859475" y="5379225"/>
              <a:ext cx="306400" cy="97650"/>
            </a:xfrm>
            <a:custGeom>
              <a:rect b="b" l="l" r="r" t="t"/>
              <a:pathLst>
                <a:path extrusionOk="0" h="3906" w="12256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8"/>
            <p:cNvSpPr/>
            <p:nvPr/>
          </p:nvSpPr>
          <p:spPr>
            <a:xfrm>
              <a:off x="4659275" y="5290000"/>
              <a:ext cx="214650" cy="186875"/>
            </a:xfrm>
            <a:custGeom>
              <a:rect b="b" l="l" r="r" t="t"/>
              <a:pathLst>
                <a:path extrusionOk="0" h="7475" w="8586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6519425" y="5245400"/>
              <a:ext cx="57250" cy="53900"/>
            </a:xfrm>
            <a:custGeom>
              <a:rect b="b" l="l" r="r" t="t"/>
              <a:pathLst>
                <a:path extrusionOk="0" h="2156" w="229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6448725" y="5146075"/>
              <a:ext cx="392250" cy="330800"/>
            </a:xfrm>
            <a:custGeom>
              <a:rect b="b" l="l" r="r" t="t"/>
              <a:pathLst>
                <a:path extrusionOk="0" h="13232" w="1569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8"/>
            <p:cNvSpPr/>
            <p:nvPr/>
          </p:nvSpPr>
          <p:spPr>
            <a:xfrm>
              <a:off x="7192775" y="5434775"/>
              <a:ext cx="98500" cy="42100"/>
            </a:xfrm>
            <a:custGeom>
              <a:rect b="b" l="l" r="r" t="t"/>
              <a:pathLst>
                <a:path extrusionOk="0" h="1684" w="394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7" name="Google Shape;1257;p8"/>
            <p:cNvSpPr/>
            <p:nvPr/>
          </p:nvSpPr>
          <p:spPr>
            <a:xfrm>
              <a:off x="6474825" y="5198250"/>
              <a:ext cx="22750" cy="21925"/>
            </a:xfrm>
            <a:custGeom>
              <a:rect b="b" l="l" r="r" t="t"/>
              <a:pathLst>
                <a:path extrusionOk="0" h="877" w="91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4037250" y="5245400"/>
              <a:ext cx="38750" cy="106075"/>
            </a:xfrm>
            <a:custGeom>
              <a:rect b="b" l="l" r="r" t="t"/>
              <a:pathLst>
                <a:path extrusionOk="0" h="4243" w="155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4124775" y="5049275"/>
              <a:ext cx="64850" cy="42125"/>
            </a:xfrm>
            <a:custGeom>
              <a:rect b="b" l="l" r="r" t="t"/>
              <a:pathLst>
                <a:path extrusionOk="0" h="1685" w="2594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8"/>
            <p:cNvSpPr/>
            <p:nvPr/>
          </p:nvSpPr>
          <p:spPr>
            <a:xfrm>
              <a:off x="4039775" y="2891150"/>
              <a:ext cx="5075" cy="5925"/>
            </a:xfrm>
            <a:custGeom>
              <a:rect b="b" l="l" r="r" t="t"/>
              <a:pathLst>
                <a:path extrusionOk="0" h="237" w="203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8"/>
            <p:cNvSpPr/>
            <p:nvPr/>
          </p:nvSpPr>
          <p:spPr>
            <a:xfrm>
              <a:off x="4015375" y="4990350"/>
              <a:ext cx="185175" cy="365325"/>
            </a:xfrm>
            <a:custGeom>
              <a:rect b="b" l="l" r="r" t="t"/>
              <a:pathLst>
                <a:path extrusionOk="0" h="14613" w="7407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6735750" y="2891150"/>
              <a:ext cx="270200" cy="160800"/>
            </a:xfrm>
            <a:custGeom>
              <a:rect b="b" l="l" r="r" t="t"/>
              <a:pathLst>
                <a:path extrusionOk="0" h="6432" w="10808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4272075" y="3094000"/>
              <a:ext cx="62325" cy="67375"/>
            </a:xfrm>
            <a:custGeom>
              <a:rect b="b" l="l" r="r" t="t"/>
              <a:pathLst>
                <a:path extrusionOk="0" h="2695" w="2493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8"/>
            <p:cNvSpPr/>
            <p:nvPr/>
          </p:nvSpPr>
          <p:spPr>
            <a:xfrm>
              <a:off x="4512800" y="3015725"/>
              <a:ext cx="64000" cy="63150"/>
            </a:xfrm>
            <a:custGeom>
              <a:rect b="b" l="l" r="r" t="t"/>
              <a:pathLst>
                <a:path extrusionOk="0" h="2526" w="256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8"/>
            <p:cNvSpPr/>
            <p:nvPr/>
          </p:nvSpPr>
          <p:spPr>
            <a:xfrm>
              <a:off x="4201375" y="3099050"/>
              <a:ext cx="64000" cy="59800"/>
            </a:xfrm>
            <a:custGeom>
              <a:rect b="b" l="l" r="r" t="t"/>
              <a:pathLst>
                <a:path extrusionOk="0" h="2392" w="256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4426950" y="2952600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4539750" y="3040125"/>
              <a:ext cx="17700" cy="21075"/>
            </a:xfrm>
            <a:custGeom>
              <a:rect b="b" l="l" r="r" t="t"/>
              <a:pathLst>
                <a:path extrusionOk="0" h="843" w="708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8"/>
            <p:cNvSpPr/>
            <p:nvPr/>
          </p:nvSpPr>
          <p:spPr>
            <a:xfrm>
              <a:off x="4293125" y="3114200"/>
              <a:ext cx="18550" cy="22750"/>
            </a:xfrm>
            <a:custGeom>
              <a:rect b="b" l="l" r="r" t="t"/>
              <a:pathLst>
                <a:path extrusionOk="0" h="910" w="742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8"/>
            <p:cNvSpPr/>
            <p:nvPr/>
          </p:nvSpPr>
          <p:spPr>
            <a:xfrm>
              <a:off x="4136575" y="3101575"/>
              <a:ext cx="58100" cy="59800"/>
            </a:xfrm>
            <a:custGeom>
              <a:rect b="b" l="l" r="r" t="t"/>
              <a:pathLst>
                <a:path extrusionOk="0" h="2392" w="2324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4225800" y="3118425"/>
              <a:ext cx="18525" cy="16000"/>
            </a:xfrm>
            <a:custGeom>
              <a:rect b="b" l="l" r="r" t="t"/>
              <a:pathLst>
                <a:path extrusionOk="0" h="640" w="741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4061650" y="3103275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4156775" y="3122625"/>
              <a:ext cx="15175" cy="15175"/>
            </a:xfrm>
            <a:custGeom>
              <a:rect b="b" l="l" r="r" t="t"/>
              <a:pathLst>
                <a:path extrusionOk="0" h="607" w="607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4584350" y="3014875"/>
              <a:ext cx="55575" cy="61475"/>
            </a:xfrm>
            <a:custGeom>
              <a:rect b="b" l="l" r="r" t="t"/>
              <a:pathLst>
                <a:path extrusionOk="0" h="2459" w="2223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4775425" y="2938300"/>
              <a:ext cx="68200" cy="127125"/>
            </a:xfrm>
            <a:custGeom>
              <a:rect b="b" l="l" r="r" t="t"/>
              <a:pathLst>
                <a:path extrusionOk="0" h="5085" w="2728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3843650" y="4529100"/>
              <a:ext cx="340925" cy="344275"/>
            </a:xfrm>
            <a:custGeom>
              <a:rect b="b" l="l" r="r" t="t"/>
              <a:pathLst>
                <a:path extrusionOk="0" h="13771" w="13637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4724925" y="3009000"/>
              <a:ext cx="61450" cy="60625"/>
            </a:xfrm>
            <a:custGeom>
              <a:rect b="b" l="l" r="r" t="t"/>
              <a:pathLst>
                <a:path extrusionOk="0" h="2425" w="2458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7" name="Google Shape;1277;p8"/>
            <p:cNvSpPr/>
            <p:nvPr/>
          </p:nvSpPr>
          <p:spPr>
            <a:xfrm>
              <a:off x="4666850" y="2891150"/>
              <a:ext cx="64825" cy="44650"/>
            </a:xfrm>
            <a:custGeom>
              <a:rect b="b" l="l" r="r" t="t"/>
              <a:pathLst>
                <a:path extrusionOk="0" h="1786" w="2593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8"/>
            <p:cNvSpPr/>
            <p:nvPr/>
          </p:nvSpPr>
          <p:spPr>
            <a:xfrm>
              <a:off x="3843650" y="3535900"/>
              <a:ext cx="228125" cy="383850"/>
            </a:xfrm>
            <a:custGeom>
              <a:rect b="b" l="l" r="r" t="t"/>
              <a:pathLst>
                <a:path extrusionOk="0" h="15354" w="9125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4802350" y="2972800"/>
              <a:ext cx="26125" cy="22750"/>
            </a:xfrm>
            <a:custGeom>
              <a:rect b="b" l="l" r="r" t="t"/>
              <a:pathLst>
                <a:path extrusionOk="0" h="910" w="1045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3843650" y="4554350"/>
              <a:ext cx="234025" cy="291250"/>
            </a:xfrm>
            <a:custGeom>
              <a:rect b="b" l="l" r="r" t="t"/>
              <a:pathLst>
                <a:path extrusionOk="0" h="11650" w="9361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4707250" y="2941650"/>
              <a:ext cx="63150" cy="59800"/>
            </a:xfrm>
            <a:custGeom>
              <a:rect b="b" l="l" r="r" t="t"/>
              <a:pathLst>
                <a:path extrusionOk="0" h="2392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4637375" y="2942500"/>
              <a:ext cx="62325" cy="68200"/>
            </a:xfrm>
            <a:custGeom>
              <a:rect b="b" l="l" r="r" t="t"/>
              <a:pathLst>
                <a:path extrusionOk="0" h="2728" w="2493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4652525" y="3011525"/>
              <a:ext cx="64850" cy="60625"/>
            </a:xfrm>
            <a:custGeom>
              <a:rect b="b" l="l" r="r" t="t"/>
              <a:pathLst>
                <a:path extrusionOk="0" h="2425" w="2594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4737550" y="3191650"/>
              <a:ext cx="21900" cy="12650"/>
            </a:xfrm>
            <a:custGeom>
              <a:rect b="b" l="l" r="r" t="t"/>
              <a:pathLst>
                <a:path extrusionOk="0" h="506" w="876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4467350" y="3043500"/>
              <a:ext cx="20225" cy="21075"/>
            </a:xfrm>
            <a:custGeom>
              <a:rect b="b" l="l" r="r" t="t"/>
              <a:pathLst>
                <a:path extrusionOk="0" h="843" w="809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8"/>
            <p:cNvSpPr/>
            <p:nvPr/>
          </p:nvSpPr>
          <p:spPr>
            <a:xfrm>
              <a:off x="4443800" y="3019100"/>
              <a:ext cx="62300" cy="65675"/>
            </a:xfrm>
            <a:custGeom>
              <a:rect b="b" l="l" r="r" t="t"/>
              <a:pathLst>
                <a:path extrusionOk="0" h="2627" w="2492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8"/>
            <p:cNvSpPr/>
            <p:nvPr/>
          </p:nvSpPr>
          <p:spPr>
            <a:xfrm>
              <a:off x="4431175" y="3110000"/>
              <a:ext cx="22750" cy="19375"/>
            </a:xfrm>
            <a:custGeom>
              <a:rect b="b" l="l" r="r" t="t"/>
              <a:pathLst>
                <a:path extrusionOk="0" h="775" w="91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4552375" y="3084750"/>
              <a:ext cx="63975" cy="59775"/>
            </a:xfrm>
            <a:custGeom>
              <a:rect b="b" l="l" r="r" t="t"/>
              <a:pathLst>
                <a:path extrusionOk="0" h="2391" w="2559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4586025" y="2969425"/>
              <a:ext cx="22750" cy="17700"/>
            </a:xfrm>
            <a:custGeom>
              <a:rect b="b" l="l" r="r" t="t"/>
              <a:pathLst>
                <a:path extrusionOk="0" h="708" w="91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4567525" y="3158825"/>
              <a:ext cx="5900" cy="65675"/>
            </a:xfrm>
            <a:custGeom>
              <a:rect b="b" l="l" r="r" t="t"/>
              <a:pathLst>
                <a:path extrusionOk="0" h="2627" w="236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4670200" y="3192475"/>
              <a:ext cx="10975" cy="16875"/>
            </a:xfrm>
            <a:custGeom>
              <a:rect b="b" l="l" r="r" t="t"/>
              <a:pathLst>
                <a:path extrusionOk="0" h="675" w="439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4623075" y="3079700"/>
              <a:ext cx="62300" cy="67350"/>
            </a:xfrm>
            <a:custGeom>
              <a:rect b="b" l="l" r="r" t="t"/>
              <a:pathLst>
                <a:path extrusionOk="0" h="2694" w="2492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6826650" y="4567825"/>
              <a:ext cx="297975" cy="292925"/>
            </a:xfrm>
            <a:custGeom>
              <a:rect b="b" l="l" r="r" t="t"/>
              <a:pathLst>
                <a:path extrusionOk="0" h="11717" w="11919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4570050" y="3149550"/>
              <a:ext cx="64825" cy="75775"/>
            </a:xfrm>
            <a:custGeom>
              <a:rect b="b" l="l" r="r" t="t"/>
              <a:pathLst>
                <a:path extrusionOk="0" h="3031" w="2593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4134050" y="3160500"/>
              <a:ext cx="342600" cy="82500"/>
            </a:xfrm>
            <a:custGeom>
              <a:rect b="b" l="l" r="r" t="t"/>
              <a:pathLst>
                <a:path extrusionOk="0" h="3300" w="13704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4573400" y="3096525"/>
              <a:ext cx="17700" cy="16025"/>
            </a:xfrm>
            <a:custGeom>
              <a:rect b="b" l="l" r="r" t="t"/>
              <a:pathLst>
                <a:path extrusionOk="0" h="641" w="708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8"/>
            <p:cNvSpPr/>
            <p:nvPr/>
          </p:nvSpPr>
          <p:spPr>
            <a:xfrm>
              <a:off x="3843650" y="3111675"/>
              <a:ext cx="69900" cy="65675"/>
            </a:xfrm>
            <a:custGeom>
              <a:rect b="b" l="l" r="r" t="t"/>
              <a:pathLst>
                <a:path extrusionOk="0" h="2627" w="2796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8"/>
            <p:cNvSpPr/>
            <p:nvPr/>
          </p:nvSpPr>
          <p:spPr>
            <a:xfrm>
              <a:off x="3974950" y="2891150"/>
              <a:ext cx="60650" cy="10125"/>
            </a:xfrm>
            <a:custGeom>
              <a:rect b="b" l="l" r="r" t="t"/>
              <a:pathLst>
                <a:path extrusionOk="0" h="405" w="2426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3843650" y="3181550"/>
              <a:ext cx="53900" cy="69875"/>
            </a:xfrm>
            <a:custGeom>
              <a:rect b="b" l="l" r="r" t="t"/>
              <a:pathLst>
                <a:path extrusionOk="0" h="2795" w="2156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8"/>
            <p:cNvSpPr/>
            <p:nvPr/>
          </p:nvSpPr>
          <p:spPr>
            <a:xfrm>
              <a:off x="3921100" y="3108325"/>
              <a:ext cx="62300" cy="67350"/>
            </a:xfrm>
            <a:custGeom>
              <a:rect b="b" l="l" r="r" t="t"/>
              <a:pathLst>
                <a:path extrusionOk="0" h="2694" w="2492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8"/>
            <p:cNvSpPr/>
            <p:nvPr/>
          </p:nvSpPr>
          <p:spPr>
            <a:xfrm>
              <a:off x="4639075" y="3015725"/>
              <a:ext cx="6750" cy="58100"/>
            </a:xfrm>
            <a:custGeom>
              <a:rect b="b" l="l" r="r" t="t"/>
              <a:pathLst>
                <a:path extrusionOk="0" h="2324" w="27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4113850" y="3054450"/>
              <a:ext cx="18525" cy="26125"/>
            </a:xfrm>
            <a:custGeom>
              <a:rect b="b" l="l" r="r" t="t"/>
              <a:pathLst>
                <a:path extrusionOk="0" h="1045" w="741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3974125" y="3175650"/>
              <a:ext cx="63150" cy="69050"/>
            </a:xfrm>
            <a:custGeom>
              <a:rect b="b" l="l" r="r" t="t"/>
              <a:pathLst>
                <a:path extrusionOk="0" h="2762" w="2526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4091950" y="3033400"/>
              <a:ext cx="62325" cy="65675"/>
            </a:xfrm>
            <a:custGeom>
              <a:rect b="b" l="l" r="r" t="t"/>
              <a:pathLst>
                <a:path extrusionOk="0" h="2627" w="2493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4132350" y="3104100"/>
              <a:ext cx="8450" cy="58100"/>
            </a:xfrm>
            <a:custGeom>
              <a:rect b="b" l="l" r="r" t="t"/>
              <a:pathLst>
                <a:path extrusionOk="0" h="2324" w="338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4015375" y="3126825"/>
              <a:ext cx="18525" cy="21925"/>
            </a:xfrm>
            <a:custGeom>
              <a:rect b="b" l="l" r="r" t="t"/>
              <a:pathLst>
                <a:path extrusionOk="0" h="877" w="741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3990950" y="3106625"/>
              <a:ext cx="63150" cy="59800"/>
            </a:xfrm>
            <a:custGeom>
              <a:rect b="b" l="l" r="r" t="t"/>
              <a:pathLst>
                <a:path extrusionOk="0" h="2392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4412650" y="3088950"/>
              <a:ext cx="64825" cy="60625"/>
            </a:xfrm>
            <a:custGeom>
              <a:rect b="b" l="l" r="r" t="t"/>
              <a:pathLst>
                <a:path extrusionOk="0" h="2425" w="2593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6994975" y="3960950"/>
              <a:ext cx="296300" cy="452025"/>
            </a:xfrm>
            <a:custGeom>
              <a:rect b="b" l="l" r="r" t="t"/>
              <a:pathLst>
                <a:path extrusionOk="0" h="18081" w="11852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5857000" y="2891150"/>
              <a:ext cx="1266800" cy="381325"/>
            </a:xfrm>
            <a:custGeom>
              <a:rect b="b" l="l" r="r" t="t"/>
              <a:pathLst>
                <a:path extrusionOk="0" h="15253" w="50672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7126300" y="4418850"/>
              <a:ext cx="32850" cy="23575"/>
            </a:xfrm>
            <a:custGeom>
              <a:rect b="b" l="l" r="r" t="t"/>
              <a:pathLst>
                <a:path extrusionOk="0" h="943" w="1314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7000875" y="3964325"/>
              <a:ext cx="17700" cy="17700"/>
            </a:xfrm>
            <a:custGeom>
              <a:rect b="b" l="l" r="r" t="t"/>
              <a:pathLst>
                <a:path extrusionOk="0" h="708" w="708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7124600" y="4429775"/>
              <a:ext cx="8450" cy="15175"/>
            </a:xfrm>
            <a:custGeom>
              <a:rect b="b" l="l" r="r" t="t"/>
              <a:pathLst>
                <a:path extrusionOk="0" h="607" w="338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6900725" y="2972800"/>
              <a:ext cx="58925" cy="9275"/>
            </a:xfrm>
            <a:custGeom>
              <a:rect b="b" l="l" r="r" t="t"/>
              <a:pathLst>
                <a:path extrusionOk="0" h="371" w="2357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6748375" y="3072975"/>
              <a:ext cx="106900" cy="36200"/>
            </a:xfrm>
            <a:custGeom>
              <a:rect b="b" l="l" r="r" t="t"/>
              <a:pathLst>
                <a:path extrusionOk="0" h="1448" w="4276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7065675" y="3940750"/>
              <a:ext cx="53075" cy="20225"/>
            </a:xfrm>
            <a:custGeom>
              <a:rect b="b" l="l" r="r" t="t"/>
              <a:pathLst>
                <a:path extrusionOk="0" h="809" w="2123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4645800" y="3178175"/>
              <a:ext cx="64825" cy="42100"/>
            </a:xfrm>
            <a:custGeom>
              <a:rect b="b" l="l" r="r" t="t"/>
              <a:pathLst>
                <a:path extrusionOk="0" h="1684" w="2593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6748375" y="3108325"/>
              <a:ext cx="73250" cy="25275"/>
            </a:xfrm>
            <a:custGeom>
              <a:rect b="b" l="l" r="r" t="t"/>
              <a:pathLst>
                <a:path extrusionOk="0" h="1011" w="293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6743325" y="3060350"/>
              <a:ext cx="93450" cy="21900"/>
            </a:xfrm>
            <a:custGeom>
              <a:rect b="b" l="l" r="r" t="t"/>
              <a:pathLst>
                <a:path extrusionOk="0" h="876" w="3738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7182675" y="4392750"/>
              <a:ext cx="76625" cy="40425"/>
            </a:xfrm>
            <a:custGeom>
              <a:rect b="b" l="l" r="r" t="t"/>
              <a:pathLst>
                <a:path extrusionOk="0" h="1617" w="3065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6135600" y="2891150"/>
              <a:ext cx="26975" cy="145650"/>
            </a:xfrm>
            <a:custGeom>
              <a:rect b="b" l="l" r="r" t="t"/>
              <a:pathLst>
                <a:path extrusionOk="0" h="5826" w="1079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3843650" y="2891150"/>
              <a:ext cx="1028600" cy="388050"/>
            </a:xfrm>
            <a:custGeom>
              <a:rect b="b" l="l" r="r" t="t"/>
              <a:pathLst>
                <a:path extrusionOk="0" h="15522" w="41144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6583400" y="4932275"/>
              <a:ext cx="707875" cy="436025"/>
            </a:xfrm>
            <a:custGeom>
              <a:rect b="b" l="l" r="r" t="t"/>
              <a:pathLst>
                <a:path extrusionOk="0" h="17441" w="28315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4783000" y="3183225"/>
              <a:ext cx="5075" cy="33700"/>
            </a:xfrm>
            <a:custGeom>
              <a:rect b="b" l="l" r="r" t="t"/>
              <a:pathLst>
                <a:path extrusionOk="0" h="1348" w="203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735025" y="2891150"/>
              <a:ext cx="100175" cy="42125"/>
            </a:xfrm>
            <a:custGeom>
              <a:rect b="b" l="l" r="r" t="t"/>
              <a:pathLst>
                <a:path extrusionOk="0" h="1685" w="4007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6612850" y="4974375"/>
              <a:ext cx="14325" cy="15175"/>
            </a:xfrm>
            <a:custGeom>
              <a:rect b="b" l="l" r="r" t="t"/>
              <a:pathLst>
                <a:path extrusionOk="0" h="607" w="573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6971425" y="3905400"/>
              <a:ext cx="319850" cy="567325"/>
            </a:xfrm>
            <a:custGeom>
              <a:rect b="b" l="l" r="r" t="t"/>
              <a:pathLst>
                <a:path extrusionOk="0" h="22693" w="12794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7159950" y="3928975"/>
              <a:ext cx="10975" cy="10125"/>
            </a:xfrm>
            <a:custGeom>
              <a:rect b="b" l="l" r="r" t="t"/>
              <a:pathLst>
                <a:path extrusionOk="0" h="405" w="439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7158275" y="5139350"/>
              <a:ext cx="67350" cy="65675"/>
            </a:xfrm>
            <a:custGeom>
              <a:rect b="b" l="l" r="r" t="t"/>
              <a:pathLst>
                <a:path extrusionOk="0" h="2627" w="2694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6637250" y="5024025"/>
              <a:ext cx="49700" cy="49675"/>
            </a:xfrm>
            <a:custGeom>
              <a:rect b="b" l="l" r="r" t="t"/>
              <a:pathLst>
                <a:path extrusionOk="0" h="1987" w="1988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7121250" y="4706700"/>
              <a:ext cx="170025" cy="420875"/>
            </a:xfrm>
            <a:custGeom>
              <a:rect b="b" l="l" r="r" t="t"/>
              <a:pathLst>
                <a:path extrusionOk="0" h="16835" w="6801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4027150" y="2993850"/>
              <a:ext cx="23600" cy="16850"/>
            </a:xfrm>
            <a:custGeom>
              <a:rect b="b" l="l" r="r" t="t"/>
              <a:pathLst>
                <a:path extrusionOk="0" h="674" w="944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4005250" y="2970275"/>
              <a:ext cx="63175" cy="59775"/>
            </a:xfrm>
            <a:custGeom>
              <a:rect b="b" l="l" r="r" t="t"/>
              <a:pathLst>
                <a:path extrusionOk="0" h="2391" w="2527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4969000" y="2997200"/>
              <a:ext cx="16875" cy="10125"/>
            </a:xfrm>
            <a:custGeom>
              <a:rect b="b" l="l" r="r" t="t"/>
              <a:pathLst>
                <a:path extrusionOk="0" h="405" w="675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3979175" y="3059500"/>
              <a:ext cx="15175" cy="21900"/>
            </a:xfrm>
            <a:custGeom>
              <a:rect b="b" l="l" r="r" t="t"/>
              <a:pathLst>
                <a:path extrusionOk="0" h="876" w="607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3935400" y="2971125"/>
              <a:ext cx="61475" cy="67350"/>
            </a:xfrm>
            <a:custGeom>
              <a:rect b="b" l="l" r="r" t="t"/>
              <a:pathLst>
                <a:path extrusionOk="0" h="2694" w="2459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4085225" y="3125150"/>
              <a:ext cx="19375" cy="19375"/>
            </a:xfrm>
            <a:custGeom>
              <a:rect b="b" l="l" r="r" t="t"/>
              <a:pathLst>
                <a:path extrusionOk="0" h="775" w="775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4075975" y="2966900"/>
              <a:ext cx="63975" cy="60625"/>
            </a:xfrm>
            <a:custGeom>
              <a:rect b="b" l="l" r="r" t="t"/>
              <a:pathLst>
                <a:path extrusionOk="0" h="2425" w="2559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4101225" y="2991325"/>
              <a:ext cx="16000" cy="19375"/>
            </a:xfrm>
            <a:custGeom>
              <a:rect b="b" l="l" r="r" t="t"/>
              <a:pathLst>
                <a:path extrusionOk="0" h="775" w="64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4046500" y="3060350"/>
              <a:ext cx="15175" cy="21900"/>
            </a:xfrm>
            <a:custGeom>
              <a:rect b="b" l="l" r="r" t="t"/>
              <a:pathLst>
                <a:path extrusionOk="0" h="876" w="607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4022100" y="3037600"/>
              <a:ext cx="61475" cy="60650"/>
            </a:xfrm>
            <a:custGeom>
              <a:rect b="b" l="l" r="r" t="t"/>
              <a:pathLst>
                <a:path extrusionOk="0" h="2426" w="2459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4972375" y="2979525"/>
              <a:ext cx="17700" cy="9300"/>
            </a:xfrm>
            <a:custGeom>
              <a:rect b="b" l="l" r="r" t="t"/>
              <a:pathLst>
                <a:path extrusionOk="0" h="372" w="708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4949650" y="2944175"/>
              <a:ext cx="274425" cy="118725"/>
            </a:xfrm>
            <a:custGeom>
              <a:rect b="b" l="l" r="r" t="t"/>
              <a:pathLst>
                <a:path extrusionOk="0" h="4749" w="10977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3969075" y="2891150"/>
              <a:ext cx="5075" cy="8450"/>
            </a:xfrm>
            <a:custGeom>
              <a:rect b="b" l="l" r="r" t="t"/>
              <a:pathLst>
                <a:path extrusionOk="0" h="338" w="203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3843650" y="2908000"/>
              <a:ext cx="42125" cy="65675"/>
            </a:xfrm>
            <a:custGeom>
              <a:rect b="b" l="l" r="r" t="t"/>
              <a:pathLst>
                <a:path extrusionOk="0" h="2627" w="1685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3843650" y="3008150"/>
              <a:ext cx="26975" cy="21900"/>
            </a:xfrm>
            <a:custGeom>
              <a:rect b="b" l="l" r="r" t="t"/>
              <a:pathLst>
                <a:path extrusionOk="0" h="876" w="1079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3990950" y="2931550"/>
              <a:ext cx="19375" cy="22750"/>
            </a:xfrm>
            <a:custGeom>
              <a:rect b="b" l="l" r="r" t="t"/>
              <a:pathLst>
                <a:path extrusionOk="0" h="910" w="775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964850" y="2903775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4104575" y="2989625"/>
              <a:ext cx="13500" cy="5075"/>
            </a:xfrm>
            <a:custGeom>
              <a:rect b="b" l="l" r="r" t="t"/>
              <a:pathLst>
                <a:path extrusionOk="0" h="203" w="54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3843650" y="2891150"/>
              <a:ext cx="46325" cy="13500"/>
            </a:xfrm>
            <a:custGeom>
              <a:rect b="b" l="l" r="r" t="t"/>
              <a:pathLst>
                <a:path extrusionOk="0" h="540" w="1853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3843650" y="3044350"/>
              <a:ext cx="101875" cy="60625"/>
            </a:xfrm>
            <a:custGeom>
              <a:rect b="b" l="l" r="r" t="t"/>
              <a:pathLst>
                <a:path extrusionOk="0" h="2425" w="4075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3894150" y="2907150"/>
              <a:ext cx="63150" cy="58950"/>
            </a:xfrm>
            <a:custGeom>
              <a:rect b="b" l="l" r="r" t="t"/>
              <a:pathLst>
                <a:path extrusionOk="0" h="2358" w="2526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3957275" y="2992150"/>
              <a:ext cx="20225" cy="25275"/>
            </a:xfrm>
            <a:custGeom>
              <a:rect b="b" l="l" r="r" t="t"/>
              <a:pathLst>
                <a:path extrusionOk="0" h="1011" w="809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3843650" y="2973650"/>
              <a:ext cx="82525" cy="63975"/>
            </a:xfrm>
            <a:custGeom>
              <a:rect b="b" l="l" r="r" t="t"/>
              <a:pathLst>
                <a:path extrusionOk="0" h="2559" w="3301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4394975" y="3045175"/>
              <a:ext cx="14325" cy="19400"/>
            </a:xfrm>
            <a:custGeom>
              <a:rect b="b" l="l" r="r" t="t"/>
              <a:pathLst>
                <a:path extrusionOk="0" h="776" w="573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4464000" y="2891150"/>
              <a:ext cx="55575" cy="53050"/>
            </a:xfrm>
            <a:custGeom>
              <a:rect b="b" l="l" r="r" t="t"/>
              <a:pathLst>
                <a:path extrusionOk="0" h="2122" w="2223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4452200" y="2976175"/>
              <a:ext cx="5925" cy="17700"/>
            </a:xfrm>
            <a:custGeom>
              <a:rect b="b" l="l" r="r" t="t"/>
              <a:pathLst>
                <a:path extrusionOk="0" h="708" w="237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4373075" y="3023300"/>
              <a:ext cx="61475" cy="60625"/>
            </a:xfrm>
            <a:custGeom>
              <a:rect b="b" l="l" r="r" t="t"/>
              <a:pathLst>
                <a:path extrusionOk="0" h="2425" w="2459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7067375" y="4626750"/>
              <a:ext cx="59775" cy="239900"/>
            </a:xfrm>
            <a:custGeom>
              <a:rect b="b" l="l" r="r" t="t"/>
              <a:pathLst>
                <a:path extrusionOk="0" h="9596" w="2391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4497650" y="2953450"/>
              <a:ext cx="8450" cy="58100"/>
            </a:xfrm>
            <a:custGeom>
              <a:rect b="b" l="l" r="r" t="t"/>
              <a:pathLst>
                <a:path extrusionOk="0" h="2324" w="338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4487550" y="3155450"/>
              <a:ext cx="68200" cy="7600"/>
            </a:xfrm>
            <a:custGeom>
              <a:rect b="b" l="l" r="r" t="t"/>
              <a:pathLst>
                <a:path extrusionOk="0" h="304" w="2728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4487550" y="3087275"/>
              <a:ext cx="58100" cy="60625"/>
            </a:xfrm>
            <a:custGeom>
              <a:rect b="b" l="l" r="r" t="t"/>
              <a:pathLst>
                <a:path extrusionOk="0" h="2425" w="2324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4341950" y="3092325"/>
              <a:ext cx="63150" cy="59775"/>
            </a:xfrm>
            <a:custGeom>
              <a:rect b="b" l="l" r="r" t="t"/>
              <a:pathLst>
                <a:path extrusionOk="0" h="2391" w="2526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4566675" y="2947550"/>
              <a:ext cx="64000" cy="60625"/>
            </a:xfrm>
            <a:custGeom>
              <a:rect b="b" l="l" r="r" t="t"/>
              <a:pathLst>
                <a:path extrusionOk="0" h="2425" w="256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4483350" y="3089800"/>
              <a:ext cx="8450" cy="58950"/>
            </a:xfrm>
            <a:custGeom>
              <a:rect b="b" l="l" r="r" t="t"/>
              <a:pathLst>
                <a:path extrusionOk="0" h="2358" w="338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4104575" y="2898725"/>
              <a:ext cx="64000" cy="59800"/>
            </a:xfrm>
            <a:custGeom>
              <a:rect b="b" l="l" r="r" t="t"/>
              <a:pathLst>
                <a:path extrusionOk="0" h="2392" w="256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4501875" y="3099900"/>
              <a:ext cx="22750" cy="12650"/>
            </a:xfrm>
            <a:custGeom>
              <a:rect b="b" l="l" r="r" t="t"/>
              <a:pathLst>
                <a:path extrusionOk="0" h="506" w="91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5144925" y="2978700"/>
              <a:ext cx="56425" cy="56400"/>
            </a:xfrm>
            <a:custGeom>
              <a:rect b="b" l="l" r="r" t="t"/>
              <a:pathLst>
                <a:path extrusionOk="0" h="2256" w="2257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4186225" y="3053600"/>
              <a:ext cx="17700" cy="26125"/>
            </a:xfrm>
            <a:custGeom>
              <a:rect b="b" l="l" r="r" t="t"/>
              <a:pathLst>
                <a:path extrusionOk="0" h="1045" w="708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4127300" y="2927350"/>
              <a:ext cx="19400" cy="21900"/>
            </a:xfrm>
            <a:custGeom>
              <a:rect b="b" l="l" r="r" t="t"/>
              <a:pathLst>
                <a:path extrusionOk="0" h="876" w="776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4232525" y="3029200"/>
              <a:ext cx="55575" cy="61475"/>
            </a:xfrm>
            <a:custGeom>
              <a:rect b="b" l="l" r="r" t="t"/>
              <a:pathLst>
                <a:path extrusionOk="0" h="2459" w="2223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4146675" y="2967750"/>
              <a:ext cx="7600" cy="58100"/>
            </a:xfrm>
            <a:custGeom>
              <a:rect b="b" l="l" r="r" t="t"/>
              <a:pathLst>
                <a:path extrusionOk="0" h="2324" w="304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4160975" y="3030025"/>
              <a:ext cx="64850" cy="63175"/>
            </a:xfrm>
            <a:custGeom>
              <a:rect b="b" l="l" r="r" t="t"/>
              <a:pathLst>
                <a:path extrusionOk="0" h="2527" w="2594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4328475" y="3051075"/>
              <a:ext cx="19375" cy="17700"/>
            </a:xfrm>
            <a:custGeom>
              <a:rect b="b" l="l" r="r" t="t"/>
              <a:pathLst>
                <a:path extrusionOk="0" h="708" w="775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4254400" y="3051075"/>
              <a:ext cx="25275" cy="22750"/>
            </a:xfrm>
            <a:custGeom>
              <a:rect b="b" l="l" r="r" t="t"/>
              <a:pathLst>
                <a:path extrusionOk="0" h="910" w="1011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4365500" y="3115050"/>
              <a:ext cx="19400" cy="16850"/>
            </a:xfrm>
            <a:custGeom>
              <a:rect b="b" l="l" r="r" t="t"/>
              <a:pathLst>
                <a:path extrusionOk="0" h="674" w="776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4301550" y="3025825"/>
              <a:ext cx="64825" cy="60625"/>
            </a:xfrm>
            <a:custGeom>
              <a:rect b="b" l="l" r="r" t="t"/>
              <a:pathLst>
                <a:path extrusionOk="0" h="2425" w="2593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78" name="Google Shape;1378;p8"/>
          <p:cNvSpPr txBox="1"/>
          <p:nvPr>
            <p:ph type="title"/>
          </p:nvPr>
        </p:nvSpPr>
        <p:spPr>
          <a:xfrm>
            <a:off x="1131750" y="623025"/>
            <a:ext cx="6880500" cy="58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0" name="Google Shape;1380;p9"/>
          <p:cNvGrpSpPr/>
          <p:nvPr/>
        </p:nvGrpSpPr>
        <p:grpSpPr>
          <a:xfrm>
            <a:off x="1" y="-8"/>
            <a:ext cx="9152065" cy="5147920"/>
            <a:chOff x="328725" y="238125"/>
            <a:chExt cx="3447625" cy="2585725"/>
          </a:xfrm>
        </p:grpSpPr>
        <p:sp>
          <p:nvSpPr>
            <p:cNvPr id="1381" name="Google Shape;1381;p9"/>
            <p:cNvSpPr/>
            <p:nvPr/>
          </p:nvSpPr>
          <p:spPr>
            <a:xfrm>
              <a:off x="2397625" y="2721125"/>
              <a:ext cx="62300" cy="66525"/>
            </a:xfrm>
            <a:custGeom>
              <a:rect b="b" l="l" r="r" t="t"/>
              <a:pathLst>
                <a:path extrusionOk="0" h="2661" w="2492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2424550" y="2739650"/>
              <a:ext cx="16850" cy="17700"/>
            </a:xfrm>
            <a:custGeom>
              <a:rect b="b" l="l" r="r" t="t"/>
              <a:pathLst>
                <a:path extrusionOk="0" h="708" w="674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2276400" y="2759850"/>
              <a:ext cx="13500" cy="17700"/>
            </a:xfrm>
            <a:custGeom>
              <a:rect b="b" l="l" r="r" t="t"/>
              <a:pathLst>
                <a:path extrusionOk="0" h="708" w="54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1523075" y="2675675"/>
              <a:ext cx="67375" cy="38750"/>
            </a:xfrm>
            <a:custGeom>
              <a:rect b="b" l="l" r="r" t="t"/>
              <a:pathLst>
                <a:path extrusionOk="0" h="1550" w="2695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2347950" y="2750600"/>
              <a:ext cx="16025" cy="4225"/>
            </a:xfrm>
            <a:custGeom>
              <a:rect b="b" l="l" r="r" t="t"/>
              <a:pathLst>
                <a:path extrusionOk="0" h="169" w="641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2319325" y="2720300"/>
              <a:ext cx="69900" cy="66500"/>
            </a:xfrm>
            <a:custGeom>
              <a:rect b="b" l="l" r="r" t="t"/>
              <a:pathLst>
                <a:path extrusionOk="0" h="2660" w="2796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2128275" y="2674000"/>
              <a:ext cx="67350" cy="42100"/>
            </a:xfrm>
            <a:custGeom>
              <a:rect b="b" l="l" r="r" t="t"/>
              <a:pathLst>
                <a:path extrusionOk="0" h="1684" w="2694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2107225" y="2721125"/>
              <a:ext cx="60625" cy="64850"/>
            </a:xfrm>
            <a:custGeom>
              <a:rect b="b" l="l" r="r" t="t"/>
              <a:pathLst>
                <a:path extrusionOk="0" h="2594" w="2425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2435500" y="2794350"/>
              <a:ext cx="61450" cy="29500"/>
            </a:xfrm>
            <a:custGeom>
              <a:rect b="b" l="l" r="r" t="t"/>
              <a:pathLst>
                <a:path extrusionOk="0" h="1180" w="2458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2508725" y="2793525"/>
              <a:ext cx="64825" cy="30325"/>
            </a:xfrm>
            <a:custGeom>
              <a:rect b="b" l="l" r="r" t="t"/>
              <a:pathLst>
                <a:path extrusionOk="0" h="1213" w="2593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1546650" y="2770800"/>
              <a:ext cx="13500" cy="3375"/>
            </a:xfrm>
            <a:custGeom>
              <a:rect b="b" l="l" r="r" t="t"/>
              <a:pathLst>
                <a:path extrusionOk="0" h="135" w="54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2251150" y="2724500"/>
              <a:ext cx="64850" cy="64000"/>
            </a:xfrm>
            <a:custGeom>
              <a:rect b="b" l="l" r="r" t="t"/>
              <a:pathLst>
                <a:path extrusionOk="0" h="2560" w="2594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1522250" y="2724500"/>
              <a:ext cx="63150" cy="63150"/>
            </a:xfrm>
            <a:custGeom>
              <a:rect b="b" l="l" r="r" t="t"/>
              <a:pathLst>
                <a:path extrusionOk="0" h="2526" w="2526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2179625" y="2722825"/>
              <a:ext cx="64825" cy="64825"/>
            </a:xfrm>
            <a:custGeom>
              <a:rect b="b" l="l" r="r" t="t"/>
              <a:pathLst>
                <a:path extrusionOk="0" h="2593" w="2593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2205700" y="2761525"/>
              <a:ext cx="12650" cy="16025"/>
            </a:xfrm>
            <a:custGeom>
              <a:rect b="b" l="l" r="r" t="t"/>
              <a:pathLst>
                <a:path extrusionOk="0" h="641" w="506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1545800" y="2757325"/>
              <a:ext cx="12650" cy="10125"/>
            </a:xfrm>
            <a:custGeom>
              <a:rect b="b" l="l" r="r" t="t"/>
              <a:pathLst>
                <a:path extrusionOk="0" h="405" w="506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2287350" y="2795200"/>
              <a:ext cx="67350" cy="28650"/>
            </a:xfrm>
            <a:custGeom>
              <a:rect b="b" l="l" r="r" t="t"/>
              <a:pathLst>
                <a:path extrusionOk="0" h="1146" w="2694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1692275" y="2759850"/>
              <a:ext cx="14325" cy="16025"/>
            </a:xfrm>
            <a:custGeom>
              <a:rect b="b" l="l" r="r" t="t"/>
              <a:pathLst>
                <a:path extrusionOk="0" h="641" w="573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1825250" y="2676525"/>
              <a:ext cx="66525" cy="41275"/>
            </a:xfrm>
            <a:custGeom>
              <a:rect b="b" l="l" r="r" t="t"/>
              <a:pathLst>
                <a:path extrusionOk="0" h="1651" w="2661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2143425" y="2793525"/>
              <a:ext cx="64825" cy="30325"/>
            </a:xfrm>
            <a:custGeom>
              <a:rect b="b" l="l" r="r" t="t"/>
              <a:pathLst>
                <a:path extrusionOk="0" h="1213" w="2593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2050825" y="2675675"/>
              <a:ext cx="69050" cy="41275"/>
            </a:xfrm>
            <a:custGeom>
              <a:rect b="b" l="l" r="r" t="t"/>
              <a:pathLst>
                <a:path extrusionOk="0" h="1651" w="2762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1596325" y="2674000"/>
              <a:ext cx="67350" cy="42100"/>
            </a:xfrm>
            <a:custGeom>
              <a:rect b="b" l="l" r="r" t="t"/>
              <a:pathLst>
                <a:path extrusionOk="0" h="1684" w="2694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2427925" y="2673150"/>
              <a:ext cx="69875" cy="43800"/>
            </a:xfrm>
            <a:custGeom>
              <a:rect b="b" l="l" r="r" t="t"/>
              <a:pathLst>
                <a:path extrusionOk="0" h="1752" w="2795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2201500" y="2675675"/>
              <a:ext cx="69875" cy="40425"/>
            </a:xfrm>
            <a:custGeom>
              <a:rect b="b" l="l" r="r" t="t"/>
              <a:pathLst>
                <a:path extrusionOk="0" h="1617" w="2795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1668700" y="2721975"/>
              <a:ext cx="64825" cy="65675"/>
            </a:xfrm>
            <a:custGeom>
              <a:rect b="b" l="l" r="r" t="t"/>
              <a:pathLst>
                <a:path extrusionOk="0" h="2627" w="2593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1669550" y="2675675"/>
              <a:ext cx="69875" cy="40425"/>
            </a:xfrm>
            <a:custGeom>
              <a:rect b="b" l="l" r="r" t="t"/>
              <a:pathLst>
                <a:path extrusionOk="0" h="1617" w="2795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1704050" y="2795200"/>
              <a:ext cx="59775" cy="28650"/>
            </a:xfrm>
            <a:custGeom>
              <a:rect b="b" l="l" r="r" t="t"/>
              <a:pathLst>
                <a:path extrusionOk="0" h="1146" w="2391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2215800" y="2793525"/>
              <a:ext cx="61475" cy="30325"/>
            </a:xfrm>
            <a:custGeom>
              <a:rect b="b" l="l" r="r" t="t"/>
              <a:pathLst>
                <a:path extrusionOk="0" h="1213" w="2459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1746125" y="2674000"/>
              <a:ext cx="68225" cy="42100"/>
            </a:xfrm>
            <a:custGeom>
              <a:rect b="b" l="l" r="r" t="t"/>
              <a:pathLst>
                <a:path extrusionOk="0" h="1684" w="2729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2278100" y="2674000"/>
              <a:ext cx="68200" cy="42100"/>
            </a:xfrm>
            <a:custGeom>
              <a:rect b="b" l="l" r="r" t="t"/>
              <a:pathLst>
                <a:path extrusionOk="0" h="1684" w="2728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2538175" y="2765750"/>
              <a:ext cx="24425" cy="11800"/>
            </a:xfrm>
            <a:custGeom>
              <a:rect b="b" l="l" r="r" t="t"/>
              <a:pathLst>
                <a:path extrusionOk="0" h="472" w="977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2505350" y="2674850"/>
              <a:ext cx="68200" cy="42100"/>
            </a:xfrm>
            <a:custGeom>
              <a:rect b="b" l="l" r="r" t="t"/>
              <a:pathLst>
                <a:path extrusionOk="0" h="1684" w="2728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2469150" y="2722825"/>
              <a:ext cx="103550" cy="64825"/>
            </a:xfrm>
            <a:custGeom>
              <a:rect b="b" l="l" r="r" t="t"/>
              <a:pathLst>
                <a:path extrusionOk="0" h="2593" w="4142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1623250" y="2758175"/>
              <a:ext cx="9275" cy="17700"/>
            </a:xfrm>
            <a:custGeom>
              <a:rect b="b" l="l" r="r" t="t"/>
              <a:pathLst>
                <a:path extrusionOk="0" h="708" w="371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2357200" y="2676525"/>
              <a:ext cx="66525" cy="41275"/>
            </a:xfrm>
            <a:custGeom>
              <a:rect b="b" l="l" r="r" t="t"/>
              <a:pathLst>
                <a:path extrusionOk="0" h="1651" w="2661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1629975" y="2796050"/>
              <a:ext cx="64850" cy="27800"/>
            </a:xfrm>
            <a:custGeom>
              <a:rect b="b" l="l" r="r" t="t"/>
              <a:pathLst>
                <a:path extrusionOk="0" h="1112" w="2594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1593800" y="2723650"/>
              <a:ext cx="62300" cy="64850"/>
            </a:xfrm>
            <a:custGeom>
              <a:rect b="b" l="l" r="r" t="t"/>
              <a:pathLst>
                <a:path extrusionOk="0" h="2594" w="2492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2068500" y="2795200"/>
              <a:ext cx="62325" cy="28650"/>
            </a:xfrm>
            <a:custGeom>
              <a:rect b="b" l="l" r="r" t="t"/>
              <a:pathLst>
                <a:path extrusionOk="0" h="1146" w="2493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1519725" y="2792675"/>
              <a:ext cx="106075" cy="31175"/>
            </a:xfrm>
            <a:custGeom>
              <a:rect b="b" l="l" r="r" t="t"/>
              <a:pathLst>
                <a:path extrusionOk="0" h="1247" w="4243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2130800" y="2762375"/>
              <a:ext cx="11800" cy="13500"/>
            </a:xfrm>
            <a:custGeom>
              <a:rect b="b" l="l" r="r" t="t"/>
              <a:pathLst>
                <a:path extrusionOk="0" h="540" w="472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1993600" y="2795200"/>
              <a:ext cx="62300" cy="28650"/>
            </a:xfrm>
            <a:custGeom>
              <a:rect b="b" l="l" r="r" t="t"/>
              <a:pathLst>
                <a:path extrusionOk="0" h="1146" w="2492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3731700" y="1357575"/>
              <a:ext cx="44650" cy="18550"/>
            </a:xfrm>
            <a:custGeom>
              <a:rect b="b" l="l" r="r" t="t"/>
              <a:pathLst>
                <a:path extrusionOk="0" h="742" w="1786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3708150" y="1295300"/>
              <a:ext cx="68200" cy="24425"/>
            </a:xfrm>
            <a:custGeom>
              <a:rect b="b" l="l" r="r" t="t"/>
              <a:pathLst>
                <a:path extrusionOk="0" h="977" w="2728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3718250" y="1315500"/>
              <a:ext cx="58100" cy="21900"/>
            </a:xfrm>
            <a:custGeom>
              <a:rect b="b" l="l" r="r" t="t"/>
              <a:pathLst>
                <a:path extrusionOk="0" h="876" w="2324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3741800" y="1396300"/>
              <a:ext cx="34550" cy="16000"/>
            </a:xfrm>
            <a:custGeom>
              <a:rect b="b" l="l" r="r" t="t"/>
              <a:pathLst>
                <a:path extrusionOk="0" h="640" w="1382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3708150" y="1270875"/>
              <a:ext cx="68200" cy="25275"/>
            </a:xfrm>
            <a:custGeom>
              <a:rect b="b" l="l" r="r" t="t"/>
              <a:pathLst>
                <a:path extrusionOk="0" h="1011" w="2728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3733400" y="1377775"/>
              <a:ext cx="42950" cy="19375"/>
            </a:xfrm>
            <a:custGeom>
              <a:rect b="b" l="l" r="r" t="t"/>
              <a:pathLst>
                <a:path extrusionOk="0" h="775" w="1718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3340325" y="1364300"/>
              <a:ext cx="161625" cy="55575"/>
            </a:xfrm>
            <a:custGeom>
              <a:rect b="b" l="l" r="r" t="t"/>
              <a:pathLst>
                <a:path extrusionOk="0" h="2223" w="6465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3405125" y="1533500"/>
              <a:ext cx="238225" cy="68200"/>
            </a:xfrm>
            <a:custGeom>
              <a:rect b="b" l="l" r="r" t="t"/>
              <a:pathLst>
                <a:path extrusionOk="0" h="2728" w="9529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396900" y="2062925"/>
              <a:ext cx="184350" cy="760925"/>
            </a:xfrm>
            <a:custGeom>
              <a:rect b="b" l="l" r="r" t="t"/>
              <a:pathLst>
                <a:path extrusionOk="0" h="30437" w="7374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328725" y="1041100"/>
              <a:ext cx="351000" cy="772700"/>
            </a:xfrm>
            <a:custGeom>
              <a:rect b="b" l="l" r="r" t="t"/>
              <a:pathLst>
                <a:path extrusionOk="0" h="30908" w="1404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3187975" y="1455225"/>
              <a:ext cx="118700" cy="109425"/>
            </a:xfrm>
            <a:custGeom>
              <a:rect b="b" l="l" r="r" t="t"/>
              <a:pathLst>
                <a:path extrusionOk="0" h="4377" w="4748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434775" y="1035200"/>
              <a:ext cx="10125" cy="11825"/>
            </a:xfrm>
            <a:custGeom>
              <a:rect b="b" l="l" r="r" t="t"/>
              <a:pathLst>
                <a:path extrusionOk="0" h="473" w="405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577850" y="270950"/>
              <a:ext cx="194475" cy="158250"/>
            </a:xfrm>
            <a:custGeom>
              <a:rect b="b" l="l" r="r" t="t"/>
              <a:pathLst>
                <a:path extrusionOk="0" h="6330" w="7779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328725" y="961125"/>
              <a:ext cx="417500" cy="928425"/>
            </a:xfrm>
            <a:custGeom>
              <a:rect b="b" l="l" r="r" t="t"/>
              <a:pathLst>
                <a:path extrusionOk="0" h="37137" w="1670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554300" y="238125"/>
              <a:ext cx="479775" cy="203700"/>
            </a:xfrm>
            <a:custGeom>
              <a:rect b="b" l="l" r="r" t="t"/>
              <a:pathLst>
                <a:path extrusionOk="0" h="8148" w="19191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812700" y="238125"/>
              <a:ext cx="198650" cy="136375"/>
            </a:xfrm>
            <a:custGeom>
              <a:rect b="b" l="l" r="r" t="t"/>
              <a:pathLst>
                <a:path extrusionOk="0" h="5455" w="7946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3282250" y="332375"/>
              <a:ext cx="417500" cy="425925"/>
            </a:xfrm>
            <a:custGeom>
              <a:rect b="b" l="l" r="r" t="t"/>
              <a:pathLst>
                <a:path extrusionOk="0" h="17037" w="1670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1163675" y="316400"/>
              <a:ext cx="196150" cy="86700"/>
            </a:xfrm>
            <a:custGeom>
              <a:rect b="b" l="l" r="r" t="t"/>
              <a:pathLst>
                <a:path extrusionOk="0" h="3468" w="7846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1182200" y="340800"/>
              <a:ext cx="14325" cy="6750"/>
            </a:xfrm>
            <a:custGeom>
              <a:rect b="b" l="l" r="r" t="t"/>
              <a:pathLst>
                <a:path extrusionOk="0" h="270" w="573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1322750" y="339950"/>
              <a:ext cx="7600" cy="38750"/>
            </a:xfrm>
            <a:custGeom>
              <a:rect b="b" l="l" r="r" t="t"/>
              <a:pathLst>
                <a:path extrusionOk="0" h="1550" w="304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1311825" y="347525"/>
              <a:ext cx="5900" cy="21075"/>
            </a:xfrm>
            <a:custGeom>
              <a:rect b="b" l="l" r="r" t="t"/>
              <a:pathLst>
                <a:path extrusionOk="0" h="843" w="236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1075300" y="284400"/>
              <a:ext cx="87575" cy="75775"/>
            </a:xfrm>
            <a:custGeom>
              <a:rect b="b" l="l" r="r" t="t"/>
              <a:pathLst>
                <a:path extrusionOk="0" h="3031" w="3503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3745175" y="1413975"/>
              <a:ext cx="31175" cy="15175"/>
            </a:xfrm>
            <a:custGeom>
              <a:rect b="b" l="l" r="r" t="t"/>
              <a:pathLst>
                <a:path extrusionOk="0" h="607" w="1247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3255300" y="2000625"/>
              <a:ext cx="521050" cy="741575"/>
            </a:xfrm>
            <a:custGeom>
              <a:rect b="b" l="l" r="r" t="t"/>
              <a:pathLst>
                <a:path extrusionOk="0" h="29663" w="20842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3169450" y="1194275"/>
              <a:ext cx="606900" cy="726425"/>
            </a:xfrm>
            <a:custGeom>
              <a:rect b="b" l="l" r="r" t="t"/>
              <a:pathLst>
                <a:path extrusionOk="0" h="29057" w="24276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1181350" y="352575"/>
              <a:ext cx="14350" cy="7600"/>
            </a:xfrm>
            <a:custGeom>
              <a:rect b="b" l="l" r="r" t="t"/>
              <a:pathLst>
                <a:path extrusionOk="0" h="304" w="574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3756950" y="1480475"/>
              <a:ext cx="19400" cy="8425"/>
            </a:xfrm>
            <a:custGeom>
              <a:rect b="b" l="l" r="r" t="t"/>
              <a:pathLst>
                <a:path extrusionOk="0" h="337" w="776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3750225" y="1433325"/>
              <a:ext cx="26125" cy="14325"/>
            </a:xfrm>
            <a:custGeom>
              <a:rect b="b" l="l" r="r" t="t"/>
              <a:pathLst>
                <a:path extrusionOk="0" h="573" w="1045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3766225" y="1498975"/>
              <a:ext cx="10125" cy="8450"/>
            </a:xfrm>
            <a:custGeom>
              <a:rect b="b" l="l" r="r" t="t"/>
              <a:pathLst>
                <a:path extrusionOk="0" h="338" w="405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3769575" y="2203475"/>
              <a:ext cx="6775" cy="14350"/>
            </a:xfrm>
            <a:custGeom>
              <a:rect b="b" l="l" r="r" t="t"/>
              <a:pathLst>
                <a:path extrusionOk="0" h="574" w="271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2059250" y="2761525"/>
              <a:ext cx="9275" cy="15175"/>
            </a:xfrm>
            <a:custGeom>
              <a:rect b="b" l="l" r="r" t="t"/>
              <a:pathLst>
                <a:path extrusionOk="0" h="607" w="371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3767900" y="2217800"/>
              <a:ext cx="8450" cy="25275"/>
            </a:xfrm>
            <a:custGeom>
              <a:rect b="b" l="l" r="r" t="t"/>
              <a:pathLst>
                <a:path extrusionOk="0" h="1011" w="338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4" name="Google Shape;1454;p9"/>
            <p:cNvSpPr/>
            <p:nvPr/>
          </p:nvSpPr>
          <p:spPr>
            <a:xfrm>
              <a:off x="429725" y="2388650"/>
              <a:ext cx="132175" cy="129650"/>
            </a:xfrm>
            <a:custGeom>
              <a:rect b="b" l="l" r="r" t="t"/>
              <a:pathLst>
                <a:path extrusionOk="0" h="5186" w="5287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5" name="Google Shape;1455;p9"/>
            <p:cNvSpPr/>
            <p:nvPr/>
          </p:nvSpPr>
          <p:spPr>
            <a:xfrm>
              <a:off x="1768875" y="2760700"/>
              <a:ext cx="12650" cy="16000"/>
            </a:xfrm>
            <a:custGeom>
              <a:rect b="b" l="l" r="r" t="t"/>
              <a:pathLst>
                <a:path extrusionOk="0" h="640" w="506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1741075" y="2721975"/>
              <a:ext cx="61475" cy="64000"/>
            </a:xfrm>
            <a:custGeom>
              <a:rect b="b" l="l" r="r" t="t"/>
              <a:pathLst>
                <a:path extrusionOk="0" h="2560" w="2459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1811800" y="2723650"/>
              <a:ext cx="68200" cy="64000"/>
            </a:xfrm>
            <a:custGeom>
              <a:rect b="b" l="l" r="r" t="t"/>
              <a:pathLst>
                <a:path extrusionOk="0" h="2560" w="2728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1839575" y="2762375"/>
              <a:ext cx="14325" cy="16025"/>
            </a:xfrm>
            <a:custGeom>
              <a:rect b="b" l="l" r="r" t="t"/>
              <a:pathLst>
                <a:path extrusionOk="0" h="641" w="573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1919525" y="2800250"/>
              <a:ext cx="4225" cy="23600"/>
            </a:xfrm>
            <a:custGeom>
              <a:rect b="b" l="l" r="r" t="t"/>
              <a:pathLst>
                <a:path extrusionOk="0" h="944" w="169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1775600" y="2796875"/>
              <a:ext cx="64825" cy="26975"/>
            </a:xfrm>
            <a:custGeom>
              <a:rect b="b" l="l" r="r" t="t"/>
              <a:pathLst>
                <a:path extrusionOk="0" h="1079" w="2593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528200" y="2421475"/>
              <a:ext cx="15175" cy="10125"/>
            </a:xfrm>
            <a:custGeom>
              <a:rect b="b" l="l" r="r" t="t"/>
              <a:pathLst>
                <a:path extrusionOk="0" h="405" w="607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1885850" y="2721975"/>
              <a:ext cx="63150" cy="68200"/>
            </a:xfrm>
            <a:custGeom>
              <a:rect b="b" l="l" r="r" t="t"/>
              <a:pathLst>
                <a:path extrusionOk="0" h="2728" w="2526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1984350" y="2761525"/>
              <a:ext cx="14325" cy="15175"/>
            </a:xfrm>
            <a:custGeom>
              <a:rect b="b" l="l" r="r" t="t"/>
              <a:pathLst>
                <a:path extrusionOk="0" h="607" w="573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1973400" y="2674850"/>
              <a:ext cx="68200" cy="42100"/>
            </a:xfrm>
            <a:custGeom>
              <a:rect b="b" l="l" r="r" t="t"/>
              <a:pathLst>
                <a:path extrusionOk="0" h="1684" w="2728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1915325" y="2794350"/>
              <a:ext cx="69050" cy="29500"/>
            </a:xfrm>
            <a:custGeom>
              <a:rect b="b" l="l" r="r" t="t"/>
              <a:pathLst>
                <a:path extrusionOk="0" h="1180" w="2762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2033150" y="2721975"/>
              <a:ext cx="65675" cy="66525"/>
            </a:xfrm>
            <a:custGeom>
              <a:rect b="b" l="l" r="r" t="t"/>
              <a:pathLst>
                <a:path extrusionOk="0" h="2661" w="2627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1913625" y="2764050"/>
              <a:ext cx="10125" cy="13500"/>
            </a:xfrm>
            <a:custGeom>
              <a:rect b="b" l="l" r="r" t="t"/>
              <a:pathLst>
                <a:path extrusionOk="0" h="540" w="405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1959075" y="2722825"/>
              <a:ext cx="63175" cy="66500"/>
            </a:xfrm>
            <a:custGeom>
              <a:rect b="b" l="l" r="r" t="t"/>
              <a:pathLst>
                <a:path extrusionOk="0" h="2660" w="2527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9" name="Google Shape;1469;p9"/>
            <p:cNvSpPr/>
            <p:nvPr/>
          </p:nvSpPr>
          <p:spPr>
            <a:xfrm>
              <a:off x="1895950" y="2673150"/>
              <a:ext cx="69900" cy="43800"/>
            </a:xfrm>
            <a:custGeom>
              <a:rect b="b" l="l" r="r" t="t"/>
              <a:pathLst>
                <a:path extrusionOk="0" h="1752" w="2796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0" name="Google Shape;1470;p9"/>
            <p:cNvSpPr/>
            <p:nvPr/>
          </p:nvSpPr>
          <p:spPr>
            <a:xfrm>
              <a:off x="1847975" y="2798575"/>
              <a:ext cx="64000" cy="25275"/>
            </a:xfrm>
            <a:custGeom>
              <a:rect b="b" l="l" r="r" t="t"/>
              <a:pathLst>
                <a:path extrusionOk="0" h="1011" w="256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9"/>
            <p:cNvSpPr/>
            <p:nvPr/>
          </p:nvSpPr>
          <p:spPr>
            <a:xfrm>
              <a:off x="457500" y="2411375"/>
              <a:ext cx="14325" cy="12650"/>
            </a:xfrm>
            <a:custGeom>
              <a:rect b="b" l="l" r="r" t="t"/>
              <a:pathLst>
                <a:path extrusionOk="0" h="506" w="573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9"/>
            <p:cNvSpPr/>
            <p:nvPr/>
          </p:nvSpPr>
          <p:spPr>
            <a:xfrm>
              <a:off x="438125" y="2432425"/>
              <a:ext cx="19400" cy="6750"/>
            </a:xfrm>
            <a:custGeom>
              <a:rect b="b" l="l" r="r" t="t"/>
              <a:pathLst>
                <a:path extrusionOk="0" h="270" w="776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9"/>
            <p:cNvSpPr/>
            <p:nvPr/>
          </p:nvSpPr>
          <p:spPr>
            <a:xfrm>
              <a:off x="408675" y="2075550"/>
              <a:ext cx="73250" cy="76625"/>
            </a:xfrm>
            <a:custGeom>
              <a:rect b="b" l="l" r="r" t="t"/>
              <a:pathLst>
                <a:path extrusionOk="0" h="3065" w="293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9"/>
            <p:cNvSpPr/>
            <p:nvPr/>
          </p:nvSpPr>
          <p:spPr>
            <a:xfrm>
              <a:off x="485275" y="2399600"/>
              <a:ext cx="6750" cy="16850"/>
            </a:xfrm>
            <a:custGeom>
              <a:rect b="b" l="l" r="r" t="t"/>
              <a:pathLst>
                <a:path extrusionOk="0" h="674" w="27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9"/>
            <p:cNvSpPr/>
            <p:nvPr/>
          </p:nvSpPr>
          <p:spPr>
            <a:xfrm>
              <a:off x="483575" y="2424850"/>
              <a:ext cx="49700" cy="49700"/>
            </a:xfrm>
            <a:custGeom>
              <a:rect b="b" l="l" r="r" t="t"/>
              <a:pathLst>
                <a:path extrusionOk="0" h="1988" w="1988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9"/>
            <p:cNvSpPr/>
            <p:nvPr/>
          </p:nvSpPr>
          <p:spPr>
            <a:xfrm>
              <a:off x="522300" y="2491350"/>
              <a:ext cx="9275" cy="6750"/>
            </a:xfrm>
            <a:custGeom>
              <a:rect b="b" l="l" r="r" t="t"/>
              <a:pathLst>
                <a:path extrusionOk="0" h="270" w="371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9"/>
            <p:cNvSpPr/>
            <p:nvPr/>
          </p:nvSpPr>
          <p:spPr>
            <a:xfrm>
              <a:off x="519775" y="2663900"/>
              <a:ext cx="10125" cy="13500"/>
            </a:xfrm>
            <a:custGeom>
              <a:rect b="b" l="l" r="r" t="t"/>
              <a:pathLst>
                <a:path extrusionOk="0" h="540" w="405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8" name="Google Shape;1478;p9"/>
            <p:cNvSpPr/>
            <p:nvPr/>
          </p:nvSpPr>
          <p:spPr>
            <a:xfrm>
              <a:off x="539975" y="2774150"/>
              <a:ext cx="9300" cy="11825"/>
            </a:xfrm>
            <a:custGeom>
              <a:rect b="b" l="l" r="r" t="t"/>
              <a:pathLst>
                <a:path extrusionOk="0" h="473" w="372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9" name="Google Shape;1479;p9"/>
            <p:cNvSpPr/>
            <p:nvPr/>
          </p:nvSpPr>
          <p:spPr>
            <a:xfrm>
              <a:off x="529875" y="2721125"/>
              <a:ext cx="10975" cy="12650"/>
            </a:xfrm>
            <a:custGeom>
              <a:rect b="b" l="l" r="r" t="t"/>
              <a:pathLst>
                <a:path extrusionOk="0" h="506" w="439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9"/>
            <p:cNvSpPr/>
            <p:nvPr/>
          </p:nvSpPr>
          <p:spPr>
            <a:xfrm>
              <a:off x="529025" y="2693350"/>
              <a:ext cx="10150" cy="11825"/>
            </a:xfrm>
            <a:custGeom>
              <a:rect b="b" l="l" r="r" t="t"/>
              <a:pathLst>
                <a:path extrusionOk="0" h="473" w="406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9"/>
            <p:cNvSpPr/>
            <p:nvPr/>
          </p:nvSpPr>
          <p:spPr>
            <a:xfrm>
              <a:off x="1499525" y="2611700"/>
              <a:ext cx="1114425" cy="212150"/>
            </a:xfrm>
            <a:custGeom>
              <a:rect b="b" l="l" r="r" t="t"/>
              <a:pathLst>
                <a:path extrusionOk="0" h="8486" w="44577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9"/>
            <p:cNvSpPr/>
            <p:nvPr/>
          </p:nvSpPr>
          <p:spPr>
            <a:xfrm>
              <a:off x="2360575" y="2793525"/>
              <a:ext cx="64000" cy="30325"/>
            </a:xfrm>
            <a:custGeom>
              <a:rect b="b" l="l" r="r" t="t"/>
              <a:pathLst>
                <a:path extrusionOk="0" h="1213" w="256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9"/>
            <p:cNvSpPr/>
            <p:nvPr/>
          </p:nvSpPr>
          <p:spPr>
            <a:xfrm>
              <a:off x="536625" y="2751425"/>
              <a:ext cx="10125" cy="10125"/>
            </a:xfrm>
            <a:custGeom>
              <a:rect b="b" l="l" r="r" t="t"/>
              <a:pathLst>
                <a:path extrusionOk="0" h="405" w="405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545875" y="2804450"/>
              <a:ext cx="9275" cy="14350"/>
            </a:xfrm>
            <a:custGeom>
              <a:rect b="b" l="l" r="r" t="t"/>
              <a:pathLst>
                <a:path extrusionOk="0" h="574" w="371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5" name="Google Shape;1485;p9"/>
          <p:cNvSpPr txBox="1"/>
          <p:nvPr>
            <p:ph idx="1" type="body"/>
          </p:nvPr>
        </p:nvSpPr>
        <p:spPr>
          <a:xfrm>
            <a:off x="457200" y="4085775"/>
            <a:ext cx="8229600" cy="42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2400"/>
              <a:buFont typeface="Amatic SC"/>
              <a:buNone/>
              <a:defRPr b="1" sz="2400"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7" name="Google Shape;1487;p10"/>
          <p:cNvGrpSpPr/>
          <p:nvPr/>
        </p:nvGrpSpPr>
        <p:grpSpPr>
          <a:xfrm>
            <a:off x="1" y="-8"/>
            <a:ext cx="9152065" cy="5147920"/>
            <a:chOff x="328725" y="238125"/>
            <a:chExt cx="3447625" cy="2585725"/>
          </a:xfrm>
        </p:grpSpPr>
        <p:sp>
          <p:nvSpPr>
            <p:cNvPr id="1488" name="Google Shape;1488;p10"/>
            <p:cNvSpPr/>
            <p:nvPr/>
          </p:nvSpPr>
          <p:spPr>
            <a:xfrm>
              <a:off x="2397625" y="2721125"/>
              <a:ext cx="62300" cy="66525"/>
            </a:xfrm>
            <a:custGeom>
              <a:rect b="b" l="l" r="r" t="t"/>
              <a:pathLst>
                <a:path extrusionOk="0" h="2661" w="2492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10"/>
            <p:cNvSpPr/>
            <p:nvPr/>
          </p:nvSpPr>
          <p:spPr>
            <a:xfrm>
              <a:off x="2424550" y="2739650"/>
              <a:ext cx="16850" cy="17700"/>
            </a:xfrm>
            <a:custGeom>
              <a:rect b="b" l="l" r="r" t="t"/>
              <a:pathLst>
                <a:path extrusionOk="0" h="708" w="674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10"/>
            <p:cNvSpPr/>
            <p:nvPr/>
          </p:nvSpPr>
          <p:spPr>
            <a:xfrm>
              <a:off x="2276400" y="2759850"/>
              <a:ext cx="13500" cy="17700"/>
            </a:xfrm>
            <a:custGeom>
              <a:rect b="b" l="l" r="r" t="t"/>
              <a:pathLst>
                <a:path extrusionOk="0" h="708" w="54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10"/>
            <p:cNvSpPr/>
            <p:nvPr/>
          </p:nvSpPr>
          <p:spPr>
            <a:xfrm>
              <a:off x="1523075" y="2675675"/>
              <a:ext cx="67375" cy="38750"/>
            </a:xfrm>
            <a:custGeom>
              <a:rect b="b" l="l" r="r" t="t"/>
              <a:pathLst>
                <a:path extrusionOk="0" h="1550" w="2695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10"/>
            <p:cNvSpPr/>
            <p:nvPr/>
          </p:nvSpPr>
          <p:spPr>
            <a:xfrm>
              <a:off x="2347950" y="2750600"/>
              <a:ext cx="16025" cy="4225"/>
            </a:xfrm>
            <a:custGeom>
              <a:rect b="b" l="l" r="r" t="t"/>
              <a:pathLst>
                <a:path extrusionOk="0" h="169" w="641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3" name="Google Shape;1493;p10"/>
            <p:cNvSpPr/>
            <p:nvPr/>
          </p:nvSpPr>
          <p:spPr>
            <a:xfrm>
              <a:off x="2319325" y="2720300"/>
              <a:ext cx="69900" cy="66500"/>
            </a:xfrm>
            <a:custGeom>
              <a:rect b="b" l="l" r="r" t="t"/>
              <a:pathLst>
                <a:path extrusionOk="0" h="2660" w="2796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4" name="Google Shape;1494;p10"/>
            <p:cNvSpPr/>
            <p:nvPr/>
          </p:nvSpPr>
          <p:spPr>
            <a:xfrm>
              <a:off x="2128275" y="2674000"/>
              <a:ext cx="67350" cy="42100"/>
            </a:xfrm>
            <a:custGeom>
              <a:rect b="b" l="l" r="r" t="t"/>
              <a:pathLst>
                <a:path extrusionOk="0" h="1684" w="2694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10"/>
            <p:cNvSpPr/>
            <p:nvPr/>
          </p:nvSpPr>
          <p:spPr>
            <a:xfrm>
              <a:off x="2107225" y="2721125"/>
              <a:ext cx="60625" cy="64850"/>
            </a:xfrm>
            <a:custGeom>
              <a:rect b="b" l="l" r="r" t="t"/>
              <a:pathLst>
                <a:path extrusionOk="0" h="2594" w="2425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10"/>
            <p:cNvSpPr/>
            <p:nvPr/>
          </p:nvSpPr>
          <p:spPr>
            <a:xfrm>
              <a:off x="2435500" y="2794350"/>
              <a:ext cx="61450" cy="29500"/>
            </a:xfrm>
            <a:custGeom>
              <a:rect b="b" l="l" r="r" t="t"/>
              <a:pathLst>
                <a:path extrusionOk="0" h="1180" w="2458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10"/>
            <p:cNvSpPr/>
            <p:nvPr/>
          </p:nvSpPr>
          <p:spPr>
            <a:xfrm>
              <a:off x="2508725" y="2793525"/>
              <a:ext cx="64825" cy="30325"/>
            </a:xfrm>
            <a:custGeom>
              <a:rect b="b" l="l" r="r" t="t"/>
              <a:pathLst>
                <a:path extrusionOk="0" h="1213" w="2593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10"/>
            <p:cNvSpPr/>
            <p:nvPr/>
          </p:nvSpPr>
          <p:spPr>
            <a:xfrm>
              <a:off x="1546650" y="2770800"/>
              <a:ext cx="13500" cy="3375"/>
            </a:xfrm>
            <a:custGeom>
              <a:rect b="b" l="l" r="r" t="t"/>
              <a:pathLst>
                <a:path extrusionOk="0" h="135" w="54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10"/>
            <p:cNvSpPr/>
            <p:nvPr/>
          </p:nvSpPr>
          <p:spPr>
            <a:xfrm>
              <a:off x="2251150" y="2724500"/>
              <a:ext cx="64850" cy="64000"/>
            </a:xfrm>
            <a:custGeom>
              <a:rect b="b" l="l" r="r" t="t"/>
              <a:pathLst>
                <a:path extrusionOk="0" h="2560" w="2594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10"/>
            <p:cNvSpPr/>
            <p:nvPr/>
          </p:nvSpPr>
          <p:spPr>
            <a:xfrm>
              <a:off x="1522250" y="2724500"/>
              <a:ext cx="63150" cy="63150"/>
            </a:xfrm>
            <a:custGeom>
              <a:rect b="b" l="l" r="r" t="t"/>
              <a:pathLst>
                <a:path extrusionOk="0" h="2526" w="2526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10"/>
            <p:cNvSpPr/>
            <p:nvPr/>
          </p:nvSpPr>
          <p:spPr>
            <a:xfrm>
              <a:off x="2179625" y="2722825"/>
              <a:ext cx="64825" cy="64825"/>
            </a:xfrm>
            <a:custGeom>
              <a:rect b="b" l="l" r="r" t="t"/>
              <a:pathLst>
                <a:path extrusionOk="0" h="2593" w="2593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10"/>
            <p:cNvSpPr/>
            <p:nvPr/>
          </p:nvSpPr>
          <p:spPr>
            <a:xfrm>
              <a:off x="2205700" y="2761525"/>
              <a:ext cx="12650" cy="16025"/>
            </a:xfrm>
            <a:custGeom>
              <a:rect b="b" l="l" r="r" t="t"/>
              <a:pathLst>
                <a:path extrusionOk="0" h="641" w="506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10"/>
            <p:cNvSpPr/>
            <p:nvPr/>
          </p:nvSpPr>
          <p:spPr>
            <a:xfrm>
              <a:off x="1545800" y="2757325"/>
              <a:ext cx="12650" cy="10125"/>
            </a:xfrm>
            <a:custGeom>
              <a:rect b="b" l="l" r="r" t="t"/>
              <a:pathLst>
                <a:path extrusionOk="0" h="405" w="506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10"/>
            <p:cNvSpPr/>
            <p:nvPr/>
          </p:nvSpPr>
          <p:spPr>
            <a:xfrm>
              <a:off x="2287350" y="2795200"/>
              <a:ext cx="67350" cy="28650"/>
            </a:xfrm>
            <a:custGeom>
              <a:rect b="b" l="l" r="r" t="t"/>
              <a:pathLst>
                <a:path extrusionOk="0" h="1146" w="2694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10"/>
            <p:cNvSpPr/>
            <p:nvPr/>
          </p:nvSpPr>
          <p:spPr>
            <a:xfrm>
              <a:off x="1692275" y="2759850"/>
              <a:ext cx="14325" cy="16025"/>
            </a:xfrm>
            <a:custGeom>
              <a:rect b="b" l="l" r="r" t="t"/>
              <a:pathLst>
                <a:path extrusionOk="0" h="641" w="573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10"/>
            <p:cNvSpPr/>
            <p:nvPr/>
          </p:nvSpPr>
          <p:spPr>
            <a:xfrm>
              <a:off x="1825250" y="2676525"/>
              <a:ext cx="66525" cy="41275"/>
            </a:xfrm>
            <a:custGeom>
              <a:rect b="b" l="l" r="r" t="t"/>
              <a:pathLst>
                <a:path extrusionOk="0" h="1651" w="2661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10"/>
            <p:cNvSpPr/>
            <p:nvPr/>
          </p:nvSpPr>
          <p:spPr>
            <a:xfrm>
              <a:off x="2143425" y="2793525"/>
              <a:ext cx="64825" cy="30325"/>
            </a:xfrm>
            <a:custGeom>
              <a:rect b="b" l="l" r="r" t="t"/>
              <a:pathLst>
                <a:path extrusionOk="0" h="1213" w="2593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10"/>
            <p:cNvSpPr/>
            <p:nvPr/>
          </p:nvSpPr>
          <p:spPr>
            <a:xfrm>
              <a:off x="2050825" y="2675675"/>
              <a:ext cx="69050" cy="41275"/>
            </a:xfrm>
            <a:custGeom>
              <a:rect b="b" l="l" r="r" t="t"/>
              <a:pathLst>
                <a:path extrusionOk="0" h="1651" w="2762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10"/>
            <p:cNvSpPr/>
            <p:nvPr/>
          </p:nvSpPr>
          <p:spPr>
            <a:xfrm>
              <a:off x="1596325" y="2674000"/>
              <a:ext cx="67350" cy="42100"/>
            </a:xfrm>
            <a:custGeom>
              <a:rect b="b" l="l" r="r" t="t"/>
              <a:pathLst>
                <a:path extrusionOk="0" h="1684" w="2694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10"/>
            <p:cNvSpPr/>
            <p:nvPr/>
          </p:nvSpPr>
          <p:spPr>
            <a:xfrm>
              <a:off x="2427925" y="2673150"/>
              <a:ext cx="69875" cy="43800"/>
            </a:xfrm>
            <a:custGeom>
              <a:rect b="b" l="l" r="r" t="t"/>
              <a:pathLst>
                <a:path extrusionOk="0" h="1752" w="2795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10"/>
            <p:cNvSpPr/>
            <p:nvPr/>
          </p:nvSpPr>
          <p:spPr>
            <a:xfrm>
              <a:off x="2201500" y="2675675"/>
              <a:ext cx="69875" cy="40425"/>
            </a:xfrm>
            <a:custGeom>
              <a:rect b="b" l="l" r="r" t="t"/>
              <a:pathLst>
                <a:path extrusionOk="0" h="1617" w="2795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10"/>
            <p:cNvSpPr/>
            <p:nvPr/>
          </p:nvSpPr>
          <p:spPr>
            <a:xfrm>
              <a:off x="1668700" y="2721975"/>
              <a:ext cx="64825" cy="65675"/>
            </a:xfrm>
            <a:custGeom>
              <a:rect b="b" l="l" r="r" t="t"/>
              <a:pathLst>
                <a:path extrusionOk="0" h="2627" w="2593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10"/>
            <p:cNvSpPr/>
            <p:nvPr/>
          </p:nvSpPr>
          <p:spPr>
            <a:xfrm>
              <a:off x="1669550" y="2675675"/>
              <a:ext cx="69875" cy="40425"/>
            </a:xfrm>
            <a:custGeom>
              <a:rect b="b" l="l" r="r" t="t"/>
              <a:pathLst>
                <a:path extrusionOk="0" h="1617" w="2795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4" name="Google Shape;1514;p10"/>
            <p:cNvSpPr/>
            <p:nvPr/>
          </p:nvSpPr>
          <p:spPr>
            <a:xfrm>
              <a:off x="1704050" y="2795200"/>
              <a:ext cx="59775" cy="28650"/>
            </a:xfrm>
            <a:custGeom>
              <a:rect b="b" l="l" r="r" t="t"/>
              <a:pathLst>
                <a:path extrusionOk="0" h="1146" w="2391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5" name="Google Shape;1515;p10"/>
            <p:cNvSpPr/>
            <p:nvPr/>
          </p:nvSpPr>
          <p:spPr>
            <a:xfrm>
              <a:off x="2215800" y="2793525"/>
              <a:ext cx="61475" cy="30325"/>
            </a:xfrm>
            <a:custGeom>
              <a:rect b="b" l="l" r="r" t="t"/>
              <a:pathLst>
                <a:path extrusionOk="0" h="1213" w="2459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10"/>
            <p:cNvSpPr/>
            <p:nvPr/>
          </p:nvSpPr>
          <p:spPr>
            <a:xfrm>
              <a:off x="1746125" y="2674000"/>
              <a:ext cx="68225" cy="42100"/>
            </a:xfrm>
            <a:custGeom>
              <a:rect b="b" l="l" r="r" t="t"/>
              <a:pathLst>
                <a:path extrusionOk="0" h="1684" w="2729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10"/>
            <p:cNvSpPr/>
            <p:nvPr/>
          </p:nvSpPr>
          <p:spPr>
            <a:xfrm>
              <a:off x="2278100" y="2674000"/>
              <a:ext cx="68200" cy="42100"/>
            </a:xfrm>
            <a:custGeom>
              <a:rect b="b" l="l" r="r" t="t"/>
              <a:pathLst>
                <a:path extrusionOk="0" h="1684" w="2728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10"/>
            <p:cNvSpPr/>
            <p:nvPr/>
          </p:nvSpPr>
          <p:spPr>
            <a:xfrm>
              <a:off x="2538175" y="2765750"/>
              <a:ext cx="24425" cy="11800"/>
            </a:xfrm>
            <a:custGeom>
              <a:rect b="b" l="l" r="r" t="t"/>
              <a:pathLst>
                <a:path extrusionOk="0" h="472" w="977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10"/>
            <p:cNvSpPr/>
            <p:nvPr/>
          </p:nvSpPr>
          <p:spPr>
            <a:xfrm>
              <a:off x="2505350" y="2674850"/>
              <a:ext cx="68200" cy="42100"/>
            </a:xfrm>
            <a:custGeom>
              <a:rect b="b" l="l" r="r" t="t"/>
              <a:pathLst>
                <a:path extrusionOk="0" h="1684" w="2728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10"/>
            <p:cNvSpPr/>
            <p:nvPr/>
          </p:nvSpPr>
          <p:spPr>
            <a:xfrm>
              <a:off x="2469150" y="2722825"/>
              <a:ext cx="103550" cy="64825"/>
            </a:xfrm>
            <a:custGeom>
              <a:rect b="b" l="l" r="r" t="t"/>
              <a:pathLst>
                <a:path extrusionOk="0" h="2593" w="4142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10"/>
            <p:cNvSpPr/>
            <p:nvPr/>
          </p:nvSpPr>
          <p:spPr>
            <a:xfrm>
              <a:off x="1623250" y="2758175"/>
              <a:ext cx="9275" cy="17700"/>
            </a:xfrm>
            <a:custGeom>
              <a:rect b="b" l="l" r="r" t="t"/>
              <a:pathLst>
                <a:path extrusionOk="0" h="708" w="371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10"/>
            <p:cNvSpPr/>
            <p:nvPr/>
          </p:nvSpPr>
          <p:spPr>
            <a:xfrm>
              <a:off x="2357200" y="2676525"/>
              <a:ext cx="66525" cy="41275"/>
            </a:xfrm>
            <a:custGeom>
              <a:rect b="b" l="l" r="r" t="t"/>
              <a:pathLst>
                <a:path extrusionOk="0" h="1651" w="2661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10"/>
            <p:cNvSpPr/>
            <p:nvPr/>
          </p:nvSpPr>
          <p:spPr>
            <a:xfrm>
              <a:off x="1629975" y="2796050"/>
              <a:ext cx="64850" cy="27800"/>
            </a:xfrm>
            <a:custGeom>
              <a:rect b="b" l="l" r="r" t="t"/>
              <a:pathLst>
                <a:path extrusionOk="0" h="1112" w="2594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10"/>
            <p:cNvSpPr/>
            <p:nvPr/>
          </p:nvSpPr>
          <p:spPr>
            <a:xfrm>
              <a:off x="1593800" y="2723650"/>
              <a:ext cx="62300" cy="64850"/>
            </a:xfrm>
            <a:custGeom>
              <a:rect b="b" l="l" r="r" t="t"/>
              <a:pathLst>
                <a:path extrusionOk="0" h="2594" w="2492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10"/>
            <p:cNvSpPr/>
            <p:nvPr/>
          </p:nvSpPr>
          <p:spPr>
            <a:xfrm>
              <a:off x="2068500" y="2795200"/>
              <a:ext cx="62325" cy="28650"/>
            </a:xfrm>
            <a:custGeom>
              <a:rect b="b" l="l" r="r" t="t"/>
              <a:pathLst>
                <a:path extrusionOk="0" h="1146" w="2493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10"/>
            <p:cNvSpPr/>
            <p:nvPr/>
          </p:nvSpPr>
          <p:spPr>
            <a:xfrm>
              <a:off x="1519725" y="2792675"/>
              <a:ext cx="106075" cy="31175"/>
            </a:xfrm>
            <a:custGeom>
              <a:rect b="b" l="l" r="r" t="t"/>
              <a:pathLst>
                <a:path extrusionOk="0" h="1247" w="4243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10"/>
            <p:cNvSpPr/>
            <p:nvPr/>
          </p:nvSpPr>
          <p:spPr>
            <a:xfrm>
              <a:off x="2130800" y="2762375"/>
              <a:ext cx="11800" cy="13500"/>
            </a:xfrm>
            <a:custGeom>
              <a:rect b="b" l="l" r="r" t="t"/>
              <a:pathLst>
                <a:path extrusionOk="0" h="540" w="472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10"/>
            <p:cNvSpPr/>
            <p:nvPr/>
          </p:nvSpPr>
          <p:spPr>
            <a:xfrm>
              <a:off x="1993600" y="2795200"/>
              <a:ext cx="62300" cy="28650"/>
            </a:xfrm>
            <a:custGeom>
              <a:rect b="b" l="l" r="r" t="t"/>
              <a:pathLst>
                <a:path extrusionOk="0" h="1146" w="2492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10"/>
            <p:cNvSpPr/>
            <p:nvPr/>
          </p:nvSpPr>
          <p:spPr>
            <a:xfrm>
              <a:off x="3731700" y="1357575"/>
              <a:ext cx="44650" cy="18550"/>
            </a:xfrm>
            <a:custGeom>
              <a:rect b="b" l="l" r="r" t="t"/>
              <a:pathLst>
                <a:path extrusionOk="0" h="742" w="1786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10"/>
            <p:cNvSpPr/>
            <p:nvPr/>
          </p:nvSpPr>
          <p:spPr>
            <a:xfrm>
              <a:off x="3708150" y="1295300"/>
              <a:ext cx="68200" cy="24425"/>
            </a:xfrm>
            <a:custGeom>
              <a:rect b="b" l="l" r="r" t="t"/>
              <a:pathLst>
                <a:path extrusionOk="0" h="977" w="2728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10"/>
            <p:cNvSpPr/>
            <p:nvPr/>
          </p:nvSpPr>
          <p:spPr>
            <a:xfrm>
              <a:off x="3718250" y="1315500"/>
              <a:ext cx="58100" cy="21900"/>
            </a:xfrm>
            <a:custGeom>
              <a:rect b="b" l="l" r="r" t="t"/>
              <a:pathLst>
                <a:path extrusionOk="0" h="876" w="2324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10"/>
            <p:cNvSpPr/>
            <p:nvPr/>
          </p:nvSpPr>
          <p:spPr>
            <a:xfrm>
              <a:off x="3741800" y="1396300"/>
              <a:ext cx="34550" cy="16000"/>
            </a:xfrm>
            <a:custGeom>
              <a:rect b="b" l="l" r="r" t="t"/>
              <a:pathLst>
                <a:path extrusionOk="0" h="640" w="1382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10"/>
            <p:cNvSpPr/>
            <p:nvPr/>
          </p:nvSpPr>
          <p:spPr>
            <a:xfrm>
              <a:off x="3708150" y="1270875"/>
              <a:ext cx="68200" cy="25275"/>
            </a:xfrm>
            <a:custGeom>
              <a:rect b="b" l="l" r="r" t="t"/>
              <a:pathLst>
                <a:path extrusionOk="0" h="1011" w="2728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10"/>
            <p:cNvSpPr/>
            <p:nvPr/>
          </p:nvSpPr>
          <p:spPr>
            <a:xfrm>
              <a:off x="3733400" y="1377775"/>
              <a:ext cx="42950" cy="19375"/>
            </a:xfrm>
            <a:custGeom>
              <a:rect b="b" l="l" r="r" t="t"/>
              <a:pathLst>
                <a:path extrusionOk="0" h="775" w="1718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5" name="Google Shape;1535;p10"/>
            <p:cNvSpPr/>
            <p:nvPr/>
          </p:nvSpPr>
          <p:spPr>
            <a:xfrm>
              <a:off x="3340325" y="1364300"/>
              <a:ext cx="161625" cy="55575"/>
            </a:xfrm>
            <a:custGeom>
              <a:rect b="b" l="l" r="r" t="t"/>
              <a:pathLst>
                <a:path extrusionOk="0" h="2223" w="6465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6" name="Google Shape;1536;p10"/>
            <p:cNvSpPr/>
            <p:nvPr/>
          </p:nvSpPr>
          <p:spPr>
            <a:xfrm>
              <a:off x="3405125" y="1533500"/>
              <a:ext cx="238225" cy="68200"/>
            </a:xfrm>
            <a:custGeom>
              <a:rect b="b" l="l" r="r" t="t"/>
              <a:pathLst>
                <a:path extrusionOk="0" h="2728" w="9529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7" name="Google Shape;1537;p10"/>
            <p:cNvSpPr/>
            <p:nvPr/>
          </p:nvSpPr>
          <p:spPr>
            <a:xfrm>
              <a:off x="396900" y="2062925"/>
              <a:ext cx="184350" cy="760925"/>
            </a:xfrm>
            <a:custGeom>
              <a:rect b="b" l="l" r="r" t="t"/>
              <a:pathLst>
                <a:path extrusionOk="0" h="30437" w="7374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8" name="Google Shape;1538;p10"/>
            <p:cNvSpPr/>
            <p:nvPr/>
          </p:nvSpPr>
          <p:spPr>
            <a:xfrm>
              <a:off x="328725" y="1041100"/>
              <a:ext cx="351000" cy="772700"/>
            </a:xfrm>
            <a:custGeom>
              <a:rect b="b" l="l" r="r" t="t"/>
              <a:pathLst>
                <a:path extrusionOk="0" h="30908" w="1404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9" name="Google Shape;1539;p10"/>
            <p:cNvSpPr/>
            <p:nvPr/>
          </p:nvSpPr>
          <p:spPr>
            <a:xfrm>
              <a:off x="3187975" y="1455225"/>
              <a:ext cx="118700" cy="109425"/>
            </a:xfrm>
            <a:custGeom>
              <a:rect b="b" l="l" r="r" t="t"/>
              <a:pathLst>
                <a:path extrusionOk="0" h="4377" w="4748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0" name="Google Shape;1540;p10"/>
            <p:cNvSpPr/>
            <p:nvPr/>
          </p:nvSpPr>
          <p:spPr>
            <a:xfrm>
              <a:off x="434775" y="1035200"/>
              <a:ext cx="10125" cy="11825"/>
            </a:xfrm>
            <a:custGeom>
              <a:rect b="b" l="l" r="r" t="t"/>
              <a:pathLst>
                <a:path extrusionOk="0" h="473" w="405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1" name="Google Shape;1541;p10"/>
            <p:cNvSpPr/>
            <p:nvPr/>
          </p:nvSpPr>
          <p:spPr>
            <a:xfrm>
              <a:off x="577850" y="270950"/>
              <a:ext cx="194475" cy="158250"/>
            </a:xfrm>
            <a:custGeom>
              <a:rect b="b" l="l" r="r" t="t"/>
              <a:pathLst>
                <a:path extrusionOk="0" h="6330" w="7779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2" name="Google Shape;1542;p10"/>
            <p:cNvSpPr/>
            <p:nvPr/>
          </p:nvSpPr>
          <p:spPr>
            <a:xfrm>
              <a:off x="328725" y="961125"/>
              <a:ext cx="417500" cy="928425"/>
            </a:xfrm>
            <a:custGeom>
              <a:rect b="b" l="l" r="r" t="t"/>
              <a:pathLst>
                <a:path extrusionOk="0" h="37137" w="1670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3" name="Google Shape;1543;p10"/>
            <p:cNvSpPr/>
            <p:nvPr/>
          </p:nvSpPr>
          <p:spPr>
            <a:xfrm>
              <a:off x="554300" y="238125"/>
              <a:ext cx="479775" cy="203700"/>
            </a:xfrm>
            <a:custGeom>
              <a:rect b="b" l="l" r="r" t="t"/>
              <a:pathLst>
                <a:path extrusionOk="0" h="8148" w="19191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4" name="Google Shape;1544;p10"/>
            <p:cNvSpPr/>
            <p:nvPr/>
          </p:nvSpPr>
          <p:spPr>
            <a:xfrm>
              <a:off x="812700" y="238125"/>
              <a:ext cx="198650" cy="136375"/>
            </a:xfrm>
            <a:custGeom>
              <a:rect b="b" l="l" r="r" t="t"/>
              <a:pathLst>
                <a:path extrusionOk="0" h="5455" w="7946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5" name="Google Shape;1545;p10"/>
            <p:cNvSpPr/>
            <p:nvPr/>
          </p:nvSpPr>
          <p:spPr>
            <a:xfrm>
              <a:off x="3282250" y="332375"/>
              <a:ext cx="417500" cy="425925"/>
            </a:xfrm>
            <a:custGeom>
              <a:rect b="b" l="l" r="r" t="t"/>
              <a:pathLst>
                <a:path extrusionOk="0" h="17037" w="1670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6" name="Google Shape;1546;p10"/>
            <p:cNvSpPr/>
            <p:nvPr/>
          </p:nvSpPr>
          <p:spPr>
            <a:xfrm>
              <a:off x="1163675" y="316400"/>
              <a:ext cx="196150" cy="86700"/>
            </a:xfrm>
            <a:custGeom>
              <a:rect b="b" l="l" r="r" t="t"/>
              <a:pathLst>
                <a:path extrusionOk="0" h="3468" w="7846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7" name="Google Shape;1547;p10"/>
            <p:cNvSpPr/>
            <p:nvPr/>
          </p:nvSpPr>
          <p:spPr>
            <a:xfrm>
              <a:off x="1182200" y="340800"/>
              <a:ext cx="14325" cy="6750"/>
            </a:xfrm>
            <a:custGeom>
              <a:rect b="b" l="l" r="r" t="t"/>
              <a:pathLst>
                <a:path extrusionOk="0" h="270" w="573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8" name="Google Shape;1548;p10"/>
            <p:cNvSpPr/>
            <p:nvPr/>
          </p:nvSpPr>
          <p:spPr>
            <a:xfrm>
              <a:off x="1322750" y="339950"/>
              <a:ext cx="7600" cy="38750"/>
            </a:xfrm>
            <a:custGeom>
              <a:rect b="b" l="l" r="r" t="t"/>
              <a:pathLst>
                <a:path extrusionOk="0" h="1550" w="304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9" name="Google Shape;1549;p10"/>
            <p:cNvSpPr/>
            <p:nvPr/>
          </p:nvSpPr>
          <p:spPr>
            <a:xfrm>
              <a:off x="1311825" y="347525"/>
              <a:ext cx="5900" cy="21075"/>
            </a:xfrm>
            <a:custGeom>
              <a:rect b="b" l="l" r="r" t="t"/>
              <a:pathLst>
                <a:path extrusionOk="0" h="843" w="236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0" name="Google Shape;1550;p10"/>
            <p:cNvSpPr/>
            <p:nvPr/>
          </p:nvSpPr>
          <p:spPr>
            <a:xfrm>
              <a:off x="1075300" y="284400"/>
              <a:ext cx="87575" cy="75775"/>
            </a:xfrm>
            <a:custGeom>
              <a:rect b="b" l="l" r="r" t="t"/>
              <a:pathLst>
                <a:path extrusionOk="0" h="3031" w="3503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1" name="Google Shape;1551;p10"/>
            <p:cNvSpPr/>
            <p:nvPr/>
          </p:nvSpPr>
          <p:spPr>
            <a:xfrm>
              <a:off x="3745175" y="1413975"/>
              <a:ext cx="31175" cy="15175"/>
            </a:xfrm>
            <a:custGeom>
              <a:rect b="b" l="l" r="r" t="t"/>
              <a:pathLst>
                <a:path extrusionOk="0" h="607" w="1247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2" name="Google Shape;1552;p10"/>
            <p:cNvSpPr/>
            <p:nvPr/>
          </p:nvSpPr>
          <p:spPr>
            <a:xfrm>
              <a:off x="3255300" y="2000625"/>
              <a:ext cx="521050" cy="741575"/>
            </a:xfrm>
            <a:custGeom>
              <a:rect b="b" l="l" r="r" t="t"/>
              <a:pathLst>
                <a:path extrusionOk="0" h="29663" w="20842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3" name="Google Shape;1553;p10"/>
            <p:cNvSpPr/>
            <p:nvPr/>
          </p:nvSpPr>
          <p:spPr>
            <a:xfrm>
              <a:off x="3169450" y="1194275"/>
              <a:ext cx="606900" cy="726425"/>
            </a:xfrm>
            <a:custGeom>
              <a:rect b="b" l="l" r="r" t="t"/>
              <a:pathLst>
                <a:path extrusionOk="0" h="29057" w="24276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4" name="Google Shape;1554;p10"/>
            <p:cNvSpPr/>
            <p:nvPr/>
          </p:nvSpPr>
          <p:spPr>
            <a:xfrm>
              <a:off x="1181350" y="352575"/>
              <a:ext cx="14350" cy="7600"/>
            </a:xfrm>
            <a:custGeom>
              <a:rect b="b" l="l" r="r" t="t"/>
              <a:pathLst>
                <a:path extrusionOk="0" h="304" w="574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5" name="Google Shape;1555;p10"/>
            <p:cNvSpPr/>
            <p:nvPr/>
          </p:nvSpPr>
          <p:spPr>
            <a:xfrm>
              <a:off x="3756950" y="1480475"/>
              <a:ext cx="19400" cy="8425"/>
            </a:xfrm>
            <a:custGeom>
              <a:rect b="b" l="l" r="r" t="t"/>
              <a:pathLst>
                <a:path extrusionOk="0" h="337" w="776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6" name="Google Shape;1556;p10"/>
            <p:cNvSpPr/>
            <p:nvPr/>
          </p:nvSpPr>
          <p:spPr>
            <a:xfrm>
              <a:off x="3750225" y="1433325"/>
              <a:ext cx="26125" cy="14325"/>
            </a:xfrm>
            <a:custGeom>
              <a:rect b="b" l="l" r="r" t="t"/>
              <a:pathLst>
                <a:path extrusionOk="0" h="573" w="1045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10"/>
            <p:cNvSpPr/>
            <p:nvPr/>
          </p:nvSpPr>
          <p:spPr>
            <a:xfrm>
              <a:off x="3766225" y="1498975"/>
              <a:ext cx="10125" cy="8450"/>
            </a:xfrm>
            <a:custGeom>
              <a:rect b="b" l="l" r="r" t="t"/>
              <a:pathLst>
                <a:path extrusionOk="0" h="338" w="405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10"/>
            <p:cNvSpPr/>
            <p:nvPr/>
          </p:nvSpPr>
          <p:spPr>
            <a:xfrm>
              <a:off x="3769575" y="2203475"/>
              <a:ext cx="6775" cy="14350"/>
            </a:xfrm>
            <a:custGeom>
              <a:rect b="b" l="l" r="r" t="t"/>
              <a:pathLst>
                <a:path extrusionOk="0" h="574" w="271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10"/>
            <p:cNvSpPr/>
            <p:nvPr/>
          </p:nvSpPr>
          <p:spPr>
            <a:xfrm>
              <a:off x="2059250" y="2761525"/>
              <a:ext cx="9275" cy="15175"/>
            </a:xfrm>
            <a:custGeom>
              <a:rect b="b" l="l" r="r" t="t"/>
              <a:pathLst>
                <a:path extrusionOk="0" h="607" w="371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10"/>
            <p:cNvSpPr/>
            <p:nvPr/>
          </p:nvSpPr>
          <p:spPr>
            <a:xfrm>
              <a:off x="3767900" y="2217800"/>
              <a:ext cx="8450" cy="25275"/>
            </a:xfrm>
            <a:custGeom>
              <a:rect b="b" l="l" r="r" t="t"/>
              <a:pathLst>
                <a:path extrusionOk="0" h="1011" w="338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10"/>
            <p:cNvSpPr/>
            <p:nvPr/>
          </p:nvSpPr>
          <p:spPr>
            <a:xfrm>
              <a:off x="429725" y="2388650"/>
              <a:ext cx="132175" cy="129650"/>
            </a:xfrm>
            <a:custGeom>
              <a:rect b="b" l="l" r="r" t="t"/>
              <a:pathLst>
                <a:path extrusionOk="0" h="5186" w="5287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10"/>
            <p:cNvSpPr/>
            <p:nvPr/>
          </p:nvSpPr>
          <p:spPr>
            <a:xfrm>
              <a:off x="1768875" y="2760700"/>
              <a:ext cx="12650" cy="16000"/>
            </a:xfrm>
            <a:custGeom>
              <a:rect b="b" l="l" r="r" t="t"/>
              <a:pathLst>
                <a:path extrusionOk="0" h="640" w="506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10"/>
            <p:cNvSpPr/>
            <p:nvPr/>
          </p:nvSpPr>
          <p:spPr>
            <a:xfrm>
              <a:off x="1741075" y="2721975"/>
              <a:ext cx="61475" cy="64000"/>
            </a:xfrm>
            <a:custGeom>
              <a:rect b="b" l="l" r="r" t="t"/>
              <a:pathLst>
                <a:path extrusionOk="0" h="2560" w="2459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4" name="Google Shape;1564;p10"/>
            <p:cNvSpPr/>
            <p:nvPr/>
          </p:nvSpPr>
          <p:spPr>
            <a:xfrm>
              <a:off x="1811800" y="2723650"/>
              <a:ext cx="68200" cy="64000"/>
            </a:xfrm>
            <a:custGeom>
              <a:rect b="b" l="l" r="r" t="t"/>
              <a:pathLst>
                <a:path extrusionOk="0" h="2560" w="2728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5" name="Google Shape;1565;p10"/>
            <p:cNvSpPr/>
            <p:nvPr/>
          </p:nvSpPr>
          <p:spPr>
            <a:xfrm>
              <a:off x="1839575" y="2762375"/>
              <a:ext cx="14325" cy="16025"/>
            </a:xfrm>
            <a:custGeom>
              <a:rect b="b" l="l" r="r" t="t"/>
              <a:pathLst>
                <a:path extrusionOk="0" h="641" w="573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10"/>
            <p:cNvSpPr/>
            <p:nvPr/>
          </p:nvSpPr>
          <p:spPr>
            <a:xfrm>
              <a:off x="1919525" y="2800250"/>
              <a:ext cx="4225" cy="23600"/>
            </a:xfrm>
            <a:custGeom>
              <a:rect b="b" l="l" r="r" t="t"/>
              <a:pathLst>
                <a:path extrusionOk="0" h="944" w="169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10"/>
            <p:cNvSpPr/>
            <p:nvPr/>
          </p:nvSpPr>
          <p:spPr>
            <a:xfrm>
              <a:off x="1775600" y="2796875"/>
              <a:ext cx="64825" cy="26975"/>
            </a:xfrm>
            <a:custGeom>
              <a:rect b="b" l="l" r="r" t="t"/>
              <a:pathLst>
                <a:path extrusionOk="0" h="1079" w="2593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10"/>
            <p:cNvSpPr/>
            <p:nvPr/>
          </p:nvSpPr>
          <p:spPr>
            <a:xfrm>
              <a:off x="528200" y="2421475"/>
              <a:ext cx="15175" cy="10125"/>
            </a:xfrm>
            <a:custGeom>
              <a:rect b="b" l="l" r="r" t="t"/>
              <a:pathLst>
                <a:path extrusionOk="0" h="405" w="607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10"/>
            <p:cNvSpPr/>
            <p:nvPr/>
          </p:nvSpPr>
          <p:spPr>
            <a:xfrm>
              <a:off x="1885850" y="2721975"/>
              <a:ext cx="63150" cy="68200"/>
            </a:xfrm>
            <a:custGeom>
              <a:rect b="b" l="l" r="r" t="t"/>
              <a:pathLst>
                <a:path extrusionOk="0" h="2728" w="2526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0" name="Google Shape;1570;p10"/>
            <p:cNvSpPr/>
            <p:nvPr/>
          </p:nvSpPr>
          <p:spPr>
            <a:xfrm>
              <a:off x="1984350" y="2761525"/>
              <a:ext cx="14325" cy="15175"/>
            </a:xfrm>
            <a:custGeom>
              <a:rect b="b" l="l" r="r" t="t"/>
              <a:pathLst>
                <a:path extrusionOk="0" h="607" w="573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1" name="Google Shape;1571;p10"/>
            <p:cNvSpPr/>
            <p:nvPr/>
          </p:nvSpPr>
          <p:spPr>
            <a:xfrm>
              <a:off x="1973400" y="2674850"/>
              <a:ext cx="68200" cy="42100"/>
            </a:xfrm>
            <a:custGeom>
              <a:rect b="b" l="l" r="r" t="t"/>
              <a:pathLst>
                <a:path extrusionOk="0" h="1684" w="2728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10"/>
            <p:cNvSpPr/>
            <p:nvPr/>
          </p:nvSpPr>
          <p:spPr>
            <a:xfrm>
              <a:off x="1915325" y="2794350"/>
              <a:ext cx="69050" cy="29500"/>
            </a:xfrm>
            <a:custGeom>
              <a:rect b="b" l="l" r="r" t="t"/>
              <a:pathLst>
                <a:path extrusionOk="0" h="1180" w="2762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10"/>
            <p:cNvSpPr/>
            <p:nvPr/>
          </p:nvSpPr>
          <p:spPr>
            <a:xfrm>
              <a:off x="2033150" y="2721975"/>
              <a:ext cx="65675" cy="66525"/>
            </a:xfrm>
            <a:custGeom>
              <a:rect b="b" l="l" r="r" t="t"/>
              <a:pathLst>
                <a:path extrusionOk="0" h="2661" w="2627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10"/>
            <p:cNvSpPr/>
            <p:nvPr/>
          </p:nvSpPr>
          <p:spPr>
            <a:xfrm>
              <a:off x="1913625" y="2764050"/>
              <a:ext cx="10125" cy="13500"/>
            </a:xfrm>
            <a:custGeom>
              <a:rect b="b" l="l" r="r" t="t"/>
              <a:pathLst>
                <a:path extrusionOk="0" h="540" w="405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10"/>
            <p:cNvSpPr/>
            <p:nvPr/>
          </p:nvSpPr>
          <p:spPr>
            <a:xfrm>
              <a:off x="1959075" y="2722825"/>
              <a:ext cx="63175" cy="66500"/>
            </a:xfrm>
            <a:custGeom>
              <a:rect b="b" l="l" r="r" t="t"/>
              <a:pathLst>
                <a:path extrusionOk="0" h="2660" w="2527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10"/>
            <p:cNvSpPr/>
            <p:nvPr/>
          </p:nvSpPr>
          <p:spPr>
            <a:xfrm>
              <a:off x="1895950" y="2673150"/>
              <a:ext cx="69900" cy="43800"/>
            </a:xfrm>
            <a:custGeom>
              <a:rect b="b" l="l" r="r" t="t"/>
              <a:pathLst>
                <a:path extrusionOk="0" h="1752" w="2796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10"/>
            <p:cNvSpPr/>
            <p:nvPr/>
          </p:nvSpPr>
          <p:spPr>
            <a:xfrm>
              <a:off x="1847975" y="2798575"/>
              <a:ext cx="64000" cy="25275"/>
            </a:xfrm>
            <a:custGeom>
              <a:rect b="b" l="l" r="r" t="t"/>
              <a:pathLst>
                <a:path extrusionOk="0" h="1011" w="256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10"/>
            <p:cNvSpPr/>
            <p:nvPr/>
          </p:nvSpPr>
          <p:spPr>
            <a:xfrm>
              <a:off x="457500" y="2411375"/>
              <a:ext cx="14325" cy="12650"/>
            </a:xfrm>
            <a:custGeom>
              <a:rect b="b" l="l" r="r" t="t"/>
              <a:pathLst>
                <a:path extrusionOk="0" h="506" w="573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10"/>
            <p:cNvSpPr/>
            <p:nvPr/>
          </p:nvSpPr>
          <p:spPr>
            <a:xfrm>
              <a:off x="438125" y="2432425"/>
              <a:ext cx="19400" cy="6750"/>
            </a:xfrm>
            <a:custGeom>
              <a:rect b="b" l="l" r="r" t="t"/>
              <a:pathLst>
                <a:path extrusionOk="0" h="270" w="776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10"/>
            <p:cNvSpPr/>
            <p:nvPr/>
          </p:nvSpPr>
          <p:spPr>
            <a:xfrm>
              <a:off x="408675" y="2075550"/>
              <a:ext cx="73250" cy="76625"/>
            </a:xfrm>
            <a:custGeom>
              <a:rect b="b" l="l" r="r" t="t"/>
              <a:pathLst>
                <a:path extrusionOk="0" h="3065" w="293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10"/>
            <p:cNvSpPr/>
            <p:nvPr/>
          </p:nvSpPr>
          <p:spPr>
            <a:xfrm>
              <a:off x="485275" y="2399600"/>
              <a:ext cx="6750" cy="16850"/>
            </a:xfrm>
            <a:custGeom>
              <a:rect b="b" l="l" r="r" t="t"/>
              <a:pathLst>
                <a:path extrusionOk="0" h="674" w="27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10"/>
            <p:cNvSpPr/>
            <p:nvPr/>
          </p:nvSpPr>
          <p:spPr>
            <a:xfrm>
              <a:off x="483575" y="2424850"/>
              <a:ext cx="49700" cy="49700"/>
            </a:xfrm>
            <a:custGeom>
              <a:rect b="b" l="l" r="r" t="t"/>
              <a:pathLst>
                <a:path extrusionOk="0" h="1988" w="1988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10"/>
            <p:cNvSpPr/>
            <p:nvPr/>
          </p:nvSpPr>
          <p:spPr>
            <a:xfrm>
              <a:off x="522300" y="2491350"/>
              <a:ext cx="9275" cy="6750"/>
            </a:xfrm>
            <a:custGeom>
              <a:rect b="b" l="l" r="r" t="t"/>
              <a:pathLst>
                <a:path extrusionOk="0" h="270" w="371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10"/>
            <p:cNvSpPr/>
            <p:nvPr/>
          </p:nvSpPr>
          <p:spPr>
            <a:xfrm>
              <a:off x="519775" y="2663900"/>
              <a:ext cx="10125" cy="13500"/>
            </a:xfrm>
            <a:custGeom>
              <a:rect b="b" l="l" r="r" t="t"/>
              <a:pathLst>
                <a:path extrusionOk="0" h="540" w="405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10"/>
            <p:cNvSpPr/>
            <p:nvPr/>
          </p:nvSpPr>
          <p:spPr>
            <a:xfrm>
              <a:off x="539975" y="2774150"/>
              <a:ext cx="9300" cy="11825"/>
            </a:xfrm>
            <a:custGeom>
              <a:rect b="b" l="l" r="r" t="t"/>
              <a:pathLst>
                <a:path extrusionOk="0" h="473" w="372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10"/>
            <p:cNvSpPr/>
            <p:nvPr/>
          </p:nvSpPr>
          <p:spPr>
            <a:xfrm>
              <a:off x="529875" y="2721125"/>
              <a:ext cx="10975" cy="12650"/>
            </a:xfrm>
            <a:custGeom>
              <a:rect b="b" l="l" r="r" t="t"/>
              <a:pathLst>
                <a:path extrusionOk="0" h="506" w="439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10"/>
            <p:cNvSpPr/>
            <p:nvPr/>
          </p:nvSpPr>
          <p:spPr>
            <a:xfrm>
              <a:off x="529025" y="2693350"/>
              <a:ext cx="10150" cy="11825"/>
            </a:xfrm>
            <a:custGeom>
              <a:rect b="b" l="l" r="r" t="t"/>
              <a:pathLst>
                <a:path extrusionOk="0" h="473" w="406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10"/>
            <p:cNvSpPr/>
            <p:nvPr/>
          </p:nvSpPr>
          <p:spPr>
            <a:xfrm>
              <a:off x="1499525" y="2611700"/>
              <a:ext cx="1114425" cy="212150"/>
            </a:xfrm>
            <a:custGeom>
              <a:rect b="b" l="l" r="r" t="t"/>
              <a:pathLst>
                <a:path extrusionOk="0" h="8486" w="44577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10"/>
            <p:cNvSpPr/>
            <p:nvPr/>
          </p:nvSpPr>
          <p:spPr>
            <a:xfrm>
              <a:off x="2360575" y="2793525"/>
              <a:ext cx="64000" cy="30325"/>
            </a:xfrm>
            <a:custGeom>
              <a:rect b="b" l="l" r="r" t="t"/>
              <a:pathLst>
                <a:path extrusionOk="0" h="1213" w="256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10"/>
            <p:cNvSpPr/>
            <p:nvPr/>
          </p:nvSpPr>
          <p:spPr>
            <a:xfrm>
              <a:off x="536625" y="2751425"/>
              <a:ext cx="10125" cy="10125"/>
            </a:xfrm>
            <a:custGeom>
              <a:rect b="b" l="l" r="r" t="t"/>
              <a:pathLst>
                <a:path extrusionOk="0" h="405" w="405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1" name="Google Shape;1591;p10"/>
            <p:cNvSpPr/>
            <p:nvPr/>
          </p:nvSpPr>
          <p:spPr>
            <a:xfrm>
              <a:off x="545875" y="2804450"/>
              <a:ext cx="9275" cy="14350"/>
            </a:xfrm>
            <a:custGeom>
              <a:rect b="b" l="l" r="r" t="t"/>
              <a:pathLst>
                <a:path extrusionOk="0" h="574" w="371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dark">
  <p:cSld name="BLANK_1">
    <p:bg>
      <p:bgPr>
        <a:solidFill>
          <a:srgbClr val="95A5A6"/>
        </a:solidFill>
      </p:bgPr>
    </p:bg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3" name="Google Shape;1593;p11"/>
          <p:cNvGrpSpPr/>
          <p:nvPr/>
        </p:nvGrpSpPr>
        <p:grpSpPr>
          <a:xfrm>
            <a:off x="1" y="-8"/>
            <a:ext cx="9152065" cy="5147920"/>
            <a:chOff x="328725" y="238125"/>
            <a:chExt cx="3447625" cy="2585725"/>
          </a:xfrm>
        </p:grpSpPr>
        <p:sp>
          <p:nvSpPr>
            <p:cNvPr id="1594" name="Google Shape;1594;p11"/>
            <p:cNvSpPr/>
            <p:nvPr/>
          </p:nvSpPr>
          <p:spPr>
            <a:xfrm>
              <a:off x="2397625" y="2721125"/>
              <a:ext cx="62300" cy="66525"/>
            </a:xfrm>
            <a:custGeom>
              <a:rect b="b" l="l" r="r" t="t"/>
              <a:pathLst>
                <a:path extrusionOk="0" h="2661" w="2492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11"/>
            <p:cNvSpPr/>
            <p:nvPr/>
          </p:nvSpPr>
          <p:spPr>
            <a:xfrm>
              <a:off x="2424550" y="2739650"/>
              <a:ext cx="16850" cy="17700"/>
            </a:xfrm>
            <a:custGeom>
              <a:rect b="b" l="l" r="r" t="t"/>
              <a:pathLst>
                <a:path extrusionOk="0" h="708" w="674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11"/>
            <p:cNvSpPr/>
            <p:nvPr/>
          </p:nvSpPr>
          <p:spPr>
            <a:xfrm>
              <a:off x="2276400" y="2759850"/>
              <a:ext cx="13500" cy="17700"/>
            </a:xfrm>
            <a:custGeom>
              <a:rect b="b" l="l" r="r" t="t"/>
              <a:pathLst>
                <a:path extrusionOk="0" h="708" w="54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11"/>
            <p:cNvSpPr/>
            <p:nvPr/>
          </p:nvSpPr>
          <p:spPr>
            <a:xfrm>
              <a:off x="1523075" y="2675675"/>
              <a:ext cx="67375" cy="38750"/>
            </a:xfrm>
            <a:custGeom>
              <a:rect b="b" l="l" r="r" t="t"/>
              <a:pathLst>
                <a:path extrusionOk="0" h="1550" w="2695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11"/>
            <p:cNvSpPr/>
            <p:nvPr/>
          </p:nvSpPr>
          <p:spPr>
            <a:xfrm>
              <a:off x="2347950" y="2750600"/>
              <a:ext cx="16025" cy="4225"/>
            </a:xfrm>
            <a:custGeom>
              <a:rect b="b" l="l" r="r" t="t"/>
              <a:pathLst>
                <a:path extrusionOk="0" h="169" w="641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11"/>
            <p:cNvSpPr/>
            <p:nvPr/>
          </p:nvSpPr>
          <p:spPr>
            <a:xfrm>
              <a:off x="2319325" y="2720300"/>
              <a:ext cx="69900" cy="66500"/>
            </a:xfrm>
            <a:custGeom>
              <a:rect b="b" l="l" r="r" t="t"/>
              <a:pathLst>
                <a:path extrusionOk="0" h="2660" w="2796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0" name="Google Shape;1600;p11"/>
            <p:cNvSpPr/>
            <p:nvPr/>
          </p:nvSpPr>
          <p:spPr>
            <a:xfrm>
              <a:off x="2128275" y="2674000"/>
              <a:ext cx="67350" cy="42100"/>
            </a:xfrm>
            <a:custGeom>
              <a:rect b="b" l="l" r="r" t="t"/>
              <a:pathLst>
                <a:path extrusionOk="0" h="1684" w="2694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1" name="Google Shape;1601;p11"/>
            <p:cNvSpPr/>
            <p:nvPr/>
          </p:nvSpPr>
          <p:spPr>
            <a:xfrm>
              <a:off x="2107225" y="2721125"/>
              <a:ext cx="60625" cy="64850"/>
            </a:xfrm>
            <a:custGeom>
              <a:rect b="b" l="l" r="r" t="t"/>
              <a:pathLst>
                <a:path extrusionOk="0" h="2594" w="2425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11"/>
            <p:cNvSpPr/>
            <p:nvPr/>
          </p:nvSpPr>
          <p:spPr>
            <a:xfrm>
              <a:off x="2435500" y="2794350"/>
              <a:ext cx="61450" cy="29500"/>
            </a:xfrm>
            <a:custGeom>
              <a:rect b="b" l="l" r="r" t="t"/>
              <a:pathLst>
                <a:path extrusionOk="0" h="1180" w="2458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11"/>
            <p:cNvSpPr/>
            <p:nvPr/>
          </p:nvSpPr>
          <p:spPr>
            <a:xfrm>
              <a:off x="2508725" y="2793525"/>
              <a:ext cx="64825" cy="30325"/>
            </a:xfrm>
            <a:custGeom>
              <a:rect b="b" l="l" r="r" t="t"/>
              <a:pathLst>
                <a:path extrusionOk="0" h="1213" w="2593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1546650" y="2770800"/>
              <a:ext cx="13500" cy="3375"/>
            </a:xfrm>
            <a:custGeom>
              <a:rect b="b" l="l" r="r" t="t"/>
              <a:pathLst>
                <a:path extrusionOk="0" h="135" w="54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51150" y="2724500"/>
              <a:ext cx="64850" cy="64000"/>
            </a:xfrm>
            <a:custGeom>
              <a:rect b="b" l="l" r="r" t="t"/>
              <a:pathLst>
                <a:path extrusionOk="0" h="2560" w="2594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2250" y="2724500"/>
              <a:ext cx="63150" cy="63150"/>
            </a:xfrm>
            <a:custGeom>
              <a:rect b="b" l="l" r="r" t="t"/>
              <a:pathLst>
                <a:path extrusionOk="0" h="2526" w="2526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179625" y="2722825"/>
              <a:ext cx="64825" cy="64825"/>
            </a:xfrm>
            <a:custGeom>
              <a:rect b="b" l="l" r="r" t="t"/>
              <a:pathLst>
                <a:path extrusionOk="0" h="2593" w="2593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205700" y="2761525"/>
              <a:ext cx="12650" cy="16025"/>
            </a:xfrm>
            <a:custGeom>
              <a:rect b="b" l="l" r="r" t="t"/>
              <a:pathLst>
                <a:path extrusionOk="0" h="641" w="506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1545800" y="2757325"/>
              <a:ext cx="12650" cy="10125"/>
            </a:xfrm>
            <a:custGeom>
              <a:rect b="b" l="l" r="r" t="t"/>
              <a:pathLst>
                <a:path extrusionOk="0" h="405" w="506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287350" y="2795200"/>
              <a:ext cx="67350" cy="28650"/>
            </a:xfrm>
            <a:custGeom>
              <a:rect b="b" l="l" r="r" t="t"/>
              <a:pathLst>
                <a:path extrusionOk="0" h="1146" w="2694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1692275" y="2759850"/>
              <a:ext cx="14325" cy="16025"/>
            </a:xfrm>
            <a:custGeom>
              <a:rect b="b" l="l" r="r" t="t"/>
              <a:pathLst>
                <a:path extrusionOk="0" h="641" w="573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1825250" y="2676525"/>
              <a:ext cx="66525" cy="41275"/>
            </a:xfrm>
            <a:custGeom>
              <a:rect b="b" l="l" r="r" t="t"/>
              <a:pathLst>
                <a:path extrusionOk="0" h="1651" w="2661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2143425" y="2793525"/>
              <a:ext cx="64825" cy="30325"/>
            </a:xfrm>
            <a:custGeom>
              <a:rect b="b" l="l" r="r" t="t"/>
              <a:pathLst>
                <a:path extrusionOk="0" h="1213" w="2593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050825" y="2675675"/>
              <a:ext cx="69050" cy="41275"/>
            </a:xfrm>
            <a:custGeom>
              <a:rect b="b" l="l" r="r" t="t"/>
              <a:pathLst>
                <a:path extrusionOk="0" h="1651" w="2762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96325" y="2674000"/>
              <a:ext cx="67350" cy="42100"/>
            </a:xfrm>
            <a:custGeom>
              <a:rect b="b" l="l" r="r" t="t"/>
              <a:pathLst>
                <a:path extrusionOk="0" h="1684" w="2694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427925" y="2673150"/>
              <a:ext cx="69875" cy="43800"/>
            </a:xfrm>
            <a:custGeom>
              <a:rect b="b" l="l" r="r" t="t"/>
              <a:pathLst>
                <a:path extrusionOk="0" h="1752" w="2795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1500" y="2675675"/>
              <a:ext cx="69875" cy="40425"/>
            </a:xfrm>
            <a:custGeom>
              <a:rect b="b" l="l" r="r" t="t"/>
              <a:pathLst>
                <a:path extrusionOk="0" h="1617" w="2795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668700" y="2721975"/>
              <a:ext cx="64825" cy="65675"/>
            </a:xfrm>
            <a:custGeom>
              <a:rect b="b" l="l" r="r" t="t"/>
              <a:pathLst>
                <a:path extrusionOk="0" h="2627" w="2593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1669550" y="2675675"/>
              <a:ext cx="69875" cy="40425"/>
            </a:xfrm>
            <a:custGeom>
              <a:rect b="b" l="l" r="r" t="t"/>
              <a:pathLst>
                <a:path extrusionOk="0" h="1617" w="2795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704050" y="2795200"/>
              <a:ext cx="59775" cy="28650"/>
            </a:xfrm>
            <a:custGeom>
              <a:rect b="b" l="l" r="r" t="t"/>
              <a:pathLst>
                <a:path extrusionOk="0" h="1146" w="2391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2215800" y="2793525"/>
              <a:ext cx="61475" cy="30325"/>
            </a:xfrm>
            <a:custGeom>
              <a:rect b="b" l="l" r="r" t="t"/>
              <a:pathLst>
                <a:path extrusionOk="0" h="1213" w="2459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1746125" y="2674000"/>
              <a:ext cx="68225" cy="42100"/>
            </a:xfrm>
            <a:custGeom>
              <a:rect b="b" l="l" r="r" t="t"/>
              <a:pathLst>
                <a:path extrusionOk="0" h="1684" w="2729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278100" y="2674000"/>
              <a:ext cx="68200" cy="42100"/>
            </a:xfrm>
            <a:custGeom>
              <a:rect b="b" l="l" r="r" t="t"/>
              <a:pathLst>
                <a:path extrusionOk="0" h="1684" w="2728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2538175" y="2765750"/>
              <a:ext cx="24425" cy="11800"/>
            </a:xfrm>
            <a:custGeom>
              <a:rect b="b" l="l" r="r" t="t"/>
              <a:pathLst>
                <a:path extrusionOk="0" h="472" w="977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505350" y="2674850"/>
              <a:ext cx="68200" cy="42100"/>
            </a:xfrm>
            <a:custGeom>
              <a:rect b="b" l="l" r="r" t="t"/>
              <a:pathLst>
                <a:path extrusionOk="0" h="1684" w="2728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469150" y="2722825"/>
              <a:ext cx="103550" cy="64825"/>
            </a:xfrm>
            <a:custGeom>
              <a:rect b="b" l="l" r="r" t="t"/>
              <a:pathLst>
                <a:path extrusionOk="0" h="2593" w="4142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23250" y="2758175"/>
              <a:ext cx="9275" cy="17700"/>
            </a:xfrm>
            <a:custGeom>
              <a:rect b="b" l="l" r="r" t="t"/>
              <a:pathLst>
                <a:path extrusionOk="0" h="708" w="371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2357200" y="2676525"/>
              <a:ext cx="66525" cy="41275"/>
            </a:xfrm>
            <a:custGeom>
              <a:rect b="b" l="l" r="r" t="t"/>
              <a:pathLst>
                <a:path extrusionOk="0" h="1651" w="2661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629975" y="2796050"/>
              <a:ext cx="64850" cy="27800"/>
            </a:xfrm>
            <a:custGeom>
              <a:rect b="b" l="l" r="r" t="t"/>
              <a:pathLst>
                <a:path extrusionOk="0" h="1112" w="2594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1593800" y="2723650"/>
              <a:ext cx="62300" cy="64850"/>
            </a:xfrm>
            <a:custGeom>
              <a:rect b="b" l="l" r="r" t="t"/>
              <a:pathLst>
                <a:path extrusionOk="0" h="2594" w="2492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2068500" y="2795200"/>
              <a:ext cx="62325" cy="28650"/>
            </a:xfrm>
            <a:custGeom>
              <a:rect b="b" l="l" r="r" t="t"/>
              <a:pathLst>
                <a:path extrusionOk="0" h="1146" w="2493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1519725" y="2792675"/>
              <a:ext cx="106075" cy="31175"/>
            </a:xfrm>
            <a:custGeom>
              <a:rect b="b" l="l" r="r" t="t"/>
              <a:pathLst>
                <a:path extrusionOk="0" h="1247" w="4243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130800" y="2762375"/>
              <a:ext cx="11800" cy="13500"/>
            </a:xfrm>
            <a:custGeom>
              <a:rect b="b" l="l" r="r" t="t"/>
              <a:pathLst>
                <a:path extrusionOk="0" h="540" w="472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1993600" y="2795200"/>
              <a:ext cx="62300" cy="28650"/>
            </a:xfrm>
            <a:custGeom>
              <a:rect b="b" l="l" r="r" t="t"/>
              <a:pathLst>
                <a:path extrusionOk="0" h="1146" w="2492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3731700" y="1357575"/>
              <a:ext cx="44650" cy="18550"/>
            </a:xfrm>
            <a:custGeom>
              <a:rect b="b" l="l" r="r" t="t"/>
              <a:pathLst>
                <a:path extrusionOk="0" h="742" w="1786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3708150" y="1295300"/>
              <a:ext cx="68200" cy="24425"/>
            </a:xfrm>
            <a:custGeom>
              <a:rect b="b" l="l" r="r" t="t"/>
              <a:pathLst>
                <a:path extrusionOk="0" h="977" w="2728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3718250" y="1315500"/>
              <a:ext cx="58100" cy="21900"/>
            </a:xfrm>
            <a:custGeom>
              <a:rect b="b" l="l" r="r" t="t"/>
              <a:pathLst>
                <a:path extrusionOk="0" h="876" w="2324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3741800" y="1396300"/>
              <a:ext cx="34550" cy="16000"/>
            </a:xfrm>
            <a:custGeom>
              <a:rect b="b" l="l" r="r" t="t"/>
              <a:pathLst>
                <a:path extrusionOk="0" h="640" w="1382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3708150" y="1270875"/>
              <a:ext cx="68200" cy="25275"/>
            </a:xfrm>
            <a:custGeom>
              <a:rect b="b" l="l" r="r" t="t"/>
              <a:pathLst>
                <a:path extrusionOk="0" h="1011" w="2728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3733400" y="1377775"/>
              <a:ext cx="42950" cy="19375"/>
            </a:xfrm>
            <a:custGeom>
              <a:rect b="b" l="l" r="r" t="t"/>
              <a:pathLst>
                <a:path extrusionOk="0" h="775" w="1718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3340325" y="1364300"/>
              <a:ext cx="161625" cy="55575"/>
            </a:xfrm>
            <a:custGeom>
              <a:rect b="b" l="l" r="r" t="t"/>
              <a:pathLst>
                <a:path extrusionOk="0" h="2223" w="6465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3405125" y="1533500"/>
              <a:ext cx="238225" cy="68200"/>
            </a:xfrm>
            <a:custGeom>
              <a:rect b="b" l="l" r="r" t="t"/>
              <a:pathLst>
                <a:path extrusionOk="0" h="2728" w="9529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396900" y="2062925"/>
              <a:ext cx="184350" cy="760925"/>
            </a:xfrm>
            <a:custGeom>
              <a:rect b="b" l="l" r="r" t="t"/>
              <a:pathLst>
                <a:path extrusionOk="0" h="30437" w="7374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28725" y="1041100"/>
              <a:ext cx="351000" cy="772700"/>
            </a:xfrm>
            <a:custGeom>
              <a:rect b="b" l="l" r="r" t="t"/>
              <a:pathLst>
                <a:path extrusionOk="0" h="30908" w="1404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187975" y="1455225"/>
              <a:ext cx="118700" cy="109425"/>
            </a:xfrm>
            <a:custGeom>
              <a:rect b="b" l="l" r="r" t="t"/>
              <a:pathLst>
                <a:path extrusionOk="0" h="4377" w="4748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434775" y="1035200"/>
              <a:ext cx="10125" cy="11825"/>
            </a:xfrm>
            <a:custGeom>
              <a:rect b="b" l="l" r="r" t="t"/>
              <a:pathLst>
                <a:path extrusionOk="0" h="473" w="405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577850" y="270950"/>
              <a:ext cx="194475" cy="158250"/>
            </a:xfrm>
            <a:custGeom>
              <a:rect b="b" l="l" r="r" t="t"/>
              <a:pathLst>
                <a:path extrusionOk="0" h="6330" w="7779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28725" y="961125"/>
              <a:ext cx="417500" cy="928425"/>
            </a:xfrm>
            <a:custGeom>
              <a:rect b="b" l="l" r="r" t="t"/>
              <a:pathLst>
                <a:path extrusionOk="0" h="37137" w="1670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554300" y="238125"/>
              <a:ext cx="479775" cy="203700"/>
            </a:xfrm>
            <a:custGeom>
              <a:rect b="b" l="l" r="r" t="t"/>
              <a:pathLst>
                <a:path extrusionOk="0" h="8148" w="19191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812700" y="238125"/>
              <a:ext cx="198650" cy="136375"/>
            </a:xfrm>
            <a:custGeom>
              <a:rect b="b" l="l" r="r" t="t"/>
              <a:pathLst>
                <a:path extrusionOk="0" h="5455" w="7946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282250" y="332375"/>
              <a:ext cx="417500" cy="425925"/>
            </a:xfrm>
            <a:custGeom>
              <a:rect b="b" l="l" r="r" t="t"/>
              <a:pathLst>
                <a:path extrusionOk="0" h="17037" w="1670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1163675" y="316400"/>
              <a:ext cx="196150" cy="86700"/>
            </a:xfrm>
            <a:custGeom>
              <a:rect b="b" l="l" r="r" t="t"/>
              <a:pathLst>
                <a:path extrusionOk="0" h="3468" w="7846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1182200" y="340800"/>
              <a:ext cx="14325" cy="6750"/>
            </a:xfrm>
            <a:custGeom>
              <a:rect b="b" l="l" r="r" t="t"/>
              <a:pathLst>
                <a:path extrusionOk="0" h="270" w="573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1322750" y="339950"/>
              <a:ext cx="7600" cy="38750"/>
            </a:xfrm>
            <a:custGeom>
              <a:rect b="b" l="l" r="r" t="t"/>
              <a:pathLst>
                <a:path extrusionOk="0" h="1550" w="304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1311825" y="347525"/>
              <a:ext cx="5900" cy="21075"/>
            </a:xfrm>
            <a:custGeom>
              <a:rect b="b" l="l" r="r" t="t"/>
              <a:pathLst>
                <a:path extrusionOk="0" h="843" w="236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1075300" y="284400"/>
              <a:ext cx="87575" cy="75775"/>
            </a:xfrm>
            <a:custGeom>
              <a:rect b="b" l="l" r="r" t="t"/>
              <a:pathLst>
                <a:path extrusionOk="0" h="3031" w="3503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745175" y="1413975"/>
              <a:ext cx="31175" cy="15175"/>
            </a:xfrm>
            <a:custGeom>
              <a:rect b="b" l="l" r="r" t="t"/>
              <a:pathLst>
                <a:path extrusionOk="0" h="607" w="1247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3255300" y="2000625"/>
              <a:ext cx="521050" cy="741575"/>
            </a:xfrm>
            <a:custGeom>
              <a:rect b="b" l="l" r="r" t="t"/>
              <a:pathLst>
                <a:path extrusionOk="0" h="29663" w="20842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3169450" y="1194275"/>
              <a:ext cx="606900" cy="726425"/>
            </a:xfrm>
            <a:custGeom>
              <a:rect b="b" l="l" r="r" t="t"/>
              <a:pathLst>
                <a:path extrusionOk="0" h="29057" w="24276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1181350" y="352575"/>
              <a:ext cx="14350" cy="7600"/>
            </a:xfrm>
            <a:custGeom>
              <a:rect b="b" l="l" r="r" t="t"/>
              <a:pathLst>
                <a:path extrusionOk="0" h="304" w="574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3756950" y="1480475"/>
              <a:ext cx="19400" cy="8425"/>
            </a:xfrm>
            <a:custGeom>
              <a:rect b="b" l="l" r="r" t="t"/>
              <a:pathLst>
                <a:path extrusionOk="0" h="337" w="776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3750225" y="1433325"/>
              <a:ext cx="26125" cy="14325"/>
            </a:xfrm>
            <a:custGeom>
              <a:rect b="b" l="l" r="r" t="t"/>
              <a:pathLst>
                <a:path extrusionOk="0" h="573" w="1045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3766225" y="1498975"/>
              <a:ext cx="10125" cy="8450"/>
            </a:xfrm>
            <a:custGeom>
              <a:rect b="b" l="l" r="r" t="t"/>
              <a:pathLst>
                <a:path extrusionOk="0" h="338" w="405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3769575" y="2203475"/>
              <a:ext cx="6775" cy="14350"/>
            </a:xfrm>
            <a:custGeom>
              <a:rect b="b" l="l" r="r" t="t"/>
              <a:pathLst>
                <a:path extrusionOk="0" h="574" w="271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2059250" y="2761525"/>
              <a:ext cx="9275" cy="15175"/>
            </a:xfrm>
            <a:custGeom>
              <a:rect b="b" l="l" r="r" t="t"/>
              <a:pathLst>
                <a:path extrusionOk="0" h="607" w="371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67900" y="2217800"/>
              <a:ext cx="8450" cy="25275"/>
            </a:xfrm>
            <a:custGeom>
              <a:rect b="b" l="l" r="r" t="t"/>
              <a:pathLst>
                <a:path extrusionOk="0" h="1011" w="338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429725" y="2388650"/>
              <a:ext cx="132175" cy="129650"/>
            </a:xfrm>
            <a:custGeom>
              <a:rect b="b" l="l" r="r" t="t"/>
              <a:pathLst>
                <a:path extrusionOk="0" h="5186" w="5287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1768875" y="2760700"/>
              <a:ext cx="12650" cy="16000"/>
            </a:xfrm>
            <a:custGeom>
              <a:rect b="b" l="l" r="r" t="t"/>
              <a:pathLst>
                <a:path extrusionOk="0" h="640" w="506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741075" y="2721975"/>
              <a:ext cx="61475" cy="64000"/>
            </a:xfrm>
            <a:custGeom>
              <a:rect b="b" l="l" r="r" t="t"/>
              <a:pathLst>
                <a:path extrusionOk="0" h="2560" w="2459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1811800" y="2723650"/>
              <a:ext cx="68200" cy="64000"/>
            </a:xfrm>
            <a:custGeom>
              <a:rect b="b" l="l" r="r" t="t"/>
              <a:pathLst>
                <a:path extrusionOk="0" h="2560" w="2728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1839575" y="2762375"/>
              <a:ext cx="14325" cy="16025"/>
            </a:xfrm>
            <a:custGeom>
              <a:rect b="b" l="l" r="r" t="t"/>
              <a:pathLst>
                <a:path extrusionOk="0" h="641" w="573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1919525" y="2800250"/>
              <a:ext cx="4225" cy="23600"/>
            </a:xfrm>
            <a:custGeom>
              <a:rect b="b" l="l" r="r" t="t"/>
              <a:pathLst>
                <a:path extrusionOk="0" h="944" w="169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1775600" y="2796875"/>
              <a:ext cx="64825" cy="26975"/>
            </a:xfrm>
            <a:custGeom>
              <a:rect b="b" l="l" r="r" t="t"/>
              <a:pathLst>
                <a:path extrusionOk="0" h="1079" w="2593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528200" y="2421475"/>
              <a:ext cx="15175" cy="10125"/>
            </a:xfrm>
            <a:custGeom>
              <a:rect b="b" l="l" r="r" t="t"/>
              <a:pathLst>
                <a:path extrusionOk="0" h="405" w="607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1885850" y="2721975"/>
              <a:ext cx="63150" cy="68200"/>
            </a:xfrm>
            <a:custGeom>
              <a:rect b="b" l="l" r="r" t="t"/>
              <a:pathLst>
                <a:path extrusionOk="0" h="2728" w="2526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1984350" y="2761525"/>
              <a:ext cx="14325" cy="15175"/>
            </a:xfrm>
            <a:custGeom>
              <a:rect b="b" l="l" r="r" t="t"/>
              <a:pathLst>
                <a:path extrusionOk="0" h="607" w="573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973400" y="2674850"/>
              <a:ext cx="68200" cy="42100"/>
            </a:xfrm>
            <a:custGeom>
              <a:rect b="b" l="l" r="r" t="t"/>
              <a:pathLst>
                <a:path extrusionOk="0" h="1684" w="2728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915325" y="2794350"/>
              <a:ext cx="69050" cy="29500"/>
            </a:xfrm>
            <a:custGeom>
              <a:rect b="b" l="l" r="r" t="t"/>
              <a:pathLst>
                <a:path extrusionOk="0" h="1180" w="2762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2033150" y="2721975"/>
              <a:ext cx="65675" cy="66525"/>
            </a:xfrm>
            <a:custGeom>
              <a:rect b="b" l="l" r="r" t="t"/>
              <a:pathLst>
                <a:path extrusionOk="0" h="2661" w="2627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913625" y="2764050"/>
              <a:ext cx="10125" cy="13500"/>
            </a:xfrm>
            <a:custGeom>
              <a:rect b="b" l="l" r="r" t="t"/>
              <a:pathLst>
                <a:path extrusionOk="0" h="540" w="405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59075" y="2722825"/>
              <a:ext cx="63175" cy="66500"/>
            </a:xfrm>
            <a:custGeom>
              <a:rect b="b" l="l" r="r" t="t"/>
              <a:pathLst>
                <a:path extrusionOk="0" h="2660" w="2527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895950" y="2673150"/>
              <a:ext cx="69900" cy="43800"/>
            </a:xfrm>
            <a:custGeom>
              <a:rect b="b" l="l" r="r" t="t"/>
              <a:pathLst>
                <a:path extrusionOk="0" h="1752" w="2796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1847975" y="2798575"/>
              <a:ext cx="64000" cy="25275"/>
            </a:xfrm>
            <a:custGeom>
              <a:rect b="b" l="l" r="r" t="t"/>
              <a:pathLst>
                <a:path extrusionOk="0" h="1011" w="256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457500" y="2411375"/>
              <a:ext cx="14325" cy="12650"/>
            </a:xfrm>
            <a:custGeom>
              <a:rect b="b" l="l" r="r" t="t"/>
              <a:pathLst>
                <a:path extrusionOk="0" h="506" w="573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438125" y="2432425"/>
              <a:ext cx="19400" cy="6750"/>
            </a:xfrm>
            <a:custGeom>
              <a:rect b="b" l="l" r="r" t="t"/>
              <a:pathLst>
                <a:path extrusionOk="0" h="270" w="776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408675" y="2075550"/>
              <a:ext cx="73250" cy="76625"/>
            </a:xfrm>
            <a:custGeom>
              <a:rect b="b" l="l" r="r" t="t"/>
              <a:pathLst>
                <a:path extrusionOk="0" h="3065" w="293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485275" y="2399600"/>
              <a:ext cx="6750" cy="16850"/>
            </a:xfrm>
            <a:custGeom>
              <a:rect b="b" l="l" r="r" t="t"/>
              <a:pathLst>
                <a:path extrusionOk="0" h="674" w="27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483575" y="2424850"/>
              <a:ext cx="49700" cy="49700"/>
            </a:xfrm>
            <a:custGeom>
              <a:rect b="b" l="l" r="r" t="t"/>
              <a:pathLst>
                <a:path extrusionOk="0" h="1988" w="1988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522300" y="2491350"/>
              <a:ext cx="9275" cy="6750"/>
            </a:xfrm>
            <a:custGeom>
              <a:rect b="b" l="l" r="r" t="t"/>
              <a:pathLst>
                <a:path extrusionOk="0" h="270" w="371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519775" y="2663900"/>
              <a:ext cx="10125" cy="13500"/>
            </a:xfrm>
            <a:custGeom>
              <a:rect b="b" l="l" r="r" t="t"/>
              <a:pathLst>
                <a:path extrusionOk="0" h="540" w="405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539975" y="2774150"/>
              <a:ext cx="9300" cy="11825"/>
            </a:xfrm>
            <a:custGeom>
              <a:rect b="b" l="l" r="r" t="t"/>
              <a:pathLst>
                <a:path extrusionOk="0" h="473" w="372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529875" y="2721125"/>
              <a:ext cx="10975" cy="12650"/>
            </a:xfrm>
            <a:custGeom>
              <a:rect b="b" l="l" r="r" t="t"/>
              <a:pathLst>
                <a:path extrusionOk="0" h="506" w="439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529025" y="2693350"/>
              <a:ext cx="10150" cy="11825"/>
            </a:xfrm>
            <a:custGeom>
              <a:rect b="b" l="l" r="r" t="t"/>
              <a:pathLst>
                <a:path extrusionOk="0" h="473" w="406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1499525" y="2611700"/>
              <a:ext cx="1114425" cy="212150"/>
            </a:xfrm>
            <a:custGeom>
              <a:rect b="b" l="l" r="r" t="t"/>
              <a:pathLst>
                <a:path extrusionOk="0" h="8486" w="44577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2360575" y="2793525"/>
              <a:ext cx="64000" cy="30325"/>
            </a:xfrm>
            <a:custGeom>
              <a:rect b="b" l="l" r="r" t="t"/>
              <a:pathLst>
                <a:path extrusionOk="0" h="1213" w="256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536625" y="2751425"/>
              <a:ext cx="10125" cy="10125"/>
            </a:xfrm>
            <a:custGeom>
              <a:rect b="b" l="l" r="r" t="t"/>
              <a:pathLst>
                <a:path extrusionOk="0" h="405" w="405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545875" y="2804450"/>
              <a:ext cx="9275" cy="14350"/>
            </a:xfrm>
            <a:custGeom>
              <a:rect b="b" l="l" r="r" t="t"/>
              <a:pathLst>
                <a:path extrusionOk="0" h="574" w="371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color">
  <p:cSld name="BLANK_1_1">
    <p:bg>
      <p:bgPr>
        <a:solidFill>
          <a:srgbClr val="F55D4B"/>
        </a:solidFill>
      </p:bgPr>
    </p:bg>
    <p:spTree>
      <p:nvGrpSpPr>
        <p:cNvPr id="1698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" name="Google Shape;1699;p12"/>
          <p:cNvGrpSpPr/>
          <p:nvPr/>
        </p:nvGrpSpPr>
        <p:grpSpPr>
          <a:xfrm>
            <a:off x="1" y="-8"/>
            <a:ext cx="9152065" cy="5147920"/>
            <a:chOff x="328725" y="238125"/>
            <a:chExt cx="3447625" cy="2585725"/>
          </a:xfrm>
        </p:grpSpPr>
        <p:sp>
          <p:nvSpPr>
            <p:cNvPr id="1700" name="Google Shape;1700;p12"/>
            <p:cNvSpPr/>
            <p:nvPr/>
          </p:nvSpPr>
          <p:spPr>
            <a:xfrm>
              <a:off x="2397625" y="2721125"/>
              <a:ext cx="62300" cy="66525"/>
            </a:xfrm>
            <a:custGeom>
              <a:rect b="b" l="l" r="r" t="t"/>
              <a:pathLst>
                <a:path extrusionOk="0" h="2661" w="2492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12"/>
            <p:cNvSpPr/>
            <p:nvPr/>
          </p:nvSpPr>
          <p:spPr>
            <a:xfrm>
              <a:off x="2424550" y="2739650"/>
              <a:ext cx="16850" cy="17700"/>
            </a:xfrm>
            <a:custGeom>
              <a:rect b="b" l="l" r="r" t="t"/>
              <a:pathLst>
                <a:path extrusionOk="0" h="708" w="674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12"/>
            <p:cNvSpPr/>
            <p:nvPr/>
          </p:nvSpPr>
          <p:spPr>
            <a:xfrm>
              <a:off x="2276400" y="2759850"/>
              <a:ext cx="13500" cy="17700"/>
            </a:xfrm>
            <a:custGeom>
              <a:rect b="b" l="l" r="r" t="t"/>
              <a:pathLst>
                <a:path extrusionOk="0" h="708" w="54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12"/>
            <p:cNvSpPr/>
            <p:nvPr/>
          </p:nvSpPr>
          <p:spPr>
            <a:xfrm>
              <a:off x="1523075" y="2675675"/>
              <a:ext cx="67375" cy="38750"/>
            </a:xfrm>
            <a:custGeom>
              <a:rect b="b" l="l" r="r" t="t"/>
              <a:pathLst>
                <a:path extrusionOk="0" h="1550" w="2695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12"/>
            <p:cNvSpPr/>
            <p:nvPr/>
          </p:nvSpPr>
          <p:spPr>
            <a:xfrm>
              <a:off x="2347950" y="2750600"/>
              <a:ext cx="16025" cy="4225"/>
            </a:xfrm>
            <a:custGeom>
              <a:rect b="b" l="l" r="r" t="t"/>
              <a:pathLst>
                <a:path extrusionOk="0" h="169" w="641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5" name="Google Shape;1705;p12"/>
            <p:cNvSpPr/>
            <p:nvPr/>
          </p:nvSpPr>
          <p:spPr>
            <a:xfrm>
              <a:off x="2319325" y="2720300"/>
              <a:ext cx="69900" cy="66500"/>
            </a:xfrm>
            <a:custGeom>
              <a:rect b="b" l="l" r="r" t="t"/>
              <a:pathLst>
                <a:path extrusionOk="0" h="2660" w="2796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6" name="Google Shape;1706;p12"/>
            <p:cNvSpPr/>
            <p:nvPr/>
          </p:nvSpPr>
          <p:spPr>
            <a:xfrm>
              <a:off x="2128275" y="2674000"/>
              <a:ext cx="67350" cy="42100"/>
            </a:xfrm>
            <a:custGeom>
              <a:rect b="b" l="l" r="r" t="t"/>
              <a:pathLst>
                <a:path extrusionOk="0" h="1684" w="2694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12"/>
            <p:cNvSpPr/>
            <p:nvPr/>
          </p:nvSpPr>
          <p:spPr>
            <a:xfrm>
              <a:off x="2107225" y="2721125"/>
              <a:ext cx="60625" cy="64850"/>
            </a:xfrm>
            <a:custGeom>
              <a:rect b="b" l="l" r="r" t="t"/>
              <a:pathLst>
                <a:path extrusionOk="0" h="2594" w="2425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12"/>
            <p:cNvSpPr/>
            <p:nvPr/>
          </p:nvSpPr>
          <p:spPr>
            <a:xfrm>
              <a:off x="2435500" y="2794350"/>
              <a:ext cx="61450" cy="29500"/>
            </a:xfrm>
            <a:custGeom>
              <a:rect b="b" l="l" r="r" t="t"/>
              <a:pathLst>
                <a:path extrusionOk="0" h="1180" w="2458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12"/>
            <p:cNvSpPr/>
            <p:nvPr/>
          </p:nvSpPr>
          <p:spPr>
            <a:xfrm>
              <a:off x="2508725" y="2793525"/>
              <a:ext cx="64825" cy="30325"/>
            </a:xfrm>
            <a:custGeom>
              <a:rect b="b" l="l" r="r" t="t"/>
              <a:pathLst>
                <a:path extrusionOk="0" h="1213" w="2593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12"/>
            <p:cNvSpPr/>
            <p:nvPr/>
          </p:nvSpPr>
          <p:spPr>
            <a:xfrm>
              <a:off x="1546650" y="2770800"/>
              <a:ext cx="13500" cy="3375"/>
            </a:xfrm>
            <a:custGeom>
              <a:rect b="b" l="l" r="r" t="t"/>
              <a:pathLst>
                <a:path extrusionOk="0" h="135" w="54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12"/>
            <p:cNvSpPr/>
            <p:nvPr/>
          </p:nvSpPr>
          <p:spPr>
            <a:xfrm>
              <a:off x="2251150" y="2724500"/>
              <a:ext cx="64850" cy="64000"/>
            </a:xfrm>
            <a:custGeom>
              <a:rect b="b" l="l" r="r" t="t"/>
              <a:pathLst>
                <a:path extrusionOk="0" h="2560" w="2594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12"/>
            <p:cNvSpPr/>
            <p:nvPr/>
          </p:nvSpPr>
          <p:spPr>
            <a:xfrm>
              <a:off x="1522250" y="2724500"/>
              <a:ext cx="63150" cy="63150"/>
            </a:xfrm>
            <a:custGeom>
              <a:rect b="b" l="l" r="r" t="t"/>
              <a:pathLst>
                <a:path extrusionOk="0" h="2526" w="2526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12"/>
            <p:cNvSpPr/>
            <p:nvPr/>
          </p:nvSpPr>
          <p:spPr>
            <a:xfrm>
              <a:off x="2179625" y="2722825"/>
              <a:ext cx="64825" cy="64825"/>
            </a:xfrm>
            <a:custGeom>
              <a:rect b="b" l="l" r="r" t="t"/>
              <a:pathLst>
                <a:path extrusionOk="0" h="2593" w="2593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12"/>
            <p:cNvSpPr/>
            <p:nvPr/>
          </p:nvSpPr>
          <p:spPr>
            <a:xfrm>
              <a:off x="2205700" y="2761525"/>
              <a:ext cx="12650" cy="16025"/>
            </a:xfrm>
            <a:custGeom>
              <a:rect b="b" l="l" r="r" t="t"/>
              <a:pathLst>
                <a:path extrusionOk="0" h="641" w="506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5" name="Google Shape;1715;p12"/>
            <p:cNvSpPr/>
            <p:nvPr/>
          </p:nvSpPr>
          <p:spPr>
            <a:xfrm>
              <a:off x="1545800" y="2757325"/>
              <a:ext cx="12650" cy="10125"/>
            </a:xfrm>
            <a:custGeom>
              <a:rect b="b" l="l" r="r" t="t"/>
              <a:pathLst>
                <a:path extrusionOk="0" h="405" w="506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6" name="Google Shape;1716;p12"/>
            <p:cNvSpPr/>
            <p:nvPr/>
          </p:nvSpPr>
          <p:spPr>
            <a:xfrm>
              <a:off x="2287350" y="2795200"/>
              <a:ext cx="67350" cy="28650"/>
            </a:xfrm>
            <a:custGeom>
              <a:rect b="b" l="l" r="r" t="t"/>
              <a:pathLst>
                <a:path extrusionOk="0" h="1146" w="2694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12"/>
            <p:cNvSpPr/>
            <p:nvPr/>
          </p:nvSpPr>
          <p:spPr>
            <a:xfrm>
              <a:off x="1692275" y="2759850"/>
              <a:ext cx="14325" cy="16025"/>
            </a:xfrm>
            <a:custGeom>
              <a:rect b="b" l="l" r="r" t="t"/>
              <a:pathLst>
                <a:path extrusionOk="0" h="641" w="573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12"/>
            <p:cNvSpPr/>
            <p:nvPr/>
          </p:nvSpPr>
          <p:spPr>
            <a:xfrm>
              <a:off x="1825250" y="2676525"/>
              <a:ext cx="66525" cy="41275"/>
            </a:xfrm>
            <a:custGeom>
              <a:rect b="b" l="l" r="r" t="t"/>
              <a:pathLst>
                <a:path extrusionOk="0" h="1651" w="2661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12"/>
            <p:cNvSpPr/>
            <p:nvPr/>
          </p:nvSpPr>
          <p:spPr>
            <a:xfrm>
              <a:off x="2143425" y="2793525"/>
              <a:ext cx="64825" cy="30325"/>
            </a:xfrm>
            <a:custGeom>
              <a:rect b="b" l="l" r="r" t="t"/>
              <a:pathLst>
                <a:path extrusionOk="0" h="1213" w="2593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12"/>
            <p:cNvSpPr/>
            <p:nvPr/>
          </p:nvSpPr>
          <p:spPr>
            <a:xfrm>
              <a:off x="2050825" y="2675675"/>
              <a:ext cx="69050" cy="41275"/>
            </a:xfrm>
            <a:custGeom>
              <a:rect b="b" l="l" r="r" t="t"/>
              <a:pathLst>
                <a:path extrusionOk="0" h="1651" w="2762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12"/>
            <p:cNvSpPr/>
            <p:nvPr/>
          </p:nvSpPr>
          <p:spPr>
            <a:xfrm>
              <a:off x="1596325" y="2674000"/>
              <a:ext cx="67350" cy="42100"/>
            </a:xfrm>
            <a:custGeom>
              <a:rect b="b" l="l" r="r" t="t"/>
              <a:pathLst>
                <a:path extrusionOk="0" h="1684" w="2694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12"/>
            <p:cNvSpPr/>
            <p:nvPr/>
          </p:nvSpPr>
          <p:spPr>
            <a:xfrm>
              <a:off x="2427925" y="2673150"/>
              <a:ext cx="69875" cy="43800"/>
            </a:xfrm>
            <a:custGeom>
              <a:rect b="b" l="l" r="r" t="t"/>
              <a:pathLst>
                <a:path extrusionOk="0" h="1752" w="2795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12"/>
            <p:cNvSpPr/>
            <p:nvPr/>
          </p:nvSpPr>
          <p:spPr>
            <a:xfrm>
              <a:off x="2201500" y="2675675"/>
              <a:ext cx="69875" cy="40425"/>
            </a:xfrm>
            <a:custGeom>
              <a:rect b="b" l="l" r="r" t="t"/>
              <a:pathLst>
                <a:path extrusionOk="0" h="1617" w="2795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4" name="Google Shape;1724;p12"/>
            <p:cNvSpPr/>
            <p:nvPr/>
          </p:nvSpPr>
          <p:spPr>
            <a:xfrm>
              <a:off x="1668700" y="2721975"/>
              <a:ext cx="64825" cy="65675"/>
            </a:xfrm>
            <a:custGeom>
              <a:rect b="b" l="l" r="r" t="t"/>
              <a:pathLst>
                <a:path extrusionOk="0" h="2627" w="2593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5" name="Google Shape;1725;p12"/>
            <p:cNvSpPr/>
            <p:nvPr/>
          </p:nvSpPr>
          <p:spPr>
            <a:xfrm>
              <a:off x="1669550" y="2675675"/>
              <a:ext cx="69875" cy="40425"/>
            </a:xfrm>
            <a:custGeom>
              <a:rect b="b" l="l" r="r" t="t"/>
              <a:pathLst>
                <a:path extrusionOk="0" h="1617" w="2795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12"/>
            <p:cNvSpPr/>
            <p:nvPr/>
          </p:nvSpPr>
          <p:spPr>
            <a:xfrm>
              <a:off x="1704050" y="2795200"/>
              <a:ext cx="59775" cy="28650"/>
            </a:xfrm>
            <a:custGeom>
              <a:rect b="b" l="l" r="r" t="t"/>
              <a:pathLst>
                <a:path extrusionOk="0" h="1146" w="2391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12"/>
            <p:cNvSpPr/>
            <p:nvPr/>
          </p:nvSpPr>
          <p:spPr>
            <a:xfrm>
              <a:off x="2215800" y="2793525"/>
              <a:ext cx="61475" cy="30325"/>
            </a:xfrm>
            <a:custGeom>
              <a:rect b="b" l="l" r="r" t="t"/>
              <a:pathLst>
                <a:path extrusionOk="0" h="1213" w="2459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12"/>
            <p:cNvSpPr/>
            <p:nvPr/>
          </p:nvSpPr>
          <p:spPr>
            <a:xfrm>
              <a:off x="1746125" y="2674000"/>
              <a:ext cx="68225" cy="42100"/>
            </a:xfrm>
            <a:custGeom>
              <a:rect b="b" l="l" r="r" t="t"/>
              <a:pathLst>
                <a:path extrusionOk="0" h="1684" w="2729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12"/>
            <p:cNvSpPr/>
            <p:nvPr/>
          </p:nvSpPr>
          <p:spPr>
            <a:xfrm>
              <a:off x="2278100" y="2674000"/>
              <a:ext cx="68200" cy="42100"/>
            </a:xfrm>
            <a:custGeom>
              <a:rect b="b" l="l" r="r" t="t"/>
              <a:pathLst>
                <a:path extrusionOk="0" h="1684" w="2728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12"/>
            <p:cNvSpPr/>
            <p:nvPr/>
          </p:nvSpPr>
          <p:spPr>
            <a:xfrm>
              <a:off x="2538175" y="2765750"/>
              <a:ext cx="24425" cy="11800"/>
            </a:xfrm>
            <a:custGeom>
              <a:rect b="b" l="l" r="r" t="t"/>
              <a:pathLst>
                <a:path extrusionOk="0" h="472" w="977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12"/>
            <p:cNvSpPr/>
            <p:nvPr/>
          </p:nvSpPr>
          <p:spPr>
            <a:xfrm>
              <a:off x="2505350" y="2674850"/>
              <a:ext cx="68200" cy="42100"/>
            </a:xfrm>
            <a:custGeom>
              <a:rect b="b" l="l" r="r" t="t"/>
              <a:pathLst>
                <a:path extrusionOk="0" h="1684" w="2728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12"/>
            <p:cNvSpPr/>
            <p:nvPr/>
          </p:nvSpPr>
          <p:spPr>
            <a:xfrm>
              <a:off x="2469150" y="2722825"/>
              <a:ext cx="103550" cy="64825"/>
            </a:xfrm>
            <a:custGeom>
              <a:rect b="b" l="l" r="r" t="t"/>
              <a:pathLst>
                <a:path extrusionOk="0" h="2593" w="4142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12"/>
            <p:cNvSpPr/>
            <p:nvPr/>
          </p:nvSpPr>
          <p:spPr>
            <a:xfrm>
              <a:off x="1623250" y="2758175"/>
              <a:ext cx="9275" cy="17700"/>
            </a:xfrm>
            <a:custGeom>
              <a:rect b="b" l="l" r="r" t="t"/>
              <a:pathLst>
                <a:path extrusionOk="0" h="708" w="371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12"/>
            <p:cNvSpPr/>
            <p:nvPr/>
          </p:nvSpPr>
          <p:spPr>
            <a:xfrm>
              <a:off x="2357200" y="2676525"/>
              <a:ext cx="66525" cy="41275"/>
            </a:xfrm>
            <a:custGeom>
              <a:rect b="b" l="l" r="r" t="t"/>
              <a:pathLst>
                <a:path extrusionOk="0" h="1651" w="2661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12"/>
            <p:cNvSpPr/>
            <p:nvPr/>
          </p:nvSpPr>
          <p:spPr>
            <a:xfrm>
              <a:off x="1629975" y="2796050"/>
              <a:ext cx="64850" cy="27800"/>
            </a:xfrm>
            <a:custGeom>
              <a:rect b="b" l="l" r="r" t="t"/>
              <a:pathLst>
                <a:path extrusionOk="0" h="1112" w="2594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12"/>
            <p:cNvSpPr/>
            <p:nvPr/>
          </p:nvSpPr>
          <p:spPr>
            <a:xfrm>
              <a:off x="1593800" y="2723650"/>
              <a:ext cx="62300" cy="64850"/>
            </a:xfrm>
            <a:custGeom>
              <a:rect b="b" l="l" r="r" t="t"/>
              <a:pathLst>
                <a:path extrusionOk="0" h="2594" w="2492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12"/>
            <p:cNvSpPr/>
            <p:nvPr/>
          </p:nvSpPr>
          <p:spPr>
            <a:xfrm>
              <a:off x="2068500" y="2795200"/>
              <a:ext cx="62325" cy="28650"/>
            </a:xfrm>
            <a:custGeom>
              <a:rect b="b" l="l" r="r" t="t"/>
              <a:pathLst>
                <a:path extrusionOk="0" h="1146" w="2493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12"/>
            <p:cNvSpPr/>
            <p:nvPr/>
          </p:nvSpPr>
          <p:spPr>
            <a:xfrm>
              <a:off x="1519725" y="2792675"/>
              <a:ext cx="106075" cy="31175"/>
            </a:xfrm>
            <a:custGeom>
              <a:rect b="b" l="l" r="r" t="t"/>
              <a:pathLst>
                <a:path extrusionOk="0" h="1247" w="4243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12"/>
            <p:cNvSpPr/>
            <p:nvPr/>
          </p:nvSpPr>
          <p:spPr>
            <a:xfrm>
              <a:off x="2130800" y="2762375"/>
              <a:ext cx="11800" cy="13500"/>
            </a:xfrm>
            <a:custGeom>
              <a:rect b="b" l="l" r="r" t="t"/>
              <a:pathLst>
                <a:path extrusionOk="0" h="540" w="472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12"/>
            <p:cNvSpPr/>
            <p:nvPr/>
          </p:nvSpPr>
          <p:spPr>
            <a:xfrm>
              <a:off x="1993600" y="2795200"/>
              <a:ext cx="62300" cy="28650"/>
            </a:xfrm>
            <a:custGeom>
              <a:rect b="b" l="l" r="r" t="t"/>
              <a:pathLst>
                <a:path extrusionOk="0" h="1146" w="2492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12"/>
            <p:cNvSpPr/>
            <p:nvPr/>
          </p:nvSpPr>
          <p:spPr>
            <a:xfrm>
              <a:off x="3731700" y="1357575"/>
              <a:ext cx="44650" cy="18550"/>
            </a:xfrm>
            <a:custGeom>
              <a:rect b="b" l="l" r="r" t="t"/>
              <a:pathLst>
                <a:path extrusionOk="0" h="742" w="1786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12"/>
            <p:cNvSpPr/>
            <p:nvPr/>
          </p:nvSpPr>
          <p:spPr>
            <a:xfrm>
              <a:off x="3708150" y="1295300"/>
              <a:ext cx="68200" cy="24425"/>
            </a:xfrm>
            <a:custGeom>
              <a:rect b="b" l="l" r="r" t="t"/>
              <a:pathLst>
                <a:path extrusionOk="0" h="977" w="2728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12"/>
            <p:cNvSpPr/>
            <p:nvPr/>
          </p:nvSpPr>
          <p:spPr>
            <a:xfrm>
              <a:off x="3718250" y="1315500"/>
              <a:ext cx="58100" cy="21900"/>
            </a:xfrm>
            <a:custGeom>
              <a:rect b="b" l="l" r="r" t="t"/>
              <a:pathLst>
                <a:path extrusionOk="0" h="876" w="2324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12"/>
            <p:cNvSpPr/>
            <p:nvPr/>
          </p:nvSpPr>
          <p:spPr>
            <a:xfrm>
              <a:off x="3741800" y="1396300"/>
              <a:ext cx="34550" cy="16000"/>
            </a:xfrm>
            <a:custGeom>
              <a:rect b="b" l="l" r="r" t="t"/>
              <a:pathLst>
                <a:path extrusionOk="0" h="640" w="1382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5" name="Google Shape;1745;p12"/>
            <p:cNvSpPr/>
            <p:nvPr/>
          </p:nvSpPr>
          <p:spPr>
            <a:xfrm>
              <a:off x="3708150" y="1270875"/>
              <a:ext cx="68200" cy="25275"/>
            </a:xfrm>
            <a:custGeom>
              <a:rect b="b" l="l" r="r" t="t"/>
              <a:pathLst>
                <a:path extrusionOk="0" h="1011" w="2728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6" name="Google Shape;1746;p12"/>
            <p:cNvSpPr/>
            <p:nvPr/>
          </p:nvSpPr>
          <p:spPr>
            <a:xfrm>
              <a:off x="3733400" y="1377775"/>
              <a:ext cx="42950" cy="19375"/>
            </a:xfrm>
            <a:custGeom>
              <a:rect b="b" l="l" r="r" t="t"/>
              <a:pathLst>
                <a:path extrusionOk="0" h="775" w="1718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7" name="Google Shape;1747;p12"/>
            <p:cNvSpPr/>
            <p:nvPr/>
          </p:nvSpPr>
          <p:spPr>
            <a:xfrm>
              <a:off x="3340325" y="1364300"/>
              <a:ext cx="161625" cy="55575"/>
            </a:xfrm>
            <a:custGeom>
              <a:rect b="b" l="l" r="r" t="t"/>
              <a:pathLst>
                <a:path extrusionOk="0" h="2223" w="6465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8" name="Google Shape;1748;p12"/>
            <p:cNvSpPr/>
            <p:nvPr/>
          </p:nvSpPr>
          <p:spPr>
            <a:xfrm>
              <a:off x="3405125" y="1533500"/>
              <a:ext cx="238225" cy="68200"/>
            </a:xfrm>
            <a:custGeom>
              <a:rect b="b" l="l" r="r" t="t"/>
              <a:pathLst>
                <a:path extrusionOk="0" h="2728" w="9529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9" name="Google Shape;1749;p12"/>
            <p:cNvSpPr/>
            <p:nvPr/>
          </p:nvSpPr>
          <p:spPr>
            <a:xfrm>
              <a:off x="396900" y="2062925"/>
              <a:ext cx="184350" cy="760925"/>
            </a:xfrm>
            <a:custGeom>
              <a:rect b="b" l="l" r="r" t="t"/>
              <a:pathLst>
                <a:path extrusionOk="0" h="30437" w="7374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12"/>
            <p:cNvSpPr/>
            <p:nvPr/>
          </p:nvSpPr>
          <p:spPr>
            <a:xfrm>
              <a:off x="328725" y="1041100"/>
              <a:ext cx="351000" cy="772700"/>
            </a:xfrm>
            <a:custGeom>
              <a:rect b="b" l="l" r="r" t="t"/>
              <a:pathLst>
                <a:path extrusionOk="0" h="30908" w="1404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12"/>
            <p:cNvSpPr/>
            <p:nvPr/>
          </p:nvSpPr>
          <p:spPr>
            <a:xfrm>
              <a:off x="3187975" y="1455225"/>
              <a:ext cx="118700" cy="109425"/>
            </a:xfrm>
            <a:custGeom>
              <a:rect b="b" l="l" r="r" t="t"/>
              <a:pathLst>
                <a:path extrusionOk="0" h="4377" w="4748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12"/>
            <p:cNvSpPr/>
            <p:nvPr/>
          </p:nvSpPr>
          <p:spPr>
            <a:xfrm>
              <a:off x="434775" y="1035200"/>
              <a:ext cx="10125" cy="11825"/>
            </a:xfrm>
            <a:custGeom>
              <a:rect b="b" l="l" r="r" t="t"/>
              <a:pathLst>
                <a:path extrusionOk="0" h="473" w="405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12"/>
            <p:cNvSpPr/>
            <p:nvPr/>
          </p:nvSpPr>
          <p:spPr>
            <a:xfrm>
              <a:off x="577850" y="270950"/>
              <a:ext cx="194475" cy="158250"/>
            </a:xfrm>
            <a:custGeom>
              <a:rect b="b" l="l" r="r" t="t"/>
              <a:pathLst>
                <a:path extrusionOk="0" h="6330" w="7779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4" name="Google Shape;1754;p12"/>
            <p:cNvSpPr/>
            <p:nvPr/>
          </p:nvSpPr>
          <p:spPr>
            <a:xfrm>
              <a:off x="328725" y="961125"/>
              <a:ext cx="417500" cy="928425"/>
            </a:xfrm>
            <a:custGeom>
              <a:rect b="b" l="l" r="r" t="t"/>
              <a:pathLst>
                <a:path extrusionOk="0" h="37137" w="1670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5" name="Google Shape;1755;p12"/>
            <p:cNvSpPr/>
            <p:nvPr/>
          </p:nvSpPr>
          <p:spPr>
            <a:xfrm>
              <a:off x="554300" y="238125"/>
              <a:ext cx="479775" cy="203700"/>
            </a:xfrm>
            <a:custGeom>
              <a:rect b="b" l="l" r="r" t="t"/>
              <a:pathLst>
                <a:path extrusionOk="0" h="8148" w="19191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12"/>
            <p:cNvSpPr/>
            <p:nvPr/>
          </p:nvSpPr>
          <p:spPr>
            <a:xfrm>
              <a:off x="812700" y="238125"/>
              <a:ext cx="198650" cy="136375"/>
            </a:xfrm>
            <a:custGeom>
              <a:rect b="b" l="l" r="r" t="t"/>
              <a:pathLst>
                <a:path extrusionOk="0" h="5455" w="7946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12"/>
            <p:cNvSpPr/>
            <p:nvPr/>
          </p:nvSpPr>
          <p:spPr>
            <a:xfrm>
              <a:off x="3282250" y="332375"/>
              <a:ext cx="417500" cy="425925"/>
            </a:xfrm>
            <a:custGeom>
              <a:rect b="b" l="l" r="r" t="t"/>
              <a:pathLst>
                <a:path extrusionOk="0" h="17037" w="1670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12"/>
            <p:cNvSpPr/>
            <p:nvPr/>
          </p:nvSpPr>
          <p:spPr>
            <a:xfrm>
              <a:off x="1163675" y="316400"/>
              <a:ext cx="196150" cy="86700"/>
            </a:xfrm>
            <a:custGeom>
              <a:rect b="b" l="l" r="r" t="t"/>
              <a:pathLst>
                <a:path extrusionOk="0" h="3468" w="7846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12"/>
            <p:cNvSpPr/>
            <p:nvPr/>
          </p:nvSpPr>
          <p:spPr>
            <a:xfrm>
              <a:off x="1182200" y="340800"/>
              <a:ext cx="14325" cy="6750"/>
            </a:xfrm>
            <a:custGeom>
              <a:rect b="b" l="l" r="r" t="t"/>
              <a:pathLst>
                <a:path extrusionOk="0" h="270" w="573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12"/>
            <p:cNvSpPr/>
            <p:nvPr/>
          </p:nvSpPr>
          <p:spPr>
            <a:xfrm>
              <a:off x="1322750" y="339950"/>
              <a:ext cx="7600" cy="38750"/>
            </a:xfrm>
            <a:custGeom>
              <a:rect b="b" l="l" r="r" t="t"/>
              <a:pathLst>
                <a:path extrusionOk="0" h="1550" w="304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12"/>
            <p:cNvSpPr/>
            <p:nvPr/>
          </p:nvSpPr>
          <p:spPr>
            <a:xfrm>
              <a:off x="1311825" y="347525"/>
              <a:ext cx="5900" cy="21075"/>
            </a:xfrm>
            <a:custGeom>
              <a:rect b="b" l="l" r="r" t="t"/>
              <a:pathLst>
                <a:path extrusionOk="0" h="843" w="236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12"/>
            <p:cNvSpPr/>
            <p:nvPr/>
          </p:nvSpPr>
          <p:spPr>
            <a:xfrm>
              <a:off x="1075300" y="284400"/>
              <a:ext cx="87575" cy="75775"/>
            </a:xfrm>
            <a:custGeom>
              <a:rect b="b" l="l" r="r" t="t"/>
              <a:pathLst>
                <a:path extrusionOk="0" h="3031" w="3503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3" name="Google Shape;1763;p12"/>
            <p:cNvSpPr/>
            <p:nvPr/>
          </p:nvSpPr>
          <p:spPr>
            <a:xfrm>
              <a:off x="3745175" y="1413975"/>
              <a:ext cx="31175" cy="15175"/>
            </a:xfrm>
            <a:custGeom>
              <a:rect b="b" l="l" r="r" t="t"/>
              <a:pathLst>
                <a:path extrusionOk="0" h="607" w="1247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4" name="Google Shape;1764;p12"/>
            <p:cNvSpPr/>
            <p:nvPr/>
          </p:nvSpPr>
          <p:spPr>
            <a:xfrm>
              <a:off x="3255300" y="2000625"/>
              <a:ext cx="521050" cy="741575"/>
            </a:xfrm>
            <a:custGeom>
              <a:rect b="b" l="l" r="r" t="t"/>
              <a:pathLst>
                <a:path extrusionOk="0" h="29663" w="20842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12"/>
            <p:cNvSpPr/>
            <p:nvPr/>
          </p:nvSpPr>
          <p:spPr>
            <a:xfrm>
              <a:off x="3169450" y="1194275"/>
              <a:ext cx="606900" cy="726425"/>
            </a:xfrm>
            <a:custGeom>
              <a:rect b="b" l="l" r="r" t="t"/>
              <a:pathLst>
                <a:path extrusionOk="0" h="29057" w="24276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12"/>
            <p:cNvSpPr/>
            <p:nvPr/>
          </p:nvSpPr>
          <p:spPr>
            <a:xfrm>
              <a:off x="1181350" y="352575"/>
              <a:ext cx="14350" cy="7600"/>
            </a:xfrm>
            <a:custGeom>
              <a:rect b="b" l="l" r="r" t="t"/>
              <a:pathLst>
                <a:path extrusionOk="0" h="304" w="574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12"/>
            <p:cNvSpPr/>
            <p:nvPr/>
          </p:nvSpPr>
          <p:spPr>
            <a:xfrm>
              <a:off x="3756950" y="1480475"/>
              <a:ext cx="19400" cy="8425"/>
            </a:xfrm>
            <a:custGeom>
              <a:rect b="b" l="l" r="r" t="t"/>
              <a:pathLst>
                <a:path extrusionOk="0" h="337" w="776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12"/>
            <p:cNvSpPr/>
            <p:nvPr/>
          </p:nvSpPr>
          <p:spPr>
            <a:xfrm>
              <a:off x="3750225" y="1433325"/>
              <a:ext cx="26125" cy="14325"/>
            </a:xfrm>
            <a:custGeom>
              <a:rect b="b" l="l" r="r" t="t"/>
              <a:pathLst>
                <a:path extrusionOk="0" h="573" w="1045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12"/>
            <p:cNvSpPr/>
            <p:nvPr/>
          </p:nvSpPr>
          <p:spPr>
            <a:xfrm>
              <a:off x="3766225" y="1498975"/>
              <a:ext cx="10125" cy="8450"/>
            </a:xfrm>
            <a:custGeom>
              <a:rect b="b" l="l" r="r" t="t"/>
              <a:pathLst>
                <a:path extrusionOk="0" h="338" w="405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12"/>
            <p:cNvSpPr/>
            <p:nvPr/>
          </p:nvSpPr>
          <p:spPr>
            <a:xfrm>
              <a:off x="3769575" y="2203475"/>
              <a:ext cx="6775" cy="14350"/>
            </a:xfrm>
            <a:custGeom>
              <a:rect b="b" l="l" r="r" t="t"/>
              <a:pathLst>
                <a:path extrusionOk="0" h="574" w="271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12"/>
            <p:cNvSpPr/>
            <p:nvPr/>
          </p:nvSpPr>
          <p:spPr>
            <a:xfrm>
              <a:off x="2059250" y="2761525"/>
              <a:ext cx="9275" cy="15175"/>
            </a:xfrm>
            <a:custGeom>
              <a:rect b="b" l="l" r="r" t="t"/>
              <a:pathLst>
                <a:path extrusionOk="0" h="607" w="371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12"/>
            <p:cNvSpPr/>
            <p:nvPr/>
          </p:nvSpPr>
          <p:spPr>
            <a:xfrm>
              <a:off x="3767900" y="2217800"/>
              <a:ext cx="8450" cy="25275"/>
            </a:xfrm>
            <a:custGeom>
              <a:rect b="b" l="l" r="r" t="t"/>
              <a:pathLst>
                <a:path extrusionOk="0" h="1011" w="338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3" name="Google Shape;1773;p12"/>
            <p:cNvSpPr/>
            <p:nvPr/>
          </p:nvSpPr>
          <p:spPr>
            <a:xfrm>
              <a:off x="429725" y="2388650"/>
              <a:ext cx="132175" cy="129650"/>
            </a:xfrm>
            <a:custGeom>
              <a:rect b="b" l="l" r="r" t="t"/>
              <a:pathLst>
                <a:path extrusionOk="0" h="5186" w="5287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4" name="Google Shape;1774;p12"/>
            <p:cNvSpPr/>
            <p:nvPr/>
          </p:nvSpPr>
          <p:spPr>
            <a:xfrm>
              <a:off x="1768875" y="2760700"/>
              <a:ext cx="12650" cy="16000"/>
            </a:xfrm>
            <a:custGeom>
              <a:rect b="b" l="l" r="r" t="t"/>
              <a:pathLst>
                <a:path extrusionOk="0" h="640" w="506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12"/>
            <p:cNvSpPr/>
            <p:nvPr/>
          </p:nvSpPr>
          <p:spPr>
            <a:xfrm>
              <a:off x="1741075" y="2721975"/>
              <a:ext cx="61475" cy="64000"/>
            </a:xfrm>
            <a:custGeom>
              <a:rect b="b" l="l" r="r" t="t"/>
              <a:pathLst>
                <a:path extrusionOk="0" h="2560" w="2459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12"/>
            <p:cNvSpPr/>
            <p:nvPr/>
          </p:nvSpPr>
          <p:spPr>
            <a:xfrm>
              <a:off x="1811800" y="2723650"/>
              <a:ext cx="68200" cy="64000"/>
            </a:xfrm>
            <a:custGeom>
              <a:rect b="b" l="l" r="r" t="t"/>
              <a:pathLst>
                <a:path extrusionOk="0" h="2560" w="2728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12"/>
            <p:cNvSpPr/>
            <p:nvPr/>
          </p:nvSpPr>
          <p:spPr>
            <a:xfrm>
              <a:off x="1839575" y="2762375"/>
              <a:ext cx="14325" cy="16025"/>
            </a:xfrm>
            <a:custGeom>
              <a:rect b="b" l="l" r="r" t="t"/>
              <a:pathLst>
                <a:path extrusionOk="0" h="641" w="573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12"/>
            <p:cNvSpPr/>
            <p:nvPr/>
          </p:nvSpPr>
          <p:spPr>
            <a:xfrm>
              <a:off x="1919525" y="2800250"/>
              <a:ext cx="4225" cy="23600"/>
            </a:xfrm>
            <a:custGeom>
              <a:rect b="b" l="l" r="r" t="t"/>
              <a:pathLst>
                <a:path extrusionOk="0" h="944" w="169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12"/>
            <p:cNvSpPr/>
            <p:nvPr/>
          </p:nvSpPr>
          <p:spPr>
            <a:xfrm>
              <a:off x="1775600" y="2796875"/>
              <a:ext cx="64825" cy="26975"/>
            </a:xfrm>
            <a:custGeom>
              <a:rect b="b" l="l" r="r" t="t"/>
              <a:pathLst>
                <a:path extrusionOk="0" h="1079" w="2593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p12"/>
            <p:cNvSpPr/>
            <p:nvPr/>
          </p:nvSpPr>
          <p:spPr>
            <a:xfrm>
              <a:off x="528200" y="2421475"/>
              <a:ext cx="15175" cy="10125"/>
            </a:xfrm>
            <a:custGeom>
              <a:rect b="b" l="l" r="r" t="t"/>
              <a:pathLst>
                <a:path extrusionOk="0" h="405" w="607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12"/>
            <p:cNvSpPr/>
            <p:nvPr/>
          </p:nvSpPr>
          <p:spPr>
            <a:xfrm>
              <a:off x="1885850" y="2721975"/>
              <a:ext cx="63150" cy="68200"/>
            </a:xfrm>
            <a:custGeom>
              <a:rect b="b" l="l" r="r" t="t"/>
              <a:pathLst>
                <a:path extrusionOk="0" h="2728" w="2526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2" name="Google Shape;1782;p12"/>
            <p:cNvSpPr/>
            <p:nvPr/>
          </p:nvSpPr>
          <p:spPr>
            <a:xfrm>
              <a:off x="1984350" y="2761525"/>
              <a:ext cx="14325" cy="15175"/>
            </a:xfrm>
            <a:custGeom>
              <a:rect b="b" l="l" r="r" t="t"/>
              <a:pathLst>
                <a:path extrusionOk="0" h="607" w="573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3" name="Google Shape;1783;p12"/>
            <p:cNvSpPr/>
            <p:nvPr/>
          </p:nvSpPr>
          <p:spPr>
            <a:xfrm>
              <a:off x="1973400" y="2674850"/>
              <a:ext cx="68200" cy="42100"/>
            </a:xfrm>
            <a:custGeom>
              <a:rect b="b" l="l" r="r" t="t"/>
              <a:pathLst>
                <a:path extrusionOk="0" h="1684" w="2728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4" name="Google Shape;1784;p12"/>
            <p:cNvSpPr/>
            <p:nvPr/>
          </p:nvSpPr>
          <p:spPr>
            <a:xfrm>
              <a:off x="1915325" y="2794350"/>
              <a:ext cx="69050" cy="29500"/>
            </a:xfrm>
            <a:custGeom>
              <a:rect b="b" l="l" r="r" t="t"/>
              <a:pathLst>
                <a:path extrusionOk="0" h="1180" w="2762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5" name="Google Shape;1785;p12"/>
            <p:cNvSpPr/>
            <p:nvPr/>
          </p:nvSpPr>
          <p:spPr>
            <a:xfrm>
              <a:off x="2033150" y="2721975"/>
              <a:ext cx="65675" cy="66525"/>
            </a:xfrm>
            <a:custGeom>
              <a:rect b="b" l="l" r="r" t="t"/>
              <a:pathLst>
                <a:path extrusionOk="0" h="2661" w="2627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12"/>
            <p:cNvSpPr/>
            <p:nvPr/>
          </p:nvSpPr>
          <p:spPr>
            <a:xfrm>
              <a:off x="1913625" y="2764050"/>
              <a:ext cx="10125" cy="13500"/>
            </a:xfrm>
            <a:custGeom>
              <a:rect b="b" l="l" r="r" t="t"/>
              <a:pathLst>
                <a:path extrusionOk="0" h="540" w="405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7" name="Google Shape;1787;p12"/>
            <p:cNvSpPr/>
            <p:nvPr/>
          </p:nvSpPr>
          <p:spPr>
            <a:xfrm>
              <a:off x="1959075" y="2722825"/>
              <a:ext cx="63175" cy="66500"/>
            </a:xfrm>
            <a:custGeom>
              <a:rect b="b" l="l" r="r" t="t"/>
              <a:pathLst>
                <a:path extrusionOk="0" h="2660" w="2527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8" name="Google Shape;1788;p12"/>
            <p:cNvSpPr/>
            <p:nvPr/>
          </p:nvSpPr>
          <p:spPr>
            <a:xfrm>
              <a:off x="1895950" y="2673150"/>
              <a:ext cx="69900" cy="43800"/>
            </a:xfrm>
            <a:custGeom>
              <a:rect b="b" l="l" r="r" t="t"/>
              <a:pathLst>
                <a:path extrusionOk="0" h="1752" w="2796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9" name="Google Shape;1789;p12"/>
            <p:cNvSpPr/>
            <p:nvPr/>
          </p:nvSpPr>
          <p:spPr>
            <a:xfrm>
              <a:off x="1847975" y="2798575"/>
              <a:ext cx="64000" cy="25275"/>
            </a:xfrm>
            <a:custGeom>
              <a:rect b="b" l="l" r="r" t="t"/>
              <a:pathLst>
                <a:path extrusionOk="0" h="1011" w="256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0" name="Google Shape;1790;p12"/>
            <p:cNvSpPr/>
            <p:nvPr/>
          </p:nvSpPr>
          <p:spPr>
            <a:xfrm>
              <a:off x="457500" y="2411375"/>
              <a:ext cx="14325" cy="12650"/>
            </a:xfrm>
            <a:custGeom>
              <a:rect b="b" l="l" r="r" t="t"/>
              <a:pathLst>
                <a:path extrusionOk="0" h="506" w="573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1" name="Google Shape;1791;p12"/>
            <p:cNvSpPr/>
            <p:nvPr/>
          </p:nvSpPr>
          <p:spPr>
            <a:xfrm>
              <a:off x="438125" y="2432425"/>
              <a:ext cx="19400" cy="6750"/>
            </a:xfrm>
            <a:custGeom>
              <a:rect b="b" l="l" r="r" t="t"/>
              <a:pathLst>
                <a:path extrusionOk="0" h="270" w="776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2" name="Google Shape;1792;p12"/>
            <p:cNvSpPr/>
            <p:nvPr/>
          </p:nvSpPr>
          <p:spPr>
            <a:xfrm>
              <a:off x="408675" y="2075550"/>
              <a:ext cx="73250" cy="76625"/>
            </a:xfrm>
            <a:custGeom>
              <a:rect b="b" l="l" r="r" t="t"/>
              <a:pathLst>
                <a:path extrusionOk="0" h="3065" w="293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3" name="Google Shape;1793;p12"/>
            <p:cNvSpPr/>
            <p:nvPr/>
          </p:nvSpPr>
          <p:spPr>
            <a:xfrm>
              <a:off x="485275" y="2399600"/>
              <a:ext cx="6750" cy="16850"/>
            </a:xfrm>
            <a:custGeom>
              <a:rect b="b" l="l" r="r" t="t"/>
              <a:pathLst>
                <a:path extrusionOk="0" h="674" w="27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4" name="Google Shape;1794;p12"/>
            <p:cNvSpPr/>
            <p:nvPr/>
          </p:nvSpPr>
          <p:spPr>
            <a:xfrm>
              <a:off x="483575" y="2424850"/>
              <a:ext cx="49700" cy="49700"/>
            </a:xfrm>
            <a:custGeom>
              <a:rect b="b" l="l" r="r" t="t"/>
              <a:pathLst>
                <a:path extrusionOk="0" h="1988" w="1988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5" name="Google Shape;1795;p12"/>
            <p:cNvSpPr/>
            <p:nvPr/>
          </p:nvSpPr>
          <p:spPr>
            <a:xfrm>
              <a:off x="522300" y="2491350"/>
              <a:ext cx="9275" cy="6750"/>
            </a:xfrm>
            <a:custGeom>
              <a:rect b="b" l="l" r="r" t="t"/>
              <a:pathLst>
                <a:path extrusionOk="0" h="270" w="371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12"/>
            <p:cNvSpPr/>
            <p:nvPr/>
          </p:nvSpPr>
          <p:spPr>
            <a:xfrm>
              <a:off x="519775" y="2663900"/>
              <a:ext cx="10125" cy="13500"/>
            </a:xfrm>
            <a:custGeom>
              <a:rect b="b" l="l" r="r" t="t"/>
              <a:pathLst>
                <a:path extrusionOk="0" h="540" w="405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7" name="Google Shape;1797;p12"/>
            <p:cNvSpPr/>
            <p:nvPr/>
          </p:nvSpPr>
          <p:spPr>
            <a:xfrm>
              <a:off x="539975" y="2774150"/>
              <a:ext cx="9300" cy="11825"/>
            </a:xfrm>
            <a:custGeom>
              <a:rect b="b" l="l" r="r" t="t"/>
              <a:pathLst>
                <a:path extrusionOk="0" h="473" w="372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8" name="Google Shape;1798;p12"/>
            <p:cNvSpPr/>
            <p:nvPr/>
          </p:nvSpPr>
          <p:spPr>
            <a:xfrm>
              <a:off x="529875" y="2721125"/>
              <a:ext cx="10975" cy="12650"/>
            </a:xfrm>
            <a:custGeom>
              <a:rect b="b" l="l" r="r" t="t"/>
              <a:pathLst>
                <a:path extrusionOk="0" h="506" w="439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p12"/>
            <p:cNvSpPr/>
            <p:nvPr/>
          </p:nvSpPr>
          <p:spPr>
            <a:xfrm>
              <a:off x="529025" y="2693350"/>
              <a:ext cx="10150" cy="11825"/>
            </a:xfrm>
            <a:custGeom>
              <a:rect b="b" l="l" r="r" t="t"/>
              <a:pathLst>
                <a:path extrusionOk="0" h="473" w="406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12"/>
            <p:cNvSpPr/>
            <p:nvPr/>
          </p:nvSpPr>
          <p:spPr>
            <a:xfrm>
              <a:off x="1499525" y="2611700"/>
              <a:ext cx="1114425" cy="212150"/>
            </a:xfrm>
            <a:custGeom>
              <a:rect b="b" l="l" r="r" t="t"/>
              <a:pathLst>
                <a:path extrusionOk="0" h="8486" w="44577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12"/>
            <p:cNvSpPr/>
            <p:nvPr/>
          </p:nvSpPr>
          <p:spPr>
            <a:xfrm>
              <a:off x="2360575" y="2793525"/>
              <a:ext cx="64000" cy="30325"/>
            </a:xfrm>
            <a:custGeom>
              <a:rect b="b" l="l" r="r" t="t"/>
              <a:pathLst>
                <a:path extrusionOk="0" h="1213" w="256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2" name="Google Shape;1802;p12"/>
            <p:cNvSpPr/>
            <p:nvPr/>
          </p:nvSpPr>
          <p:spPr>
            <a:xfrm>
              <a:off x="536625" y="2751425"/>
              <a:ext cx="10125" cy="10125"/>
            </a:xfrm>
            <a:custGeom>
              <a:rect b="b" l="l" r="r" t="t"/>
              <a:pathLst>
                <a:path extrusionOk="0" h="405" w="405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3" name="Google Shape;1803;p12"/>
            <p:cNvSpPr/>
            <p:nvPr/>
          </p:nvSpPr>
          <p:spPr>
            <a:xfrm>
              <a:off x="545875" y="2804450"/>
              <a:ext cx="9275" cy="14350"/>
            </a:xfrm>
            <a:custGeom>
              <a:rect b="b" l="l" r="r" t="t"/>
              <a:pathLst>
                <a:path extrusionOk="0" h="574" w="371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17025" lIns="117025" spcFirstLastPara="1" rIns="117025" wrap="square" tIns="1170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_2">
  <p:cSld name="TITLE_2"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06" name="Google Shape;1806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807" name="Google Shape;180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_3">
  <p:cSld name="TITLE_3">
    <p:spTree>
      <p:nvGrpSpPr>
        <p:cNvPr id="1808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10" name="Google Shape;1810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811" name="Google Shape;181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816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p16"/>
          <p:cNvSpPr/>
          <p:nvPr/>
        </p:nvSpPr>
        <p:spPr>
          <a:xfrm flipH="1" rot="10800000">
            <a:off x="0" y="3093235"/>
            <a:ext cx="8458200" cy="712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8" name="Google Shape;1818;p16"/>
          <p:cNvSpPr txBox="1"/>
          <p:nvPr>
            <p:ph type="ctrTitle"/>
          </p:nvPr>
        </p:nvSpPr>
        <p:spPr>
          <a:xfrm>
            <a:off x="685800" y="1300757"/>
            <a:ext cx="7772400" cy="168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19" name="Google Shape;1819;p16"/>
          <p:cNvSpPr txBox="1"/>
          <p:nvPr>
            <p:ph idx="1" type="subTitle"/>
          </p:nvPr>
        </p:nvSpPr>
        <p:spPr>
          <a:xfrm>
            <a:off x="685800" y="3093357"/>
            <a:ext cx="7772400" cy="71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 sz="30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820" name="Google Shape;1820;p16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21" name="Shape 1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" name="Google Shape;1822;p17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3" name="Google Shape;1823;p17"/>
          <p:cNvSpPr txBox="1"/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1824" name="Google Shape;1824;p17"/>
          <p:cNvSpPr txBox="1"/>
          <p:nvPr>
            <p:ph idx="1" type="body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825" name="Google Shape;1825;p17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826" name="Shape 1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" name="Google Shape;1827;p18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8" name="Google Shape;1828;p18"/>
          <p:cNvSpPr txBox="1"/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1829" name="Google Shape;1829;p18"/>
          <p:cNvSpPr txBox="1"/>
          <p:nvPr>
            <p:ph idx="1" type="body"/>
          </p:nvPr>
        </p:nvSpPr>
        <p:spPr>
          <a:xfrm>
            <a:off x="457200" y="1460499"/>
            <a:ext cx="4030200" cy="34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830" name="Google Shape;1830;p18"/>
          <p:cNvSpPr txBox="1"/>
          <p:nvPr>
            <p:ph idx="2" type="body"/>
          </p:nvPr>
        </p:nvSpPr>
        <p:spPr>
          <a:xfrm>
            <a:off x="4656667" y="1461909"/>
            <a:ext cx="4030200" cy="34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831" name="Google Shape;1831;p18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832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19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4" name="Google Shape;1834;p19"/>
          <p:cNvSpPr txBox="1"/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1835" name="Google Shape;1835;p19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836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20"/>
          <p:cNvSpPr/>
          <p:nvPr/>
        </p:nvSpPr>
        <p:spPr>
          <a:xfrm>
            <a:off x="0" y="4406309"/>
            <a:ext cx="8686800" cy="519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8" name="Google Shape;1838;p20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839" name="Google Shape;1839;p20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p21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846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Google Shape;1847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48" name="Google Shape;1848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849" name="Google Shape;184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850" name="Shape 1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Google Shape;1851;p2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52" name="Google Shape;185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53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55" name="Google Shape;1855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56" name="Google Shape;1856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857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" name="Google Shape;1858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59" name="Google Shape;1859;p2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860" name="Google Shape;1860;p2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861" name="Google Shape;1861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862" name="Shape 1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" name="Google Shape;186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64" name="Google Shape;1864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865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p2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67" name="Google Shape;1867;p2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868" name="Google Shape;1868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1869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p2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871" name="Google Shape;1871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872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" name="Google Shape;1873;p3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4" name="Google Shape;1874;p3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875" name="Google Shape;1875;p3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876" name="Google Shape;1876;p3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77" name="Google Shape;1877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878" name="Shape 1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9" name="Google Shape;1879;p3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880" name="Google Shape;1880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88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p3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83" name="Google Shape;1883;p3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84" name="Google Shape;188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885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Google Shape;1886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rgbClr val="F5F6F7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31750" y="737325"/>
            <a:ext cx="6880500" cy="582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b="1" sz="28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b="1" sz="28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b="1" sz="28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b="1" sz="28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b="1" sz="28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b="1" sz="28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b="1" sz="28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b="1" sz="28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b="1" sz="2800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31750" y="1427100"/>
            <a:ext cx="6880500" cy="34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rgbClr val="2C3E50"/>
              </a:buClr>
              <a:buSzPts val="2600"/>
              <a:buFont typeface="Merriweather"/>
              <a:buChar char="✖"/>
              <a:defRPr sz="26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Merriweather"/>
              <a:buChar char="○"/>
              <a:defRPr sz="22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modern">
    <p:bg>
      <p:bgPr>
        <a:solidFill>
          <a:schemeClr val="lt1"/>
        </a:solidFill>
      </p:bgPr>
    </p:bg>
    <p:spTree>
      <p:nvGrpSpPr>
        <p:cNvPr id="1812" name="Shape 1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p15"/>
          <p:cNvSpPr txBox="1"/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14" name="Google Shape;1814;p15"/>
          <p:cNvSpPr txBox="1"/>
          <p:nvPr>
            <p:ph idx="1" type="body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  <a:defRPr sz="3000">
                <a:solidFill>
                  <a:schemeClr val="dk2"/>
                </a:solidFill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15" name="Google Shape;1815;p15"/>
          <p:cNvSpPr txBox="1"/>
          <p:nvPr>
            <p:ph idx="12" type="sldNum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1842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44" name="Google Shape;1844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45" name="Google Shape;184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hyperlink" Target="http://bit.ly/mst8nov19" TargetMode="External"/><Relationship Id="rId5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.jpg"/><Relationship Id="rId5" Type="http://schemas.openxmlformats.org/officeDocument/2006/relationships/image" Target="../media/image13.png"/><Relationship Id="rId6" Type="http://schemas.openxmlformats.org/officeDocument/2006/relationships/image" Target="../media/image1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" TargetMode="External"/><Relationship Id="rId5" Type="http://schemas.openxmlformats.org/officeDocument/2006/relationships/image" Target="../media/image5.png"/><Relationship Id="rId6" Type="http://schemas.openxmlformats.org/officeDocument/2006/relationships/hyperlink" Target="http://www.education.gouv.qc.ca/en/references/publications/results/detail/article/digital-competency-framework-1/?fbclid=IwAR02kujgADiHkBgtfqqTZLNz-eIPcYYDK7AN8Z1ZgOgdQuEJwUCmiDkqapg&amp;cHash=3f8a90894c0e6bd5a9b1879eb8b49a49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recitmst.qc.ca/blockly/fr/index.html" TargetMode="External"/><Relationship Id="rId4" Type="http://schemas.openxmlformats.org/officeDocument/2006/relationships/hyperlink" Target="https://blockly.games/" TargetMode="External"/><Relationship Id="rId5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scratch.mit.edu" TargetMode="External"/><Relationship Id="rId4" Type="http://schemas.openxmlformats.org/officeDocument/2006/relationships/hyperlink" Target="https://scratch.mit.edu/projects/298029557/" TargetMode="External"/><Relationship Id="rId5" Type="http://schemas.openxmlformats.org/officeDocument/2006/relationships/image" Target="../media/image30.gif"/><Relationship Id="rId6" Type="http://schemas.openxmlformats.org/officeDocument/2006/relationships/image" Target="../media/image10.jpg"/><Relationship Id="rId7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scratch.mit.edu" TargetMode="External"/><Relationship Id="rId4" Type="http://schemas.openxmlformats.org/officeDocument/2006/relationships/hyperlink" Target="https://scratch.mit.edu/projects/342886586" TargetMode="External"/><Relationship Id="rId9" Type="http://schemas.openxmlformats.org/officeDocument/2006/relationships/image" Target="../media/image10.jpg"/><Relationship Id="rId5" Type="http://schemas.openxmlformats.org/officeDocument/2006/relationships/hyperlink" Target="https://scratch.mit.edu/projects/342545602" TargetMode="External"/><Relationship Id="rId6" Type="http://schemas.openxmlformats.org/officeDocument/2006/relationships/image" Target="../media/image8.png"/><Relationship Id="rId7" Type="http://schemas.openxmlformats.org/officeDocument/2006/relationships/image" Target="../media/image7.png"/><Relationship Id="rId8" Type="http://schemas.openxmlformats.org/officeDocument/2006/relationships/image" Target="../media/image30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hyperlink" Target="https://docs.google.com/presentation/d/1TeTtgX2VzOU1yqyAMDRW3v05NWrWg_QoVKwGClFLPlQ/edit#slide=id.p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ocs.google.com/presentation/d/1eOGBwpQc3B5RkrmbfvH1TvlFW7QplWKzdaWavttcap8/edit?usp=sharing" TargetMode="External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gif"/><Relationship Id="rId4" Type="http://schemas.openxmlformats.org/officeDocument/2006/relationships/image" Target="../media/image29.gif"/><Relationship Id="rId5" Type="http://schemas.openxmlformats.org/officeDocument/2006/relationships/hyperlink" Target="https://scratch.mit.edu/projects/142745286" TargetMode="External"/><Relationship Id="rId6" Type="http://schemas.openxmlformats.org/officeDocument/2006/relationships/hyperlink" Target="https://scratch.mit.edu/projects/277692898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g"/><Relationship Id="rId4" Type="http://schemas.openxmlformats.org/officeDocument/2006/relationships/hyperlink" Target="https://padlet.com/rioux_stephanie/scratch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jpg"/><Relationship Id="rId4" Type="http://schemas.openxmlformats.org/officeDocument/2006/relationships/hyperlink" Target="https://padlet.com/rioux_stephanie/scratch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drive.google.com/open?id=1L7zrdZ7JrwKsScwQS7_gA1s2rK4qO5sQ" TargetMode="External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hyperlink" Target="https://drive.google.com/open?id=18NPQoTrxSrPiSFjEk3pGjsgWqupa4QWQ" TargetMode="External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hyperlink" Target="https://padlet.com/rioux_stephanie/scratch" TargetMode="External"/><Relationship Id="rId10" Type="http://schemas.openxmlformats.org/officeDocument/2006/relationships/hyperlink" Target="https://drive.google.com/file/d/1CTKJWZY3Ae5d5Pgp0IbUvKmytslzLhSJ/view?usp=sharing" TargetMode="External"/><Relationship Id="rId13" Type="http://schemas.openxmlformats.org/officeDocument/2006/relationships/hyperlink" Target="https://scratch.mit.edu/ideas" TargetMode="External"/><Relationship Id="rId12" Type="http://schemas.openxmlformats.org/officeDocument/2006/relationships/hyperlink" Target="https://scratch.mit.edu/projects/248572564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bit.ly/progCSC" TargetMode="External"/><Relationship Id="rId4" Type="http://schemas.openxmlformats.org/officeDocument/2006/relationships/hyperlink" Target="https://padlet.com/sonya_fiset/iynl5ljakmxn" TargetMode="External"/><Relationship Id="rId9" Type="http://schemas.openxmlformats.org/officeDocument/2006/relationships/hyperlink" Target="https://docs.google.com/spreadsheets/d/1GrJhOJOMHvNZUAPDR9g2A8CHm0Lrxbn8m_waCoEjap0/edit?usp=sharing" TargetMode="External"/><Relationship Id="rId15" Type="http://schemas.openxmlformats.org/officeDocument/2006/relationships/hyperlink" Target="https://www.facebook.com/groups/704851039666407/" TargetMode="External"/><Relationship Id="rId14" Type="http://schemas.openxmlformats.org/officeDocument/2006/relationships/hyperlink" Target="https://scratch.mit.edu/ideas" TargetMode="External"/><Relationship Id="rId17" Type="http://schemas.openxmlformats.org/officeDocument/2006/relationships/hyperlink" Target="https://campus.recit.qc.ca/course/view.php?id=16" TargetMode="External"/><Relationship Id="rId16" Type="http://schemas.openxmlformats.org/officeDocument/2006/relationships/hyperlink" Target="https://csfirst.withgoogle.com/s/fr/home" TargetMode="External"/><Relationship Id="rId5" Type="http://schemas.openxmlformats.org/officeDocument/2006/relationships/hyperlink" Target="https://docs.google.com/spreadsheets/u/1/d/e/2PACX-1vREeTrJjdVO9DEZKzFdjUnKaQpzHKHH0fP4Bvi2RVcuGHCkZskTDQGTT3AnrpNazAiW8Z69tD9PMp1j/pubhtml?gid=0&amp;single=true&amp;fbclid=IwAR0MRDiYCHHhI4CIJ3qs3fArXS0Goa1KkpNw7LkJlZz3p_xfQLyOc2VtAZk" TargetMode="External"/><Relationship Id="rId6" Type="http://schemas.openxmlformats.org/officeDocument/2006/relationships/hyperlink" Target="https://docs.google.com/document/d/108UqqlzNy4EPOa4cqk6MxGhkaQ0ZDi3ktIeBD4DJ6c8/edit?usp=sharing" TargetMode="External"/><Relationship Id="rId7" Type="http://schemas.openxmlformats.org/officeDocument/2006/relationships/hyperlink" Target="https://www.lecampusjunior.fr/#!/" TargetMode="External"/><Relationship Id="rId8" Type="http://schemas.openxmlformats.org/officeDocument/2006/relationships/hyperlink" Target="https://docs.google.com/spreadsheets/u/1/d/e/2PACX-1vREeTrJjdVO9DEZKzFdjUnKaQpzHKHH0fP4Bvi2RVcuGHCkZskTDQGTT3AnrpNazAiW8Z69tD9PMp1j/pubhtml?gid=0&amp;single=true&amp;fbclid=IwAR0MRDiYCHHhI4CIJ3qs3fArXS0Goa1KkpNw7LkJlZz3p_xfQLyOc2VtAZk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campus.recit.qc.ca/course/view.php?id=16" TargetMode="External"/><Relationship Id="rId4" Type="http://schemas.openxmlformats.org/officeDocument/2006/relationships/image" Target="../media/image20.png"/></Relationships>
</file>

<file path=ppt/slides/_rels/slide2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png"/><Relationship Id="rId10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campus.recit.qc.ca/course/view.php?id=16" TargetMode="External"/><Relationship Id="rId4" Type="http://schemas.openxmlformats.org/officeDocument/2006/relationships/image" Target="../media/image25.png"/><Relationship Id="rId9" Type="http://schemas.openxmlformats.org/officeDocument/2006/relationships/image" Target="../media/image27.png"/><Relationship Id="rId5" Type="http://schemas.openxmlformats.org/officeDocument/2006/relationships/hyperlink" Target="http://recit.org/ul/qcc" TargetMode="External"/><Relationship Id="rId6" Type="http://schemas.openxmlformats.org/officeDocument/2006/relationships/hyperlink" Target="http://recit.org/ul/qck" TargetMode="External"/><Relationship Id="rId7" Type="http://schemas.openxmlformats.org/officeDocument/2006/relationships/hyperlink" Target="https://campus.recit.qc.ca/" TargetMode="External"/><Relationship Id="rId8" Type="http://schemas.openxmlformats.org/officeDocument/2006/relationships/hyperlink" Target="mailto:equipe@recitmst.qc.ca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hyperlink" Target="mailto:equipe@recitmst.qc.ca" TargetMode="External"/><Relationship Id="rId4" Type="http://schemas.openxmlformats.org/officeDocument/2006/relationships/image" Target="../media/image1.jpg"/><Relationship Id="rId5" Type="http://schemas.openxmlformats.org/officeDocument/2006/relationships/hyperlink" Target="https://creativecommons.org/licenses/by-nc-sa/4.0/" TargetMode="External"/><Relationship Id="rId6" Type="http://schemas.openxmlformats.org/officeDocument/2006/relationships/image" Target="../media/image1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90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1" name="Google Shape;189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57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2" name="Google Shape;1892;p34"/>
          <p:cNvSpPr txBox="1"/>
          <p:nvPr/>
        </p:nvSpPr>
        <p:spPr>
          <a:xfrm>
            <a:off x="819300" y="1045031"/>
            <a:ext cx="7505400" cy="36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Programmation</a:t>
            </a:r>
            <a:endParaRPr b="1" sz="6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et PFEQ</a:t>
            </a:r>
            <a:br>
              <a:rPr b="1" lang="en" sz="11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</a:br>
            <a:endParaRPr b="1" sz="11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Programming and the QEP</a:t>
            </a:r>
            <a:endParaRPr b="1" sz="4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741B47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741B47"/>
                </a:solidFill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br>
              <a:rPr b="1" lang="en" sz="2400">
                <a:solidFill>
                  <a:srgbClr val="741B47"/>
                </a:solidFill>
                <a:latin typeface="Ubuntu"/>
                <a:ea typeface="Ubuntu"/>
                <a:cs typeface="Ubuntu"/>
                <a:sym typeface="Ubuntu"/>
              </a:rPr>
            </a:br>
            <a:endParaRPr b="1" sz="900">
              <a:solidFill>
                <a:srgbClr val="741B47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http://bit.ly/mst8nov19</a:t>
            </a:r>
            <a:r>
              <a:rPr b="1" lang="en" sz="3000">
                <a:solidFill>
                  <a:srgbClr val="741B47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b="1" sz="3000">
              <a:solidFill>
                <a:srgbClr val="741B47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3" name="Google Shape;189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2725" y="2464584"/>
            <a:ext cx="1221956" cy="682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1897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Google Shape;1898;p35"/>
          <p:cNvSpPr txBox="1"/>
          <p:nvPr>
            <p:ph idx="1" type="body"/>
          </p:nvPr>
        </p:nvSpPr>
        <p:spPr>
          <a:xfrm>
            <a:off x="1061000" y="218650"/>
            <a:ext cx="7356300" cy="44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L’équipe :</a:t>
            </a:r>
            <a:endParaRPr sz="3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S</a:t>
            </a:r>
            <a:r>
              <a:rPr lang="en" sz="1800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onya Fiset </a:t>
            </a:r>
            <a:endParaRPr sz="1800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073763"/>
                </a:solidFill>
                <a:latin typeface="Ubuntu"/>
                <a:ea typeface="Ubuntu"/>
                <a:cs typeface="Ubuntu"/>
                <a:sym typeface="Ubuntu"/>
              </a:rPr>
              <a:t>du Service national du Récit MST</a:t>
            </a:r>
            <a:endParaRPr sz="1800">
              <a:solidFill>
                <a:srgbClr val="073763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55D4B"/>
                </a:solidFill>
                <a:latin typeface="Ubuntu"/>
                <a:ea typeface="Ubuntu"/>
                <a:cs typeface="Ubuntu"/>
                <a:sym typeface="Ubuntu"/>
              </a:rPr>
              <a:t>Mélanie Boucher</a:t>
            </a:r>
            <a:endParaRPr sz="1800">
              <a:solidFill>
                <a:srgbClr val="F55D4B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F55D4B"/>
                </a:solidFill>
                <a:latin typeface="Ubuntu"/>
                <a:ea typeface="Ubuntu"/>
                <a:cs typeface="Ubuntu"/>
                <a:sym typeface="Ubuntu"/>
              </a:rPr>
              <a:t>Conseillère pédagogique, CS de la Capitale</a:t>
            </a:r>
            <a:endParaRPr sz="1800">
              <a:solidFill>
                <a:srgbClr val="F55D4B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F55D4B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38761D"/>
                </a:solidFill>
                <a:latin typeface="Ubuntu"/>
                <a:ea typeface="Ubuntu"/>
                <a:cs typeface="Ubuntu"/>
                <a:sym typeface="Ubuntu"/>
              </a:rPr>
              <a:t>Jody Meacher</a:t>
            </a:r>
            <a:endParaRPr sz="1800">
              <a:solidFill>
                <a:srgbClr val="38761D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38761D"/>
                </a:solidFill>
                <a:latin typeface="Ubuntu"/>
                <a:ea typeface="Ubuntu"/>
                <a:cs typeface="Ubuntu"/>
                <a:sym typeface="Ubuntu"/>
              </a:rPr>
              <a:t>Conseillère pédagogique, CS Eastern Townships</a:t>
            </a:r>
            <a:endParaRPr sz="1800">
              <a:solidFill>
                <a:srgbClr val="38761D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899" name="Google Shape;1899;p35"/>
          <p:cNvSpPr txBox="1"/>
          <p:nvPr/>
        </p:nvSpPr>
        <p:spPr>
          <a:xfrm>
            <a:off x="1061000" y="4566881"/>
            <a:ext cx="7356300" cy="6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00" name="Google Shape;190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975" y="90928"/>
            <a:ext cx="1248057" cy="1339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1" name="Google Shape;190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0250" y="282066"/>
            <a:ext cx="1714500" cy="957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2" name="Google Shape;190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2275" y="3524775"/>
            <a:ext cx="1663925" cy="1597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3" name="Google Shape;1903;p35"/>
          <p:cNvPicPr preferRelativeResize="0"/>
          <p:nvPr/>
        </p:nvPicPr>
        <p:blipFill rotWithShape="1">
          <a:blip r:embed="rId6">
            <a:alphaModFix/>
          </a:blip>
          <a:srcRect b="10968" l="0" r="9280" t="11403"/>
          <a:stretch/>
        </p:blipFill>
        <p:spPr>
          <a:xfrm>
            <a:off x="7457025" y="3803995"/>
            <a:ext cx="1395300" cy="1339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5F4F0"/>
        </a:solidFill>
      </p:bgPr>
    </p:bg>
    <p:spTree>
      <p:nvGrpSpPr>
        <p:cNvPr id="1907" name="Shape 1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8" name="Google Shape;1908;p36"/>
          <p:cNvSpPr txBox="1"/>
          <p:nvPr/>
        </p:nvSpPr>
        <p:spPr>
          <a:xfrm>
            <a:off x="177275" y="67025"/>
            <a:ext cx="2665200" cy="429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4. Pourquoi ?</a:t>
            </a:r>
            <a:endParaRPr b="1" sz="2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 b="1" sz="18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version interactive</a:t>
            </a:r>
            <a:endParaRPr sz="18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MEES - Avril 2019</a:t>
            </a:r>
            <a:endParaRPr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09" name="Google Shape;1909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73205" y="476250"/>
            <a:ext cx="4363627" cy="40886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0" name="Google Shape;1910;p36"/>
          <p:cNvCxnSpPr/>
          <p:nvPr/>
        </p:nvCxnSpPr>
        <p:spPr>
          <a:xfrm rot="10800000">
            <a:off x="8073000" y="2965300"/>
            <a:ext cx="853800" cy="3333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11" name="Google Shape;1911;p36"/>
          <p:cNvCxnSpPr/>
          <p:nvPr/>
        </p:nvCxnSpPr>
        <p:spPr>
          <a:xfrm>
            <a:off x="3290075" y="2166988"/>
            <a:ext cx="885000" cy="2799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12" name="Google Shape;1912;p36"/>
          <p:cNvCxnSpPr/>
          <p:nvPr/>
        </p:nvCxnSpPr>
        <p:spPr>
          <a:xfrm>
            <a:off x="4334625" y="674038"/>
            <a:ext cx="885000" cy="2799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13" name="Google Shape;1913;p36"/>
          <p:cNvCxnSpPr/>
          <p:nvPr/>
        </p:nvCxnSpPr>
        <p:spPr>
          <a:xfrm flipH="1">
            <a:off x="6972150" y="212319"/>
            <a:ext cx="921900" cy="2640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14" name="Google Shape;1914;p36"/>
          <p:cNvCxnSpPr/>
          <p:nvPr/>
        </p:nvCxnSpPr>
        <p:spPr>
          <a:xfrm flipH="1">
            <a:off x="7151100" y="801538"/>
            <a:ext cx="921900" cy="2640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15" name="Google Shape;1915;p36"/>
          <p:cNvCxnSpPr/>
          <p:nvPr/>
        </p:nvCxnSpPr>
        <p:spPr>
          <a:xfrm>
            <a:off x="3272200" y="3319213"/>
            <a:ext cx="885000" cy="2799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16" name="Google Shape;1916;p36"/>
          <p:cNvCxnSpPr/>
          <p:nvPr/>
        </p:nvCxnSpPr>
        <p:spPr>
          <a:xfrm rot="10800000">
            <a:off x="8149200" y="3955900"/>
            <a:ext cx="853800" cy="3333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17" name="Google Shape;1917;p36"/>
          <p:cNvCxnSpPr/>
          <p:nvPr/>
        </p:nvCxnSpPr>
        <p:spPr>
          <a:xfrm rot="10800000">
            <a:off x="6853800" y="4565500"/>
            <a:ext cx="853800" cy="3333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18" name="Google Shape;1918;p36"/>
          <p:cNvCxnSpPr/>
          <p:nvPr/>
        </p:nvCxnSpPr>
        <p:spPr>
          <a:xfrm flipH="1" rot="10800000">
            <a:off x="4109500" y="4456481"/>
            <a:ext cx="809700" cy="4227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19" name="Google Shape;1919;p36"/>
          <p:cNvSpPr txBox="1"/>
          <p:nvPr/>
        </p:nvSpPr>
        <p:spPr>
          <a:xfrm>
            <a:off x="177275" y="3722975"/>
            <a:ext cx="2665200" cy="11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Why?</a:t>
            </a:r>
            <a:br>
              <a:rPr lang="en"/>
            </a:br>
            <a:r>
              <a:rPr lang="en" sz="18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Digital Competency Framework</a:t>
            </a:r>
            <a:r>
              <a:rPr lang="en" sz="18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br>
              <a:rPr lang="en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</a:br>
            <a:r>
              <a:rPr lang="en">
                <a:latin typeface="Viga"/>
                <a:ea typeface="Viga"/>
                <a:cs typeface="Viga"/>
                <a:sym typeface="Viga"/>
              </a:rPr>
              <a:t>(MEES) - Sept. 2019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1923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4" name="Google Shape;192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5675" y="0"/>
            <a:ext cx="9255301" cy="520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5" name="Google Shape;1925;p37"/>
          <p:cNvSpPr txBox="1"/>
          <p:nvPr/>
        </p:nvSpPr>
        <p:spPr>
          <a:xfrm>
            <a:off x="3705775" y="1210913"/>
            <a:ext cx="153900" cy="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26" name="Google Shape;1926;p37"/>
          <p:cNvSpPr/>
          <p:nvPr/>
        </p:nvSpPr>
        <p:spPr>
          <a:xfrm>
            <a:off x="3690400" y="1187850"/>
            <a:ext cx="153900" cy="195900"/>
          </a:xfrm>
          <a:prstGeom prst="rect">
            <a:avLst/>
          </a:prstGeom>
          <a:solidFill>
            <a:srgbClr val="FF0000"/>
          </a:solidFill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38"/>
          <p:cNvSpPr txBox="1"/>
          <p:nvPr>
            <p:ph idx="1" type="body"/>
          </p:nvPr>
        </p:nvSpPr>
        <p:spPr>
          <a:xfrm>
            <a:off x="257425" y="873131"/>
            <a:ext cx="7665600" cy="382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Ubuntu"/>
              <a:buAutoNum type="arabicPeriod"/>
            </a:pPr>
            <a:r>
              <a:rPr lang="en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Pour les jeux en français, a</a:t>
            </a:r>
            <a:r>
              <a:rPr i="0" lang="en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llez </a:t>
            </a:r>
            <a:r>
              <a:rPr lang="en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aux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jeux Blockly</a:t>
            </a:r>
            <a:endParaRPr i="0"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Ubuntu"/>
              <a:buAutoNum type="arabicPeriod"/>
            </a:pPr>
            <a:r>
              <a:rPr lang="en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For English Games, go to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Blockly Games</a:t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Ubuntu"/>
              <a:buAutoNum type="arabicPeriod"/>
            </a:pPr>
            <a:r>
              <a:rPr lang="en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Apprendre la </a:t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programmation par blocs </a:t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Learn block-based </a:t>
            </a:r>
            <a:br>
              <a:rPr lang="en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</a:br>
            <a:r>
              <a:rPr lang="en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programming</a:t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sz="2100">
              <a:solidFill>
                <a:srgbClr val="222222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32" name="Google Shape;1932;p38"/>
          <p:cNvSpPr txBox="1"/>
          <p:nvPr/>
        </p:nvSpPr>
        <p:spPr>
          <a:xfrm>
            <a:off x="503400" y="124400"/>
            <a:ext cx="81372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Les jeux Blockly / Blockly Games</a:t>
            </a:r>
            <a:endParaRPr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33" name="Google Shape;1933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5475" y="2510200"/>
            <a:ext cx="3658974" cy="1835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1937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p39"/>
          <p:cNvSpPr txBox="1"/>
          <p:nvPr>
            <p:ph idx="1" type="body"/>
          </p:nvPr>
        </p:nvSpPr>
        <p:spPr>
          <a:xfrm>
            <a:off x="257425" y="873131"/>
            <a:ext cx="8676900" cy="382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Allez à </a:t>
            </a:r>
            <a:r>
              <a:rPr i="0"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www.scratch.mit.edu</a:t>
            </a:r>
            <a:endParaRPr i="0"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Cliquez sur        en haut à gauche pour choisir la langue.</a:t>
            </a: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Cliquez sur </a:t>
            </a: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Rejoindre Scratch</a:t>
            </a: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en haut à droite et </a:t>
            </a: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suivre</a:t>
            </a: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les indications pour se créer un compte.</a:t>
            </a:r>
            <a:endParaRPr i="0"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3.	Cliquez sur </a:t>
            </a: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Créer</a:t>
            </a: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en haut </a:t>
            </a:r>
            <a:endParaRPr i="0"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à </a:t>
            </a: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gauche.</a:t>
            </a:r>
            <a:endParaRPr i="0"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4.	Remplacez </a:t>
            </a: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Untitled</a:t>
            </a: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i="0"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      pour </a:t>
            </a: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«</a:t>
            </a: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Chauve-souris</a:t>
            </a: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i="0"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     Suivez le </a:t>
            </a:r>
            <a:r>
              <a:rPr i="0"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guide</a:t>
            </a:r>
            <a:r>
              <a:rPr i="0"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!</a:t>
            </a:r>
            <a:endParaRPr i="0"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39" name="Google Shape;1939;p39"/>
          <p:cNvSpPr txBox="1"/>
          <p:nvPr/>
        </p:nvSpPr>
        <p:spPr>
          <a:xfrm>
            <a:off x="1737175" y="1365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À vos claviers!</a:t>
            </a:r>
            <a:endParaRPr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40" name="Google Shape;194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91224" y="2692676"/>
            <a:ext cx="3114775" cy="233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1" name="Google Shape;1941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96275" y="136556"/>
            <a:ext cx="1179543" cy="1179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2" name="Google Shape;1942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84175" y="1586738"/>
            <a:ext cx="404663" cy="303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1946" name="Shape 1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" name="Google Shape;1947;p40"/>
          <p:cNvSpPr txBox="1"/>
          <p:nvPr>
            <p:ph idx="1" type="body"/>
          </p:nvPr>
        </p:nvSpPr>
        <p:spPr>
          <a:xfrm>
            <a:off x="263575" y="639829"/>
            <a:ext cx="8886600" cy="436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AutoNum type="arabicPeriod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Go to </a:t>
            </a: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www.scratch.mit.edu</a:t>
            </a:r>
            <a:br>
              <a:rPr lang="en" sz="1800">
                <a:latin typeface="Ubuntu"/>
                <a:ea typeface="Ubuntu"/>
                <a:cs typeface="Ubuntu"/>
                <a:sym typeface="Ubuntu"/>
              </a:rPr>
            </a:b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Ubuntu"/>
              <a:buAutoNum type="arabicPeriod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Use drop down                              (bottom of page) to select your preferred language.</a:t>
            </a:r>
            <a:b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AutoNum type="arabicPeriod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Click “Join Scratch” (top right). Follow </a:t>
            </a:r>
            <a:b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</a:b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the instructions to create an account.</a:t>
            </a:r>
            <a:b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18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AutoNum type="arabicPeriod"/>
            </a:pPr>
            <a:r>
              <a:rPr i="0"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Click </a:t>
            </a: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“Create” in the top left.</a:t>
            </a:r>
            <a:b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18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AutoNum type="arabicPeriod"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Switch languages at any time by clicking </a:t>
            </a:r>
            <a:b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</a:b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on        (top left).</a:t>
            </a:r>
            <a:b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18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Ubuntu"/>
              <a:buAutoNum type="arabicPeriod"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Change project name from “Untitled” to “Bat”</a:t>
            </a:r>
            <a:b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</a:b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Follow the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guide</a:t>
            </a: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!</a:t>
            </a:r>
            <a:endParaRPr sz="18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If, you have experience, follow this</a:t>
            </a:r>
            <a:r>
              <a:rPr i="0"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i="0"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guide</a:t>
            </a:r>
            <a:r>
              <a:rPr i="0" lang="en" sz="18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!</a:t>
            </a:r>
            <a:endParaRPr i="0" sz="18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48" name="Google Shape;1948;p40"/>
          <p:cNvSpPr txBox="1"/>
          <p:nvPr/>
        </p:nvSpPr>
        <p:spPr>
          <a:xfrm>
            <a:off x="1737175" y="-15844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To Your Keyboards</a:t>
            </a: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!</a:t>
            </a:r>
            <a:endParaRPr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49" name="Google Shape;1949;p40"/>
          <p:cNvPicPr preferRelativeResize="0"/>
          <p:nvPr/>
        </p:nvPicPr>
        <p:blipFill rotWithShape="1">
          <a:blip r:embed="rId6">
            <a:alphaModFix/>
          </a:blip>
          <a:srcRect b="23505" l="20390" r="17404" t="13103"/>
          <a:stretch/>
        </p:blipFill>
        <p:spPr>
          <a:xfrm>
            <a:off x="1088650" y="3791374"/>
            <a:ext cx="366825" cy="28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0" name="Google Shape;1950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18750" y="1204652"/>
            <a:ext cx="1443475" cy="3655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51" name="Google Shape;1951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39674" y="1985751"/>
            <a:ext cx="3114775" cy="233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2" name="Google Shape;1952;p4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79700" y="119972"/>
            <a:ext cx="1179543" cy="1179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1956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41"/>
          <p:cNvSpPr txBox="1"/>
          <p:nvPr/>
        </p:nvSpPr>
        <p:spPr>
          <a:xfrm>
            <a:off x="878850" y="377250"/>
            <a:ext cx="7611300" cy="7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Structure générale d’un programme:</a:t>
            </a:r>
            <a:r>
              <a:rPr lang="en" sz="24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24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une question d’ENTRÉES et de SORTIES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58" name="Google Shape;1958;p41"/>
          <p:cNvSpPr/>
          <p:nvPr/>
        </p:nvSpPr>
        <p:spPr>
          <a:xfrm>
            <a:off x="564950" y="2156963"/>
            <a:ext cx="2383200" cy="829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9" name="Google Shape;1959;p41"/>
          <p:cNvSpPr txBox="1"/>
          <p:nvPr/>
        </p:nvSpPr>
        <p:spPr>
          <a:xfrm>
            <a:off x="658075" y="2406769"/>
            <a:ext cx="18831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Cousine"/>
                <a:ea typeface="Cousine"/>
                <a:cs typeface="Cousine"/>
                <a:sym typeface="Cousine"/>
              </a:rPr>
              <a:t>VARIABLES</a:t>
            </a:r>
            <a:endParaRPr b="1" sz="20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1960" name="Google Shape;1960;p41"/>
          <p:cNvSpPr txBox="1"/>
          <p:nvPr/>
        </p:nvSpPr>
        <p:spPr>
          <a:xfrm>
            <a:off x="3311400" y="2406769"/>
            <a:ext cx="24816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1961" name="Google Shape;1961;p41"/>
          <p:cNvSpPr txBox="1"/>
          <p:nvPr/>
        </p:nvSpPr>
        <p:spPr>
          <a:xfrm>
            <a:off x="6330675" y="2406769"/>
            <a:ext cx="18831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RÉSULTAT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1962" name="Google Shape;1962;p41"/>
          <p:cNvGrpSpPr/>
          <p:nvPr/>
        </p:nvGrpSpPr>
        <p:grpSpPr>
          <a:xfrm>
            <a:off x="839150" y="1526738"/>
            <a:ext cx="7792200" cy="1733513"/>
            <a:chOff x="839150" y="2035650"/>
            <a:chExt cx="7792200" cy="2311350"/>
          </a:xfrm>
        </p:grpSpPr>
        <p:sp>
          <p:nvSpPr>
            <p:cNvPr id="1963" name="Google Shape;1963;p41"/>
            <p:cNvSpPr/>
            <p:nvPr/>
          </p:nvSpPr>
          <p:spPr>
            <a:xfrm>
              <a:off x="6149750" y="2809200"/>
              <a:ext cx="2481600" cy="1239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41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5" name="Google Shape;1965;p41"/>
            <p:cNvSpPr txBox="1"/>
            <p:nvPr/>
          </p:nvSpPr>
          <p:spPr>
            <a:xfrm>
              <a:off x="839150" y="26230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1966" name="Google Shape;1966;p41"/>
            <p:cNvSpPr txBox="1"/>
            <p:nvPr/>
          </p:nvSpPr>
          <p:spPr>
            <a:xfrm>
              <a:off x="38832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Permanent Marker"/>
                  <a:ea typeface="Permanent Marker"/>
                  <a:cs typeface="Permanent Marker"/>
                  <a:sym typeface="Permanent Marker"/>
                </a:rPr>
                <a:t>Traitement</a:t>
              </a:r>
              <a:endParaRPr sz="2000"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1967" name="Google Shape;1967;p41"/>
            <p:cNvSpPr txBox="1"/>
            <p:nvPr/>
          </p:nvSpPr>
          <p:spPr>
            <a:xfrm>
              <a:off x="6378975" y="26230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1968" name="Google Shape;1968;p41"/>
          <p:cNvSpPr txBox="1"/>
          <p:nvPr/>
        </p:nvSpPr>
        <p:spPr>
          <a:xfrm>
            <a:off x="3249875" y="2406769"/>
            <a:ext cx="24816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erriweather"/>
                <a:ea typeface="Merriweather"/>
                <a:cs typeface="Merriweather"/>
                <a:sym typeface="Merriweather"/>
              </a:rPr>
              <a:t>RAISONNEMENT</a:t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69" name="Google Shape;1969;p41"/>
          <p:cNvSpPr txBox="1"/>
          <p:nvPr/>
        </p:nvSpPr>
        <p:spPr>
          <a:xfrm>
            <a:off x="6330675" y="2406769"/>
            <a:ext cx="18831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Merriweather"/>
                <a:ea typeface="Merriweather"/>
                <a:cs typeface="Merriweather"/>
                <a:sym typeface="Merriweather"/>
              </a:rPr>
              <a:t>RÉSULTAT</a:t>
            </a:r>
            <a:endParaRPr b="1" sz="20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1973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" name="Google Shape;1974;p42"/>
          <p:cNvSpPr txBox="1"/>
          <p:nvPr/>
        </p:nvSpPr>
        <p:spPr>
          <a:xfrm>
            <a:off x="766350" y="377250"/>
            <a:ext cx="7611300" cy="11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General Structure of a Program:</a:t>
            </a:r>
            <a:br>
              <a:rPr lang="en" sz="35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</a:br>
            <a:r>
              <a:rPr lang="en" sz="2400">
                <a:latin typeface="Viga"/>
                <a:ea typeface="Viga"/>
                <a:cs typeface="Viga"/>
                <a:sym typeface="Viga"/>
              </a:rPr>
              <a:t>a question of INPUTS and OUTPUTS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75" name="Google Shape;1975;p42"/>
          <p:cNvSpPr/>
          <p:nvPr/>
        </p:nvSpPr>
        <p:spPr>
          <a:xfrm>
            <a:off x="541438" y="2385563"/>
            <a:ext cx="2383200" cy="829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69B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6" name="Google Shape;1976;p42"/>
          <p:cNvSpPr txBox="1"/>
          <p:nvPr/>
        </p:nvSpPr>
        <p:spPr>
          <a:xfrm>
            <a:off x="541438" y="2601730"/>
            <a:ext cx="1883100" cy="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VARIABLES</a:t>
            </a:r>
            <a:endParaRPr b="1" sz="2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77" name="Google Shape;1977;p42"/>
          <p:cNvSpPr txBox="1"/>
          <p:nvPr/>
        </p:nvSpPr>
        <p:spPr>
          <a:xfrm>
            <a:off x="3287888" y="2635369"/>
            <a:ext cx="24816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1978" name="Google Shape;1978;p42"/>
          <p:cNvSpPr txBox="1"/>
          <p:nvPr/>
        </p:nvSpPr>
        <p:spPr>
          <a:xfrm>
            <a:off x="6307163" y="2635369"/>
            <a:ext cx="18831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ousine"/>
                <a:ea typeface="Cousine"/>
                <a:cs typeface="Cousine"/>
                <a:sym typeface="Cousine"/>
              </a:rPr>
              <a:t>RÉSULTAT</a:t>
            </a:r>
            <a:endParaRPr b="1" sz="1600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1979" name="Google Shape;1979;p42"/>
          <p:cNvGrpSpPr/>
          <p:nvPr/>
        </p:nvGrpSpPr>
        <p:grpSpPr>
          <a:xfrm>
            <a:off x="565588" y="1755442"/>
            <a:ext cx="8036975" cy="1733483"/>
            <a:chOff x="594375" y="2035689"/>
            <a:chExt cx="8036975" cy="2311311"/>
          </a:xfrm>
        </p:grpSpPr>
        <p:sp>
          <p:nvSpPr>
            <p:cNvPr id="1980" name="Google Shape;1980;p42"/>
            <p:cNvSpPr/>
            <p:nvPr/>
          </p:nvSpPr>
          <p:spPr>
            <a:xfrm>
              <a:off x="6149750" y="2809200"/>
              <a:ext cx="2481600" cy="12396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1" name="Google Shape;1981;p42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2" name="Google Shape;1982;p42"/>
            <p:cNvSpPr txBox="1"/>
            <p:nvPr/>
          </p:nvSpPr>
          <p:spPr>
            <a:xfrm>
              <a:off x="594375" y="2623081"/>
              <a:ext cx="1834800" cy="52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Permanent Marker"/>
                  <a:ea typeface="Permanent Marker"/>
                  <a:cs typeface="Permanent Marker"/>
                  <a:sym typeface="Permanent Marker"/>
                </a:rPr>
                <a:t>INPUTS</a:t>
              </a:r>
              <a:endParaRPr sz="2000"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1983" name="Google Shape;1983;p42"/>
            <p:cNvSpPr txBox="1"/>
            <p:nvPr/>
          </p:nvSpPr>
          <p:spPr>
            <a:xfrm>
              <a:off x="3695463" y="2035689"/>
              <a:ext cx="1834800" cy="58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Permanent Marker"/>
                  <a:ea typeface="Permanent Marker"/>
                  <a:cs typeface="Permanent Marker"/>
                  <a:sym typeface="Permanent Marker"/>
                </a:rPr>
                <a:t>PROCESSING</a:t>
              </a:r>
              <a:endParaRPr sz="2000"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1984" name="Google Shape;1984;p42"/>
            <p:cNvSpPr txBox="1"/>
            <p:nvPr/>
          </p:nvSpPr>
          <p:spPr>
            <a:xfrm>
              <a:off x="6277150" y="2623081"/>
              <a:ext cx="1834800" cy="529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Permanent Marker"/>
                  <a:ea typeface="Permanent Marker"/>
                  <a:cs typeface="Permanent Marker"/>
                  <a:sym typeface="Permanent Marker"/>
                </a:rPr>
                <a:t>OUTPUTS</a:t>
              </a:r>
              <a:endParaRPr sz="2000"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1985" name="Google Shape;1985;p42"/>
          <p:cNvSpPr txBox="1"/>
          <p:nvPr/>
        </p:nvSpPr>
        <p:spPr>
          <a:xfrm>
            <a:off x="3333613" y="2601755"/>
            <a:ext cx="2481600" cy="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Reasoning</a:t>
            </a:r>
            <a:endParaRPr b="1" sz="2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986" name="Google Shape;1986;p42"/>
          <p:cNvSpPr txBox="1"/>
          <p:nvPr/>
        </p:nvSpPr>
        <p:spPr>
          <a:xfrm>
            <a:off x="6224213" y="2601754"/>
            <a:ext cx="1883100" cy="3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Merriweather"/>
                <a:ea typeface="Merriweather"/>
                <a:cs typeface="Merriweather"/>
                <a:sym typeface="Merriweather"/>
              </a:rPr>
              <a:t>RESULTS</a:t>
            </a:r>
            <a:endParaRPr b="1" sz="20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1990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1" name="Google Shape;1991;p43"/>
          <p:cNvSpPr txBox="1"/>
          <p:nvPr>
            <p:ph idx="1" type="body"/>
          </p:nvPr>
        </p:nvSpPr>
        <p:spPr>
          <a:xfrm>
            <a:off x="257425" y="650100"/>
            <a:ext cx="4377300" cy="33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Somme de 2 nombres </a:t>
            </a:r>
            <a:endParaRPr i="0"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i="0"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.	</a:t>
            </a: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Défis supplémentaires en utilisant la généralisation:</a:t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somme de 3 ou 4 nombres</a:t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produit de 2 nombres</a:t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Char char="●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moyenne de 2, 3 ou 4 nombres</a:t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3.  Défi demander le nom de l’utilisateur en utilisant les blocs «Capteurs» et «réponse» afin de le saluer</a:t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0"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             </a:t>
            </a:r>
            <a:endParaRPr i="0"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00000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992" name="Google Shape;1992;p43"/>
          <p:cNvSpPr txBox="1"/>
          <p:nvPr/>
        </p:nvSpPr>
        <p:spPr>
          <a:xfrm>
            <a:off x="905850" y="136550"/>
            <a:ext cx="82878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À vos claviers pour la somme!</a:t>
            </a:r>
            <a:endParaRPr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93" name="Google Shape;199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34725" y="897186"/>
            <a:ext cx="3282919" cy="2262712"/>
          </a:xfrm>
          <a:prstGeom prst="rect">
            <a:avLst/>
          </a:prstGeom>
          <a:noFill/>
          <a:ln>
            <a:noFill/>
          </a:ln>
        </p:spPr>
      </p:pic>
      <p:sp>
        <p:nvSpPr>
          <p:cNvPr id="1994" name="Google Shape;1994;p43"/>
          <p:cNvSpPr txBox="1"/>
          <p:nvPr/>
        </p:nvSpPr>
        <p:spPr>
          <a:xfrm>
            <a:off x="5431788" y="4225950"/>
            <a:ext cx="27831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Suivez le </a:t>
            </a:r>
            <a:r>
              <a:rPr b="1"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guide</a:t>
            </a:r>
            <a:r>
              <a:rPr b="1"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!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1998" name="Shape 1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9" name="Google Shape;1999;p44"/>
          <p:cNvSpPr txBox="1"/>
          <p:nvPr>
            <p:ph idx="1" type="body"/>
          </p:nvPr>
        </p:nvSpPr>
        <p:spPr>
          <a:xfrm>
            <a:off x="257425" y="758900"/>
            <a:ext cx="5341200" cy="42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Challenge 1: Sum of 2 numbers</a:t>
            </a:r>
            <a:b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Can you apply the same principles to these a</a:t>
            </a: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dditional challenges:</a:t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Char char="○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Sum of 3 or 4 numbers</a:t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Char char="○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Product of 2 numbers</a:t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Char char="○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Average of 2, 3, or 4 numbers.</a:t>
            </a:r>
            <a:b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</a:b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Ubuntu"/>
              <a:buAutoNum type="arabicPeriod"/>
            </a:pPr>
            <a:r>
              <a:rPr lang="en" sz="22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Challenge: Use the sensing blocks “ask” and “answer” to ask for the user’s name and then greet them.</a:t>
            </a:r>
            <a:endParaRPr sz="22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000" name="Google Shape;2000;p44"/>
          <p:cNvSpPr txBox="1"/>
          <p:nvPr/>
        </p:nvSpPr>
        <p:spPr>
          <a:xfrm>
            <a:off x="1283275" y="60350"/>
            <a:ext cx="70527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To Your Keyboards for a sum</a:t>
            </a: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!</a:t>
            </a:r>
            <a:endParaRPr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01" name="Google Shape;2001;p44"/>
          <p:cNvSpPr txBox="1"/>
          <p:nvPr/>
        </p:nvSpPr>
        <p:spPr>
          <a:xfrm>
            <a:off x="5598613" y="4311875"/>
            <a:ext cx="27831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Follow the </a:t>
            </a:r>
            <a:r>
              <a:rPr b="1"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guide</a:t>
            </a:r>
            <a:r>
              <a:rPr b="1"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!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02" name="Google Shape;2002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9900" y="946931"/>
            <a:ext cx="3374794" cy="27825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2006" name="Shape 2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" name="Google Shape;2007;p45"/>
          <p:cNvSpPr txBox="1"/>
          <p:nvPr/>
        </p:nvSpPr>
        <p:spPr>
          <a:xfrm>
            <a:off x="1737175" y="1365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Outil de dessin (Stylo)</a:t>
            </a:r>
            <a:endParaRPr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08" name="Google Shape;2008;p45"/>
          <p:cNvSpPr txBox="1"/>
          <p:nvPr/>
        </p:nvSpPr>
        <p:spPr>
          <a:xfrm>
            <a:off x="588750" y="768225"/>
            <a:ext cx="8576100" cy="16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Nommer le nouveau projet «Carré»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Ajouter l’extension «Stylo» 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Programmer tracer un carré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Défis supplémentaires, tracer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Rectangle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Triangle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Pentagone, hexagone...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Étoile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●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Dessiner un motif créatif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009" name="Google Shape;200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2752" y="1457675"/>
            <a:ext cx="2941650" cy="321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0" name="Google Shape;201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1525" y="1221800"/>
            <a:ext cx="590550" cy="5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2014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p46"/>
          <p:cNvSpPr txBox="1"/>
          <p:nvPr/>
        </p:nvSpPr>
        <p:spPr>
          <a:xfrm>
            <a:off x="1737175" y="136556"/>
            <a:ext cx="53412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Drawing Tool</a:t>
            </a: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 (Pen)</a:t>
            </a:r>
            <a:endParaRPr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16" name="Google Shape;2016;p46"/>
          <p:cNvSpPr txBox="1"/>
          <p:nvPr/>
        </p:nvSpPr>
        <p:spPr>
          <a:xfrm>
            <a:off x="588750" y="768225"/>
            <a:ext cx="8576100" cy="16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Start a new project. Name it “Square”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Add the “Pen” Extension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Write a program to draw a square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eriod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More challenges - Draw a: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○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Rectangle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○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Triangle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○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Pentagon, Hexagon…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○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Star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Ubuntu"/>
              <a:buChar char="○"/>
            </a:pPr>
            <a:r>
              <a:rPr b="1" lang="en" sz="2000">
                <a:latin typeface="Ubuntu"/>
                <a:ea typeface="Ubuntu"/>
                <a:cs typeface="Ubuntu"/>
                <a:sym typeface="Ubuntu"/>
              </a:rPr>
              <a:t>Creative Design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017" name="Google Shape;201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6725" y="1221800"/>
            <a:ext cx="59055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8" name="Google Shape;2018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1203" y="1404300"/>
            <a:ext cx="2387975" cy="351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2022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3" name="Google Shape;2023;p47"/>
          <p:cNvSpPr txBox="1"/>
          <p:nvPr/>
        </p:nvSpPr>
        <p:spPr>
          <a:xfrm>
            <a:off x="959425" y="-92058"/>
            <a:ext cx="7419300" cy="14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D’autres défis géométriques…</a:t>
            </a:r>
            <a:endParaRPr b="1"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Other geometric challenges... </a:t>
            </a:r>
            <a:endParaRPr b="1"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222222"/>
              </a:solidFill>
              <a:highlight>
                <a:srgbClr val="F8F9FA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24" name="Google Shape;2024;p47"/>
          <p:cNvSpPr/>
          <p:nvPr/>
        </p:nvSpPr>
        <p:spPr>
          <a:xfrm>
            <a:off x="4826475" y="1223925"/>
            <a:ext cx="2567700" cy="429900"/>
          </a:xfrm>
          <a:prstGeom prst="wedgeRoundRectCallout">
            <a:avLst>
              <a:gd fmla="val -29860" name="adj1"/>
              <a:gd fmla="val 392116" name="adj2"/>
              <a:gd fmla="val 0" name="adj3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</a:rPr>
              <a:t>Sine Law</a:t>
            </a:r>
            <a:endParaRPr b="1" sz="2200">
              <a:solidFill>
                <a:srgbClr val="FFFFFF"/>
              </a:solidFill>
            </a:endParaRPr>
          </a:p>
        </p:txBody>
      </p:sp>
      <p:sp>
        <p:nvSpPr>
          <p:cNvPr id="2025" name="Google Shape;2025;p47"/>
          <p:cNvSpPr/>
          <p:nvPr/>
        </p:nvSpPr>
        <p:spPr>
          <a:xfrm>
            <a:off x="852425" y="4561200"/>
            <a:ext cx="2659500" cy="429900"/>
          </a:xfrm>
          <a:prstGeom prst="wedgeRoundRectCallout">
            <a:avLst>
              <a:gd fmla="val -14201" name="adj1"/>
              <a:gd fmla="val -295286" name="adj2"/>
              <a:gd fmla="val 0" name="adj3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</a:rPr>
              <a:t>Pythagorean Theorem</a:t>
            </a:r>
            <a:endParaRPr b="1" sz="1800">
              <a:solidFill>
                <a:srgbClr val="FFFFFF"/>
              </a:solidFill>
            </a:endParaRPr>
          </a:p>
        </p:txBody>
      </p:sp>
      <p:pic>
        <p:nvPicPr>
          <p:cNvPr id="2026" name="Google Shape;202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325" y="1544562"/>
            <a:ext cx="3274631" cy="245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7" name="Google Shape;202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57250" y="2397825"/>
            <a:ext cx="3376837" cy="2532638"/>
          </a:xfrm>
          <a:prstGeom prst="rect">
            <a:avLst/>
          </a:prstGeom>
          <a:noFill/>
          <a:ln>
            <a:noFill/>
          </a:ln>
        </p:spPr>
      </p:pic>
      <p:sp>
        <p:nvSpPr>
          <p:cNvPr id="2028" name="Google Shape;2028;p47"/>
          <p:cNvSpPr/>
          <p:nvPr/>
        </p:nvSpPr>
        <p:spPr>
          <a:xfrm>
            <a:off x="944225" y="4000500"/>
            <a:ext cx="2567700" cy="429900"/>
          </a:xfrm>
          <a:prstGeom prst="wedgeRoundRectCallout">
            <a:avLst>
              <a:gd fmla="val -14201" name="adj1"/>
              <a:gd fmla="val -295286" name="adj2"/>
              <a:gd fmla="val 0" name="adj3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029" name="Google Shape;2029;p47"/>
          <p:cNvSpPr txBox="1"/>
          <p:nvPr/>
        </p:nvSpPr>
        <p:spPr>
          <a:xfrm>
            <a:off x="904450" y="4015406"/>
            <a:ext cx="26595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</a:rPr>
              <a:t>Relation de </a:t>
            </a:r>
            <a:r>
              <a:rPr b="1" lang="en" sz="1800" u="sng">
                <a:solidFill>
                  <a:srgbClr val="FFFFFF"/>
                </a:solidFill>
                <a:hlinkClick r:id="rId5"/>
              </a:rPr>
              <a:t>Pythagore</a:t>
            </a:r>
            <a:endParaRPr b="1" sz="1800">
              <a:solidFill>
                <a:srgbClr val="FFFFFF"/>
              </a:solidFill>
            </a:endParaRPr>
          </a:p>
        </p:txBody>
      </p:sp>
      <p:sp>
        <p:nvSpPr>
          <p:cNvPr id="2030" name="Google Shape;2030;p47"/>
          <p:cNvSpPr/>
          <p:nvPr/>
        </p:nvSpPr>
        <p:spPr>
          <a:xfrm>
            <a:off x="4752825" y="1810875"/>
            <a:ext cx="2567700" cy="429900"/>
          </a:xfrm>
          <a:prstGeom prst="wedgeRoundRectCallout">
            <a:avLst>
              <a:gd fmla="val -29860" name="adj1"/>
              <a:gd fmla="val 392116" name="adj2"/>
              <a:gd fmla="val 0" name="adj3"/>
            </a:avLst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1" name="Google Shape;2031;p47"/>
          <p:cNvSpPr txBox="1"/>
          <p:nvPr/>
        </p:nvSpPr>
        <p:spPr>
          <a:xfrm>
            <a:off x="4923375" y="1851975"/>
            <a:ext cx="2226600" cy="3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FFFFFF"/>
                </a:solidFill>
              </a:rPr>
              <a:t>Loi des </a:t>
            </a:r>
            <a:r>
              <a:rPr b="1" lang="en" sz="2200" u="sng">
                <a:solidFill>
                  <a:srgbClr val="FFFFFF"/>
                </a:solidFill>
                <a:hlinkClick r:id="rId6"/>
              </a:rPr>
              <a:t>sinus</a:t>
            </a:r>
            <a:endParaRPr b="1" sz="22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2035" name="Shape 2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6" name="Google Shape;2036;p48"/>
          <p:cNvSpPr txBox="1"/>
          <p:nvPr/>
        </p:nvSpPr>
        <p:spPr>
          <a:xfrm>
            <a:off x="959425" y="136556"/>
            <a:ext cx="74193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D’autres défis géométriques…</a:t>
            </a:r>
            <a:endParaRPr b="1"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Other geometric challenges...</a:t>
            </a:r>
            <a:endParaRPr b="1"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037" name="Google Shape;203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3288" y="1553724"/>
            <a:ext cx="4657426" cy="349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2041" name="Shape 2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2" name="Google Shape;204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9601" y="2211876"/>
            <a:ext cx="3124450" cy="26260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3" name="Google Shape;2043;p49"/>
          <p:cNvSpPr txBox="1"/>
          <p:nvPr/>
        </p:nvSpPr>
        <p:spPr>
          <a:xfrm>
            <a:off x="991800" y="285994"/>
            <a:ext cx="71604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Défis géométriques proposés</a:t>
            </a:r>
            <a:endParaRPr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44" name="Google Shape;2044;p49"/>
          <p:cNvSpPr txBox="1"/>
          <p:nvPr/>
        </p:nvSpPr>
        <p:spPr>
          <a:xfrm>
            <a:off x="588750" y="996825"/>
            <a:ext cx="8576100" cy="36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erriweather"/>
              <a:buChar char="➔"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Dessiner un rectangle, un losange ou un parallélogramme;</a:t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erriweather"/>
              <a:buChar char="➔"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Dessiner un polygone régulier;</a:t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erriweather"/>
              <a:buChar char="➔"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Dessiner une étoile;</a:t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erriweather"/>
              <a:buChar char="➔"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Autre défi au choix!</a:t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*D’autres idées dans la </a:t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colonne 4 de ce </a:t>
            </a:r>
            <a:r>
              <a:rPr b="1" lang="en" sz="2400" u="sng"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padlet</a:t>
            </a: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.</a:t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2048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Google Shape;204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9601" y="2211876"/>
            <a:ext cx="3124450" cy="2626075"/>
          </a:xfrm>
          <a:prstGeom prst="rect">
            <a:avLst/>
          </a:prstGeom>
          <a:noFill/>
          <a:ln>
            <a:noFill/>
          </a:ln>
        </p:spPr>
      </p:pic>
      <p:sp>
        <p:nvSpPr>
          <p:cNvPr id="2050" name="Google Shape;2050;p50"/>
          <p:cNvSpPr txBox="1"/>
          <p:nvPr/>
        </p:nvSpPr>
        <p:spPr>
          <a:xfrm>
            <a:off x="991800" y="285994"/>
            <a:ext cx="7160400" cy="6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Geometric c</a:t>
            </a:r>
            <a:r>
              <a:rPr b="1" lang="en" sz="4000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</a:rPr>
              <a:t>hallenges</a:t>
            </a:r>
            <a:endParaRPr sz="4000">
              <a:solidFill>
                <a:srgbClr val="0000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51" name="Google Shape;2051;p50"/>
          <p:cNvSpPr txBox="1"/>
          <p:nvPr/>
        </p:nvSpPr>
        <p:spPr>
          <a:xfrm>
            <a:off x="588750" y="996825"/>
            <a:ext cx="8576100" cy="36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erriweather"/>
              <a:buChar char="➔"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Draw a rectangle, a rhombus or a parallelogram;</a:t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erriweather"/>
              <a:buChar char="➔"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Draw a regular polygon;</a:t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erriweather"/>
              <a:buChar char="➔"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Draw a star;</a:t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erriweather"/>
              <a:buChar char="➔"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Challenge of your choice;</a:t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erriweather"/>
              <a:buChar char="◆"/>
            </a:pP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Check out column 4 of this </a:t>
            </a:r>
            <a:b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b="1" lang="en" sz="2400" u="sng"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Padlet</a:t>
            </a: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 for more ideas</a:t>
            </a:r>
            <a:r>
              <a:rPr b="1" lang="en" sz="2400">
                <a:latin typeface="Merriweather"/>
                <a:ea typeface="Merriweather"/>
                <a:cs typeface="Merriweather"/>
                <a:sym typeface="Merriweather"/>
              </a:rPr>
              <a:t>.</a:t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100">
              <a:solidFill>
                <a:srgbClr val="222222"/>
              </a:solidFill>
              <a:highlight>
                <a:srgbClr val="F8F9FA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2055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p51"/>
          <p:cNvSpPr txBox="1"/>
          <p:nvPr/>
        </p:nvSpPr>
        <p:spPr>
          <a:xfrm>
            <a:off x="77000" y="3963206"/>
            <a:ext cx="78252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57" name="Google Shape;2057;p51"/>
          <p:cNvSpPr txBox="1"/>
          <p:nvPr>
            <p:ph idx="4294967295" type="ctrTitle"/>
          </p:nvPr>
        </p:nvSpPr>
        <p:spPr>
          <a:xfrm>
            <a:off x="481800" y="371588"/>
            <a:ext cx="8350500" cy="18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Les blocs de Scratch 3.0</a:t>
            </a:r>
            <a:endParaRPr sz="3600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À imprimer, à projeter ou à afficher 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sur les murs de votre classe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To print, project or display 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On the walls of your classroom</a:t>
            </a:r>
            <a:endParaRPr b="0" sz="2100">
              <a:solidFill>
                <a:srgbClr val="222222"/>
              </a:solidFill>
              <a:highlight>
                <a:srgbClr val="F8F9FA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058" name="Google Shape;2058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650" y="1717556"/>
            <a:ext cx="2900700" cy="193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9" name="Google Shape;2059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3356" y="1694353"/>
            <a:ext cx="3062846" cy="1984312"/>
          </a:xfrm>
          <a:prstGeom prst="rect">
            <a:avLst/>
          </a:prstGeom>
          <a:noFill/>
          <a:ln>
            <a:noFill/>
          </a:ln>
        </p:spPr>
      </p:pic>
      <p:sp>
        <p:nvSpPr>
          <p:cNvPr id="2060" name="Google Shape;2060;p51"/>
          <p:cNvSpPr txBox="1"/>
          <p:nvPr/>
        </p:nvSpPr>
        <p:spPr>
          <a:xfrm>
            <a:off x="147425" y="3826913"/>
            <a:ext cx="83505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Tutoriel pour débuter</a:t>
            </a:r>
            <a:endParaRPr sz="30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2064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52"/>
          <p:cNvSpPr txBox="1"/>
          <p:nvPr/>
        </p:nvSpPr>
        <p:spPr>
          <a:xfrm>
            <a:off x="77000" y="3963206"/>
            <a:ext cx="78252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66" name="Google Shape;2066;p52"/>
          <p:cNvSpPr txBox="1"/>
          <p:nvPr>
            <p:ph type="title"/>
          </p:nvPr>
        </p:nvSpPr>
        <p:spPr>
          <a:xfrm>
            <a:off x="1131750" y="254588"/>
            <a:ext cx="6880500" cy="58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>
                <a:solidFill>
                  <a:srgbClr val="F55D4B"/>
                </a:solidFill>
              </a:rPr>
              <a:t>Ressources </a:t>
            </a:r>
            <a:r>
              <a:rPr lang="en" sz="2400">
                <a:solidFill>
                  <a:srgbClr val="F55D4B"/>
                </a:solidFill>
              </a:rPr>
              <a:t>(en français)</a:t>
            </a:r>
            <a:r>
              <a:rPr lang="en" sz="5500">
                <a:solidFill>
                  <a:srgbClr val="F55D4B"/>
                </a:solidFill>
              </a:rPr>
              <a:t> :</a:t>
            </a:r>
            <a:endParaRPr sz="5500">
              <a:solidFill>
                <a:srgbClr val="F55D4B"/>
              </a:solidFill>
            </a:endParaRPr>
          </a:p>
        </p:txBody>
      </p:sp>
      <p:sp>
        <p:nvSpPr>
          <p:cNvPr id="2067" name="Google Shape;2067;p52"/>
          <p:cNvSpPr txBox="1"/>
          <p:nvPr>
            <p:ph idx="1" type="body"/>
          </p:nvPr>
        </p:nvSpPr>
        <p:spPr>
          <a:xfrm>
            <a:off x="354725" y="719875"/>
            <a:ext cx="8394600" cy="40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Padlet continuum</a:t>
            </a: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 en robotique et programmation, missions sous la colonne 5e année</a:t>
            </a:r>
            <a:r>
              <a:rPr lang="en" sz="2000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  <a:hlinkClick r:id="rId4"/>
            </a:endParaRPr>
          </a:p>
          <a:p>
            <a:pPr indent="-3556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Leçons de programmation</a:t>
            </a:r>
            <a:endParaRPr sz="20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Exemples de la PDA en mathématique</a:t>
            </a:r>
            <a:endParaRPr sz="20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Campus Junior</a:t>
            </a:r>
            <a:r>
              <a:rPr lang="en" sz="2000">
                <a:latin typeface="Ubuntu"/>
                <a:ea typeface="Ubuntu"/>
                <a:cs typeface="Ubuntu"/>
                <a:sym typeface="Ubuntu"/>
              </a:rPr>
              <a:t> pour apprendre à programmer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8"/>
            </a:endParaRPr>
          </a:p>
          <a:p>
            <a:pPr indent="-3556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Exemples de la PDA en français</a:t>
            </a:r>
            <a:endParaRPr sz="20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Défis en français dans le cadre d’un concours</a:t>
            </a:r>
            <a:endParaRPr sz="20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Padlet en mathématique</a:t>
            </a:r>
            <a:endParaRPr sz="20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Exemple en univers social, </a:t>
            </a:r>
            <a:r>
              <a:rPr lang="en" sz="20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carte interactive</a:t>
            </a:r>
            <a:endParaRPr sz="20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13"/>
              </a:rPr>
              <a:t>https://scratch.mit.edu/ideas</a:t>
            </a:r>
            <a:endParaRPr sz="2000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  <a:hlinkClick r:id="rId14"/>
            </a:endParaRPr>
          </a:p>
          <a:p>
            <a:pPr indent="-3556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Facebook : </a:t>
            </a:r>
            <a:r>
              <a:rPr lang="en" sz="20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15"/>
              </a:rPr>
              <a:t>Les maths autrement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6731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16"/>
              </a:rPr>
              <a:t>CS First de Google</a:t>
            </a:r>
            <a:endParaRPr sz="2000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  <a:hlinkClick r:id="rId17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2071" name="Shape 2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2" name="Google Shape;2072;p53"/>
          <p:cNvSpPr txBox="1"/>
          <p:nvPr/>
        </p:nvSpPr>
        <p:spPr>
          <a:xfrm>
            <a:off x="77000" y="3963206"/>
            <a:ext cx="78252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73" name="Google Shape;2073;p53"/>
          <p:cNvSpPr txBox="1"/>
          <p:nvPr>
            <p:ph idx="1" type="body"/>
          </p:nvPr>
        </p:nvSpPr>
        <p:spPr>
          <a:xfrm>
            <a:off x="686700" y="962100"/>
            <a:ext cx="8062500" cy="377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  <a:hlinkClick r:id="rId3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074" name="Google Shape;2074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178" y="383774"/>
            <a:ext cx="7532622" cy="4555326"/>
          </a:xfrm>
          <a:prstGeom prst="rect">
            <a:avLst/>
          </a:prstGeom>
          <a:noFill/>
          <a:ln>
            <a:noFill/>
          </a:ln>
        </p:spPr>
      </p:pic>
      <p:sp>
        <p:nvSpPr>
          <p:cNvPr id="2075" name="Google Shape;2075;p53"/>
          <p:cNvSpPr txBox="1"/>
          <p:nvPr/>
        </p:nvSpPr>
        <p:spPr>
          <a:xfrm>
            <a:off x="249875" y="4517100"/>
            <a:ext cx="86490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2079" name="Shape 2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Google Shape;2080;p54"/>
          <p:cNvSpPr/>
          <p:nvPr/>
        </p:nvSpPr>
        <p:spPr>
          <a:xfrm>
            <a:off x="950700" y="122750"/>
            <a:ext cx="7242600" cy="487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1" name="Google Shape;2081;p54"/>
          <p:cNvSpPr txBox="1"/>
          <p:nvPr/>
        </p:nvSpPr>
        <p:spPr>
          <a:xfrm>
            <a:off x="77000" y="3963206"/>
            <a:ext cx="78252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82" name="Google Shape;2082;p54"/>
          <p:cNvSpPr txBox="1"/>
          <p:nvPr>
            <p:ph idx="1" type="body"/>
          </p:nvPr>
        </p:nvSpPr>
        <p:spPr>
          <a:xfrm>
            <a:off x="686700" y="962100"/>
            <a:ext cx="8062500" cy="377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  <a:hlinkClick r:id="rId3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083" name="Google Shape;2083;p54"/>
          <p:cNvSpPr txBox="1"/>
          <p:nvPr/>
        </p:nvSpPr>
        <p:spPr>
          <a:xfrm>
            <a:off x="950700" y="228746"/>
            <a:ext cx="72426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Programming and the QEP </a:t>
            </a:r>
            <a:r>
              <a:rPr lang="en" sz="2200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Badge</a:t>
            </a:r>
            <a:endParaRPr sz="2200"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84" name="Google Shape;2084;p54"/>
          <p:cNvSpPr/>
          <p:nvPr/>
        </p:nvSpPr>
        <p:spPr>
          <a:xfrm>
            <a:off x="1128750" y="698950"/>
            <a:ext cx="6886500" cy="85800"/>
          </a:xfrm>
          <a:prstGeom prst="rect">
            <a:avLst/>
          </a:prstGeom>
          <a:solidFill>
            <a:srgbClr val="FAA2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85" name="Google Shape;208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0502" y="824750"/>
            <a:ext cx="730342" cy="705526"/>
          </a:xfrm>
          <a:prstGeom prst="rect">
            <a:avLst/>
          </a:prstGeom>
          <a:noFill/>
          <a:ln>
            <a:noFill/>
          </a:ln>
        </p:spPr>
      </p:pic>
      <p:sp>
        <p:nvSpPr>
          <p:cNvPr id="2086" name="Google Shape;2086;p54"/>
          <p:cNvSpPr txBox="1"/>
          <p:nvPr/>
        </p:nvSpPr>
        <p:spPr>
          <a:xfrm>
            <a:off x="3321050" y="790863"/>
            <a:ext cx="2491800" cy="11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RÉCIT MST</a:t>
            </a:r>
            <a:endParaRPr sz="3600"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cxnSp>
        <p:nvCxnSpPr>
          <p:cNvPr id="2087" name="Google Shape;2087;p54"/>
          <p:cNvCxnSpPr/>
          <p:nvPr/>
        </p:nvCxnSpPr>
        <p:spPr>
          <a:xfrm flipH="1" rot="10800000">
            <a:off x="1128750" y="1581463"/>
            <a:ext cx="6886500" cy="9600"/>
          </a:xfrm>
          <a:prstGeom prst="straightConnector1">
            <a:avLst/>
          </a:prstGeom>
          <a:noFill/>
          <a:ln cap="flat" cmpd="sng" w="9525">
            <a:solidFill>
              <a:srgbClr val="384F5C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88" name="Google Shape;2088;p54"/>
          <p:cNvCxnSpPr/>
          <p:nvPr/>
        </p:nvCxnSpPr>
        <p:spPr>
          <a:xfrm flipH="1" rot="10800000">
            <a:off x="1123700" y="1736775"/>
            <a:ext cx="6886500" cy="9600"/>
          </a:xfrm>
          <a:prstGeom prst="straightConnector1">
            <a:avLst/>
          </a:prstGeom>
          <a:noFill/>
          <a:ln cap="flat" cmpd="sng" w="9525">
            <a:solidFill>
              <a:srgbClr val="384F5C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089" name="Google Shape;2089;p54"/>
          <p:cNvGrpSpPr/>
          <p:nvPr/>
        </p:nvGrpSpPr>
        <p:grpSpPr>
          <a:xfrm>
            <a:off x="6058890" y="1099679"/>
            <a:ext cx="391208" cy="369005"/>
            <a:chOff x="611175" y="2326900"/>
            <a:chExt cx="362700" cy="389575"/>
          </a:xfrm>
        </p:grpSpPr>
        <p:sp>
          <p:nvSpPr>
            <p:cNvPr id="2090" name="Google Shape;2090;p54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1" name="Google Shape;2091;p54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2" name="Google Shape;2092;p54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3" name="Google Shape;2093;p54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4" name="Google Shape;2094;p54"/>
          <p:cNvGrpSpPr/>
          <p:nvPr/>
        </p:nvGrpSpPr>
        <p:grpSpPr>
          <a:xfrm>
            <a:off x="6520208" y="824740"/>
            <a:ext cx="388195" cy="452685"/>
            <a:chOff x="3294650" y="3652450"/>
            <a:chExt cx="388350" cy="405450"/>
          </a:xfrm>
        </p:grpSpPr>
        <p:sp>
          <p:nvSpPr>
            <p:cNvPr id="2095" name="Google Shape;2095;p54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6" name="Google Shape;2096;p54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7" name="Google Shape;2097;p54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098" name="Google Shape;2098;p54"/>
          <p:cNvCxnSpPr/>
          <p:nvPr/>
        </p:nvCxnSpPr>
        <p:spPr>
          <a:xfrm flipH="1" rot="10800000">
            <a:off x="1128750" y="4905163"/>
            <a:ext cx="6886500" cy="9600"/>
          </a:xfrm>
          <a:prstGeom prst="straightConnector1">
            <a:avLst/>
          </a:prstGeom>
          <a:noFill/>
          <a:ln cap="flat" cmpd="sng" w="9525">
            <a:solidFill>
              <a:srgbClr val="384F5C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99" name="Google Shape;2099;p54"/>
          <p:cNvSpPr/>
          <p:nvPr/>
        </p:nvSpPr>
        <p:spPr>
          <a:xfrm>
            <a:off x="1128750" y="2025367"/>
            <a:ext cx="1562100" cy="575700"/>
          </a:xfrm>
          <a:prstGeom prst="rect">
            <a:avLst/>
          </a:prstGeom>
          <a:noFill/>
          <a:ln cap="flat" cmpd="sng" w="9525">
            <a:solidFill>
              <a:srgbClr val="384F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Participation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JNÉ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00" name="Google Shape;2100;p54"/>
          <p:cNvSpPr/>
          <p:nvPr/>
        </p:nvSpPr>
        <p:spPr>
          <a:xfrm>
            <a:off x="1504938" y="1920800"/>
            <a:ext cx="8097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Badge</a:t>
            </a:r>
            <a:endParaRPr sz="10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101" name="Google Shape;2101;p54"/>
          <p:cNvSpPr txBox="1"/>
          <p:nvPr/>
        </p:nvSpPr>
        <p:spPr>
          <a:xfrm>
            <a:off x="1128750" y="2692075"/>
            <a:ext cx="50739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25252"/>
                </a:solidFill>
                <a:latin typeface="Economica"/>
                <a:ea typeface="Economica"/>
                <a:cs typeface="Economica"/>
                <a:sym typeface="Economica"/>
              </a:rPr>
              <a:t>Login to the</a:t>
            </a:r>
            <a:r>
              <a:rPr lang="en" sz="1600">
                <a:solidFill>
                  <a:srgbClr val="525252"/>
                </a:solidFill>
                <a:latin typeface="Economica"/>
                <a:ea typeface="Economica"/>
                <a:cs typeface="Economica"/>
                <a:sym typeface="Economica"/>
              </a:rPr>
              <a:t> Campus RÉCIT website (if needed, create an account)</a:t>
            </a:r>
            <a:endParaRPr sz="1600">
              <a:solidFill>
                <a:srgbClr val="525252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525252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25252"/>
                </a:solidFill>
                <a:latin typeface="Economica"/>
                <a:ea typeface="Economica"/>
                <a:cs typeface="Economica"/>
                <a:sym typeface="Economica"/>
              </a:rPr>
              <a:t>Sign up for the self-paced training : </a:t>
            </a:r>
            <a:r>
              <a:rPr lang="en" sz="1600" u="sng">
                <a:solidFill>
                  <a:srgbClr val="0097A7"/>
                </a:solidFill>
                <a:latin typeface="Economica"/>
                <a:ea typeface="Economica"/>
                <a:cs typeface="Economica"/>
                <a:sym typeface="Economica"/>
                <a:hlinkClick r:id="rId5"/>
              </a:rPr>
              <a:t>http://recit.org/ul/qcc</a:t>
            </a:r>
            <a:r>
              <a:rPr lang="en" sz="1600">
                <a:latin typeface="Economica"/>
                <a:ea typeface="Economica"/>
                <a:cs typeface="Economica"/>
                <a:sym typeface="Economica"/>
              </a:rPr>
              <a:t> </a:t>
            </a:r>
            <a:endParaRPr sz="1600">
              <a:solidFill>
                <a:srgbClr val="525252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525252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25252"/>
                </a:solidFill>
                <a:latin typeface="Economica"/>
                <a:ea typeface="Economica"/>
                <a:cs typeface="Economica"/>
                <a:sym typeface="Economica"/>
              </a:rPr>
              <a:t>Request your «participation» badge (bottom of the page)</a:t>
            </a:r>
            <a:endParaRPr sz="1600">
              <a:solidFill>
                <a:srgbClr val="525252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525252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525252"/>
                </a:solidFill>
                <a:latin typeface="Economica"/>
                <a:ea typeface="Economica"/>
                <a:cs typeface="Economica"/>
                <a:sym typeface="Economica"/>
              </a:rPr>
              <a:t>Complete procedure (in French):</a:t>
            </a:r>
            <a:r>
              <a:rPr lang="en" sz="1600">
                <a:latin typeface="Economica"/>
                <a:ea typeface="Economica"/>
                <a:cs typeface="Economica"/>
                <a:sym typeface="Economica"/>
              </a:rPr>
              <a:t> </a:t>
            </a:r>
            <a:r>
              <a:rPr lang="en" sz="1600" u="sng">
                <a:solidFill>
                  <a:srgbClr val="0097A7"/>
                </a:solidFill>
                <a:latin typeface="Economica"/>
                <a:ea typeface="Economica"/>
                <a:cs typeface="Economica"/>
                <a:sym typeface="Economica"/>
                <a:hlinkClick r:id="rId6"/>
              </a:rPr>
              <a:t>http://recit.org/ul/qck</a:t>
            </a:r>
            <a:r>
              <a:rPr lang="en" sz="1600">
                <a:latin typeface="Economica"/>
                <a:ea typeface="Economica"/>
                <a:cs typeface="Economica"/>
                <a:sym typeface="Economica"/>
              </a:rPr>
              <a:t> </a:t>
            </a:r>
            <a:endParaRPr sz="1600">
              <a:solidFill>
                <a:srgbClr val="525252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grpSp>
        <p:nvGrpSpPr>
          <p:cNvPr id="2102" name="Google Shape;2102;p54"/>
          <p:cNvGrpSpPr/>
          <p:nvPr/>
        </p:nvGrpSpPr>
        <p:grpSpPr>
          <a:xfrm>
            <a:off x="6908404" y="1095746"/>
            <a:ext cx="475062" cy="376871"/>
            <a:chOff x="5255200" y="3006475"/>
            <a:chExt cx="511700" cy="378575"/>
          </a:xfrm>
        </p:grpSpPr>
        <p:sp>
          <p:nvSpPr>
            <p:cNvPr id="2103" name="Google Shape;2103;p54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54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5" name="Google Shape;2105;p54"/>
          <p:cNvSpPr txBox="1"/>
          <p:nvPr/>
        </p:nvSpPr>
        <p:spPr>
          <a:xfrm>
            <a:off x="3533763" y="1866421"/>
            <a:ext cx="2326200" cy="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0097A7"/>
                </a:solidFill>
                <a:latin typeface="Economica"/>
                <a:ea typeface="Economica"/>
                <a:cs typeface="Economica"/>
                <a:sym typeface="Economica"/>
                <a:hlinkClick r:id="rId7"/>
              </a:rPr>
              <a:t>https://campus.recit.qc.ca/</a:t>
            </a:r>
            <a:endParaRPr sz="1600"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>
                <a:solidFill>
                  <a:srgbClr val="0097A7"/>
                </a:solidFill>
                <a:latin typeface="Economica"/>
                <a:ea typeface="Economica"/>
                <a:cs typeface="Economica"/>
                <a:sym typeface="Economica"/>
                <a:hlinkClick r:id="rId8"/>
              </a:rPr>
              <a:t>equipe@recitmst.qc.ca</a:t>
            </a:r>
            <a:endParaRPr sz="1600">
              <a:solidFill>
                <a:srgbClr val="384F5C"/>
              </a:solidFill>
              <a:latin typeface="Economica"/>
              <a:ea typeface="Economica"/>
              <a:cs typeface="Economica"/>
              <a:sym typeface="Economi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06" name="Google Shape;2106;p5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65225" y="2800590"/>
            <a:ext cx="2163450" cy="18760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07" name="Google Shape;2107;p54"/>
          <p:cNvGrpSpPr/>
          <p:nvPr/>
        </p:nvGrpSpPr>
        <p:grpSpPr>
          <a:xfrm>
            <a:off x="2905636" y="1886567"/>
            <a:ext cx="522260" cy="665308"/>
            <a:chOff x="4636075" y="261925"/>
            <a:chExt cx="401800" cy="475050"/>
          </a:xfrm>
        </p:grpSpPr>
        <p:sp>
          <p:nvSpPr>
            <p:cNvPr id="2108" name="Google Shape;2108;p54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9" name="Google Shape;2109;p54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54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54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112" name="Google Shape;2112;p5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25287" y="1863179"/>
            <a:ext cx="1389965" cy="66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3" name="Google Shape;2113;p5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555275" y="1826074"/>
            <a:ext cx="894825" cy="89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lin ang="5400012" scaled="0"/>
        </a:gradFill>
      </p:bgPr>
    </p:bg>
    <p:spTree>
      <p:nvGrpSpPr>
        <p:cNvPr id="2117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p55"/>
          <p:cNvSpPr txBox="1"/>
          <p:nvPr/>
        </p:nvSpPr>
        <p:spPr>
          <a:xfrm>
            <a:off x="156175" y="3963206"/>
            <a:ext cx="78252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119" name="Google Shape;2119;p55"/>
          <p:cNvSpPr/>
          <p:nvPr/>
        </p:nvSpPr>
        <p:spPr>
          <a:xfrm>
            <a:off x="3213452" y="527701"/>
            <a:ext cx="2728142" cy="1892065"/>
          </a:xfrm>
          <a:custGeom>
            <a:rect b="b" l="l" r="r" t="t"/>
            <a:pathLst>
              <a:path extrusionOk="0" h="82958" w="89712">
                <a:moveTo>
                  <a:pt x="52672" y="2049"/>
                </a:moveTo>
                <a:cubicBezTo>
                  <a:pt x="40979" y="2915"/>
                  <a:pt x="28376" y="5688"/>
                  <a:pt x="19269" y="13072"/>
                </a:cubicBezTo>
                <a:cubicBezTo>
                  <a:pt x="7810" y="22364"/>
                  <a:pt x="-450" y="41692"/>
                  <a:pt x="5574" y="55159"/>
                </a:cubicBezTo>
                <a:cubicBezTo>
                  <a:pt x="12935" y="71613"/>
                  <a:pt x="33988" y="83483"/>
                  <a:pt x="52004" y="82883"/>
                </a:cubicBezTo>
                <a:cubicBezTo>
                  <a:pt x="62654" y="82528"/>
                  <a:pt x="75555" y="78169"/>
                  <a:pt x="80730" y="68854"/>
                </a:cubicBezTo>
                <a:cubicBezTo>
                  <a:pt x="89352" y="53334"/>
                  <a:pt x="86569" y="30516"/>
                  <a:pt x="76722" y="15744"/>
                </a:cubicBezTo>
                <a:cubicBezTo>
                  <a:pt x="69002" y="4163"/>
                  <a:pt x="51061" y="-2643"/>
                  <a:pt x="37641" y="1047"/>
                </a:cubicBezTo>
                <a:cubicBezTo>
                  <a:pt x="22585" y="5187"/>
                  <a:pt x="4685" y="14958"/>
                  <a:pt x="898" y="30107"/>
                </a:cubicBezTo>
                <a:cubicBezTo>
                  <a:pt x="-3402" y="47308"/>
                  <a:pt x="8934" y="71200"/>
                  <a:pt x="25616" y="77205"/>
                </a:cubicBezTo>
                <a:cubicBezTo>
                  <a:pt x="45696" y="84433"/>
                  <a:pt x="76756" y="77025"/>
                  <a:pt x="86743" y="58165"/>
                </a:cubicBezTo>
                <a:cubicBezTo>
                  <a:pt x="93824" y="44791"/>
                  <a:pt x="86932" y="25486"/>
                  <a:pt x="77390" y="13740"/>
                </a:cubicBezTo>
                <a:cubicBezTo>
                  <a:pt x="74163" y="9767"/>
                  <a:pt x="71332" y="4292"/>
                  <a:pt x="66367" y="3051"/>
                </a:cubicBezTo>
              </a:path>
            </a:pathLst>
          </a:custGeom>
          <a:noFill/>
          <a:ln cap="rnd" cmpd="sng" w="1905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120" name="Google Shape;2120;p55"/>
          <p:cNvSpPr/>
          <p:nvPr/>
        </p:nvSpPr>
        <p:spPr>
          <a:xfrm>
            <a:off x="4014780" y="972224"/>
            <a:ext cx="1114426" cy="1003003"/>
          </a:xfrm>
          <a:custGeom>
            <a:rect b="b" l="l" r="r" t="t"/>
            <a:pathLst>
              <a:path extrusionOk="0" h="18981" w="15817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1" name="Google Shape;2121;p55"/>
          <p:cNvSpPr txBox="1"/>
          <p:nvPr/>
        </p:nvSpPr>
        <p:spPr>
          <a:xfrm>
            <a:off x="156175" y="4487175"/>
            <a:ext cx="1617300" cy="3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RÉCIT MST 2019</a:t>
            </a:r>
            <a:endParaRPr/>
          </a:p>
        </p:txBody>
      </p:sp>
      <p:sp>
        <p:nvSpPr>
          <p:cNvPr id="2122" name="Google Shape;2122;p55"/>
          <p:cNvSpPr txBox="1"/>
          <p:nvPr/>
        </p:nvSpPr>
        <p:spPr>
          <a:xfrm>
            <a:off x="1188825" y="376450"/>
            <a:ext cx="7734300" cy="14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55D4B"/>
                </a:solidFill>
                <a:latin typeface="Bangers"/>
                <a:ea typeface="Bangers"/>
                <a:cs typeface="Bangers"/>
                <a:sym typeface="Bangers"/>
              </a:rPr>
              <a:t>Merci et bon Scratch!</a:t>
            </a:r>
            <a:endParaRPr sz="4800">
              <a:solidFill>
                <a:srgbClr val="F55D4B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F55D4B"/>
                </a:solidFill>
                <a:latin typeface="Bangers"/>
                <a:ea typeface="Bangers"/>
                <a:cs typeface="Bangers"/>
                <a:sym typeface="Bangers"/>
              </a:rPr>
              <a:t>Thank you and Happy Scratching!</a:t>
            </a:r>
            <a:endParaRPr sz="4800">
              <a:solidFill>
                <a:srgbClr val="F55D4B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Questions? 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ou 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Formations dans vos milieux : </a:t>
            </a:r>
            <a:r>
              <a:rPr lang="en" sz="30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equipe@recitmst.qc.ca</a:t>
            </a:r>
            <a:endParaRPr sz="30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FAA22A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AA22A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2123" name="Google Shape;2123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950" y="2097925"/>
            <a:ext cx="1796395" cy="10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4" name="Google Shape;2124;p55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20488" y="4599602"/>
            <a:ext cx="1077165" cy="37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8" name="Shape 2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" name="Google Shape;2129;p56"/>
          <p:cNvSpPr/>
          <p:nvPr/>
        </p:nvSpPr>
        <p:spPr>
          <a:xfrm>
            <a:off x="0" y="0"/>
            <a:ext cx="9144000" cy="375300"/>
          </a:xfrm>
          <a:prstGeom prst="rect">
            <a:avLst/>
          </a:prstGeom>
          <a:solidFill>
            <a:srgbClr val="384F5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Recitmst.qc.ca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130" name="Google Shape;2130;p56"/>
          <p:cNvSpPr/>
          <p:nvPr/>
        </p:nvSpPr>
        <p:spPr>
          <a:xfrm>
            <a:off x="7577150" y="1704975"/>
            <a:ext cx="61800" cy="85800"/>
          </a:xfrm>
          <a:prstGeom prst="rect">
            <a:avLst/>
          </a:prstGeom>
          <a:solidFill>
            <a:srgbClr val="E6EB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31" name="Google Shape;213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892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Nathani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