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7" r:id="rId1"/>
    <p:sldMasterId id="2147483688" r:id="rId2"/>
    <p:sldMasterId id="2147483689" r:id="rId3"/>
  </p:sldMasterIdLst>
  <p:notesMasterIdLst>
    <p:notesMasterId r:id="rId15"/>
  </p:notesMasterIdLst>
  <p:sldIdLst>
    <p:sldId id="256" r:id="rId4"/>
    <p:sldId id="257" r:id="rId5"/>
    <p:sldId id="258" r:id="rId6"/>
    <p:sldId id="259" r:id="rId7"/>
    <p:sldId id="260" r:id="rId8"/>
    <p:sldId id="261" r:id="rId9"/>
    <p:sldId id="262" r:id="rId10"/>
    <p:sldId id="263" r:id="rId11"/>
    <p:sldId id="264" r:id="rId12"/>
    <p:sldId id="265" r:id="rId13"/>
    <p:sldId id="266" r:id="rId14"/>
  </p:sldIdLst>
  <p:sldSz cx="9144000" cy="5143500" type="screen16x9"/>
  <p:notesSz cx="6858000" cy="9144000"/>
  <p:embeddedFontLst>
    <p:embeddedFont>
      <p:font typeface="Montserrat" panose="020B0604020202020204" charset="0"/>
      <p:regular r:id="rId16"/>
      <p:bold r:id="rId17"/>
      <p:italic r:id="rId18"/>
      <p:boldItalic r:id="rId19"/>
    </p:embeddedFont>
    <p:embeddedFont>
      <p:font typeface="Open Sans" panose="020B0604020202020204" charset="0"/>
      <p:regular r:id="rId20"/>
      <p:bold r:id="rId21"/>
      <p:italic r:id="rId22"/>
      <p:boldItalic r:id="rId23"/>
    </p:embeddedFont>
    <p:embeddedFont>
      <p:font typeface="Ubuntu" panose="020B0604020202020204" charset="0"/>
      <p:regular r:id="rId24"/>
      <p:bold r:id="rId25"/>
      <p:italic r:id="rId26"/>
      <p:boldItalic r:id="rId27"/>
    </p:embeddedFont>
    <p:embeddedFont>
      <p:font typeface="Viga" panose="020B0604020202020204" charset="0"/>
      <p:regular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0" autoAdjust="0"/>
    <p:restoredTop sz="95268" autoAdjust="0"/>
  </p:normalViewPr>
  <p:slideViewPr>
    <p:cSldViewPr snapToGrid="0">
      <p:cViewPr varScale="1">
        <p:scale>
          <a:sx n="114" d="100"/>
          <a:sy n="114" d="100"/>
        </p:scale>
        <p:origin x="1075" y="91"/>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Master" Target="slideMasters/slideMaster3.xml"/><Relationship Id="rId21" Type="http://schemas.openxmlformats.org/officeDocument/2006/relationships/font" Target="fonts/font6.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9.fntdata"/><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10" Type="http://schemas.openxmlformats.org/officeDocument/2006/relationships/slide" Target="slides/slide7.xml"/><Relationship Id="rId19" Type="http://schemas.openxmlformats.org/officeDocument/2006/relationships/font" Target="fonts/font4.fntdata"/><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584799713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584799713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584799713d_0_6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584799713d_0_6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584799713d_0_3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584799713d_0_3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fr-CA">
                <a:solidFill>
                  <a:schemeClr val="dk1"/>
                </a:solidFill>
              </a:rPr>
              <a:t>Un réseau de plus de 150 personnes dévouées à accroître l'utilisation pédagogique des technologies et des ressources numériques en enseignement, en apprentissage et en évaluation réparties partout dans la province du Québec pour le personnel scolaire.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fr-CA">
                <a:solidFill>
                  <a:schemeClr val="dk1"/>
                </a:solidFill>
              </a:rPr>
              <a:t>Les services locaux sont dédiés à la formation générale des jeunes. Les services régionaux sont dédiés à la formation générale des adultes. Les services nationaux assurent un soutien particulier en lien avec un domaine d’apprentissage particulier du PFEQ (arts, développement professionnel, langues, mathématiques, sciences et technologie, univers social) ou pour une clientèle scolaire ciblée (adaptation scolaire, éducation préscolaire, service à la communauté anglophone et formation des adultes).</a:t>
            </a:r>
            <a:endParaRPr sz="1850">
              <a:solidFill>
                <a:schemeClr val="dk1"/>
              </a:solidFill>
              <a:latin typeface="Viga"/>
              <a:ea typeface="Viga"/>
              <a:cs typeface="Viga"/>
              <a:sym typeface="Viga"/>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584799713d_0_10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584799713d_0_10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a:t>Exemple FAD - on utilise Moodle, on développe des plugins, contenu -&gt; partager en libre.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757ea0b604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757ea0b604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a:t>Exemple FAD - on utilise Moodle, on développe des plugins, contenu -&gt; partager en libre.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587bdee966_5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587bdee966_5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584799713d_0_9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584799713d_0_9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a:t>Exemple FAD - on utilise Moodle, on développe des plugins, contenu -&gt; partager en libre.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584799713d_0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584799713d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a:t>Diapo principale - 3-4 min. À quoi on touche au RÉCIT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584799713d_0_9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584799713d_0_9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CA"/>
              <a:t>Exemple FAD - on utilise Moodle, on développe des plugins, contenu -&gt; partager en libre.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584799713d_0_8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 name="Google Shape;386;g584799713d_0_8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584799713d_0_7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584799713d_0_7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54"/>
        <p:cNvGrpSpPr/>
        <p:nvPr/>
      </p:nvGrpSpPr>
      <p:grpSpPr>
        <a:xfrm>
          <a:off x="0" y="0"/>
          <a:ext cx="0" cy="0"/>
          <a:chOff x="0" y="0"/>
          <a:chExt cx="0" cy="0"/>
        </a:xfrm>
      </p:grpSpPr>
      <p:sp>
        <p:nvSpPr>
          <p:cNvPr id="55" name="Google Shape;55;p14"/>
          <p:cNvSpPr txBox="1">
            <a:spLocks noGrp="1"/>
          </p:cNvSpPr>
          <p:nvPr>
            <p:ph type="ctrTitle"/>
          </p:nvPr>
        </p:nvSpPr>
        <p:spPr>
          <a:xfrm>
            <a:off x="443450" y="2906213"/>
            <a:ext cx="6154500" cy="1188000"/>
          </a:xfrm>
          <a:prstGeom prst="rect">
            <a:avLst/>
          </a:prstGeom>
        </p:spPr>
        <p:txBody>
          <a:bodyPr spcFirstLastPara="1" wrap="square" lIns="91425" tIns="91425" rIns="91425" bIns="91425" anchor="b" anchorCtr="0">
            <a:noAutofit/>
          </a:bodyPr>
          <a:lstStyle>
            <a:lvl1pPr lvl="0" rtl="0">
              <a:spcBef>
                <a:spcPts val="0"/>
              </a:spcBef>
              <a:spcAft>
                <a:spcPts val="0"/>
              </a:spcAft>
              <a:buSzPts val="5800"/>
              <a:buNone/>
              <a:defRPr sz="5800"/>
            </a:lvl1pPr>
            <a:lvl2pPr lvl="1" algn="ctr" rtl="0">
              <a:spcBef>
                <a:spcPts val="0"/>
              </a:spcBef>
              <a:spcAft>
                <a:spcPts val="0"/>
              </a:spcAft>
              <a:buSzPts val="5800"/>
              <a:buNone/>
              <a:defRPr sz="5800"/>
            </a:lvl2pPr>
            <a:lvl3pPr lvl="2" algn="ctr" rtl="0">
              <a:spcBef>
                <a:spcPts val="0"/>
              </a:spcBef>
              <a:spcAft>
                <a:spcPts val="0"/>
              </a:spcAft>
              <a:buSzPts val="5800"/>
              <a:buNone/>
              <a:defRPr sz="5800"/>
            </a:lvl3pPr>
            <a:lvl4pPr lvl="3" algn="ctr" rtl="0">
              <a:spcBef>
                <a:spcPts val="0"/>
              </a:spcBef>
              <a:spcAft>
                <a:spcPts val="0"/>
              </a:spcAft>
              <a:buSzPts val="5800"/>
              <a:buNone/>
              <a:defRPr sz="5800"/>
            </a:lvl4pPr>
            <a:lvl5pPr lvl="4" algn="ctr" rtl="0">
              <a:spcBef>
                <a:spcPts val="0"/>
              </a:spcBef>
              <a:spcAft>
                <a:spcPts val="0"/>
              </a:spcAft>
              <a:buSzPts val="5800"/>
              <a:buNone/>
              <a:defRPr sz="5800"/>
            </a:lvl5pPr>
            <a:lvl6pPr lvl="5" algn="ctr" rtl="0">
              <a:spcBef>
                <a:spcPts val="0"/>
              </a:spcBef>
              <a:spcAft>
                <a:spcPts val="0"/>
              </a:spcAft>
              <a:buSzPts val="5800"/>
              <a:buNone/>
              <a:defRPr sz="5800"/>
            </a:lvl6pPr>
            <a:lvl7pPr lvl="6" algn="ctr" rtl="0">
              <a:spcBef>
                <a:spcPts val="0"/>
              </a:spcBef>
              <a:spcAft>
                <a:spcPts val="0"/>
              </a:spcAft>
              <a:buSzPts val="5800"/>
              <a:buNone/>
              <a:defRPr sz="5800"/>
            </a:lvl7pPr>
            <a:lvl8pPr lvl="7" algn="ctr" rtl="0">
              <a:spcBef>
                <a:spcPts val="0"/>
              </a:spcBef>
              <a:spcAft>
                <a:spcPts val="0"/>
              </a:spcAft>
              <a:buSzPts val="5800"/>
              <a:buNone/>
              <a:defRPr sz="5800"/>
            </a:lvl8pPr>
            <a:lvl9pPr lvl="8" algn="ctr" rtl="0">
              <a:spcBef>
                <a:spcPts val="0"/>
              </a:spcBef>
              <a:spcAft>
                <a:spcPts val="0"/>
              </a:spcAft>
              <a:buSzPts val="5800"/>
              <a:buNone/>
              <a:defRPr sz="5800"/>
            </a:lvl9pPr>
          </a:lstStyle>
          <a:p>
            <a:endParaRPr/>
          </a:p>
        </p:txBody>
      </p:sp>
      <p:sp>
        <p:nvSpPr>
          <p:cNvPr id="56" name="Google Shape;56;p14"/>
          <p:cNvSpPr/>
          <p:nvPr/>
        </p:nvSpPr>
        <p:spPr>
          <a:xfrm>
            <a:off x="581050" y="4392919"/>
            <a:ext cx="6016800" cy="126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ubtitle - Teal">
  <p:cSld name="TITLE_1">
    <p:spTree>
      <p:nvGrpSpPr>
        <p:cNvPr id="1" name="Shape 57"/>
        <p:cNvGrpSpPr/>
        <p:nvPr/>
      </p:nvGrpSpPr>
      <p:grpSpPr>
        <a:xfrm>
          <a:off x="0" y="0"/>
          <a:ext cx="0" cy="0"/>
          <a:chOff x="0" y="0"/>
          <a:chExt cx="0" cy="0"/>
        </a:xfrm>
      </p:grpSpPr>
      <p:sp>
        <p:nvSpPr>
          <p:cNvPr id="58" name="Google Shape;58;p15"/>
          <p:cNvSpPr txBox="1">
            <a:spLocks noGrp="1"/>
          </p:cNvSpPr>
          <p:nvPr>
            <p:ph type="ctrTitle"/>
          </p:nvPr>
        </p:nvSpPr>
        <p:spPr>
          <a:xfrm>
            <a:off x="565775" y="1583344"/>
            <a:ext cx="6009300" cy="1159800"/>
          </a:xfrm>
          <a:prstGeom prst="rect">
            <a:avLst/>
          </a:prstGeom>
        </p:spPr>
        <p:txBody>
          <a:bodyPr spcFirstLastPara="1" wrap="square" lIns="91425" tIns="91425" rIns="91425" bIns="91425" anchor="b" anchorCtr="0">
            <a:noAutofit/>
          </a:bodyPr>
          <a:lstStyle>
            <a:lvl1pPr lvl="0"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
        <p:nvSpPr>
          <p:cNvPr id="59" name="Google Shape;59;p15"/>
          <p:cNvSpPr txBox="1">
            <a:spLocks noGrp="1"/>
          </p:cNvSpPr>
          <p:nvPr>
            <p:ph type="subTitle" idx="1"/>
          </p:nvPr>
        </p:nvSpPr>
        <p:spPr>
          <a:xfrm>
            <a:off x="481675" y="3494044"/>
            <a:ext cx="6093600" cy="8193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Font typeface="Montserrat"/>
              <a:buNone/>
              <a:defRPr>
                <a:latin typeface="Montserrat"/>
                <a:ea typeface="Montserrat"/>
                <a:cs typeface="Montserrat"/>
                <a:sym typeface="Montserrat"/>
              </a:defRPr>
            </a:lvl1pPr>
            <a:lvl2pPr lvl="1" rtl="0">
              <a:spcBef>
                <a:spcPts val="0"/>
              </a:spcBef>
              <a:spcAft>
                <a:spcPts val="0"/>
              </a:spcAft>
              <a:buSzPts val="3000"/>
              <a:buFont typeface="Montserrat"/>
              <a:buNone/>
              <a:defRPr sz="3000">
                <a:latin typeface="Montserrat"/>
                <a:ea typeface="Montserrat"/>
                <a:cs typeface="Montserrat"/>
                <a:sym typeface="Montserrat"/>
              </a:defRPr>
            </a:lvl2pPr>
            <a:lvl3pPr lvl="2" rtl="0">
              <a:spcBef>
                <a:spcPts val="0"/>
              </a:spcBef>
              <a:spcAft>
                <a:spcPts val="0"/>
              </a:spcAft>
              <a:buSzPts val="3000"/>
              <a:buFont typeface="Montserrat"/>
              <a:buNone/>
              <a:defRPr sz="3000">
                <a:latin typeface="Montserrat"/>
                <a:ea typeface="Montserrat"/>
                <a:cs typeface="Montserrat"/>
                <a:sym typeface="Montserrat"/>
              </a:defRPr>
            </a:lvl3pPr>
            <a:lvl4pPr lvl="3" rtl="0">
              <a:spcBef>
                <a:spcPts val="0"/>
              </a:spcBef>
              <a:spcAft>
                <a:spcPts val="0"/>
              </a:spcAft>
              <a:buSzPts val="3000"/>
              <a:buFont typeface="Montserrat"/>
              <a:buNone/>
              <a:defRPr sz="3000">
                <a:latin typeface="Montserrat"/>
                <a:ea typeface="Montserrat"/>
                <a:cs typeface="Montserrat"/>
                <a:sym typeface="Montserrat"/>
              </a:defRPr>
            </a:lvl4pPr>
            <a:lvl5pPr lvl="4" rtl="0">
              <a:spcBef>
                <a:spcPts val="0"/>
              </a:spcBef>
              <a:spcAft>
                <a:spcPts val="0"/>
              </a:spcAft>
              <a:buSzPts val="3000"/>
              <a:buFont typeface="Montserrat"/>
              <a:buNone/>
              <a:defRPr sz="3000">
                <a:latin typeface="Montserrat"/>
                <a:ea typeface="Montserrat"/>
                <a:cs typeface="Montserrat"/>
                <a:sym typeface="Montserrat"/>
              </a:defRPr>
            </a:lvl5pPr>
            <a:lvl6pPr lvl="5" rtl="0">
              <a:spcBef>
                <a:spcPts val="0"/>
              </a:spcBef>
              <a:spcAft>
                <a:spcPts val="0"/>
              </a:spcAft>
              <a:buSzPts val="3000"/>
              <a:buFont typeface="Montserrat"/>
              <a:buNone/>
              <a:defRPr sz="3000">
                <a:latin typeface="Montserrat"/>
                <a:ea typeface="Montserrat"/>
                <a:cs typeface="Montserrat"/>
                <a:sym typeface="Montserrat"/>
              </a:defRPr>
            </a:lvl6pPr>
            <a:lvl7pPr lvl="6" rtl="0">
              <a:spcBef>
                <a:spcPts val="0"/>
              </a:spcBef>
              <a:spcAft>
                <a:spcPts val="0"/>
              </a:spcAft>
              <a:buSzPts val="3000"/>
              <a:buFont typeface="Montserrat"/>
              <a:buNone/>
              <a:defRPr sz="3000">
                <a:latin typeface="Montserrat"/>
                <a:ea typeface="Montserrat"/>
                <a:cs typeface="Montserrat"/>
                <a:sym typeface="Montserrat"/>
              </a:defRPr>
            </a:lvl7pPr>
            <a:lvl8pPr lvl="7" rtl="0">
              <a:spcBef>
                <a:spcPts val="0"/>
              </a:spcBef>
              <a:spcAft>
                <a:spcPts val="0"/>
              </a:spcAft>
              <a:buSzPts val="3000"/>
              <a:buFont typeface="Montserrat"/>
              <a:buNone/>
              <a:defRPr sz="3000">
                <a:latin typeface="Montserrat"/>
                <a:ea typeface="Montserrat"/>
                <a:cs typeface="Montserrat"/>
                <a:sym typeface="Montserrat"/>
              </a:defRPr>
            </a:lvl8pPr>
            <a:lvl9pPr lvl="8" rtl="0">
              <a:spcBef>
                <a:spcPts val="0"/>
              </a:spcBef>
              <a:spcAft>
                <a:spcPts val="0"/>
              </a:spcAft>
              <a:buSzPts val="3000"/>
              <a:buFont typeface="Montserrat"/>
              <a:buNone/>
              <a:defRPr sz="3000">
                <a:latin typeface="Montserrat"/>
                <a:ea typeface="Montserrat"/>
                <a:cs typeface="Montserrat"/>
                <a:sym typeface="Montserrat"/>
              </a:defRPr>
            </a:lvl9pPr>
          </a:lstStyle>
          <a:p>
            <a:endParaRPr/>
          </a:p>
        </p:txBody>
      </p:sp>
      <p:sp>
        <p:nvSpPr>
          <p:cNvPr id="60" name="Google Shape;60;p15"/>
          <p:cNvSpPr/>
          <p:nvPr/>
        </p:nvSpPr>
        <p:spPr>
          <a:xfrm>
            <a:off x="581050" y="3055519"/>
            <a:ext cx="6016800" cy="126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5"/>
          <p:cNvSpPr txBox="1">
            <a:spLocks noGrp="1"/>
          </p:cNvSpPr>
          <p:nvPr>
            <p:ph type="sldNum" idx="12"/>
          </p:nvPr>
        </p:nvSpPr>
        <p:spPr>
          <a:xfrm>
            <a:off x="8556775" y="4853550"/>
            <a:ext cx="548700" cy="2901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ubtitle - Gold">
  <p:cSld name="TITLE_1_3_1">
    <p:spTree>
      <p:nvGrpSpPr>
        <p:cNvPr id="1" name="Shape 62"/>
        <p:cNvGrpSpPr/>
        <p:nvPr/>
      </p:nvGrpSpPr>
      <p:grpSpPr>
        <a:xfrm>
          <a:off x="0" y="0"/>
          <a:ext cx="0" cy="0"/>
          <a:chOff x="0" y="0"/>
          <a:chExt cx="0" cy="0"/>
        </a:xfrm>
      </p:grpSpPr>
      <p:sp>
        <p:nvSpPr>
          <p:cNvPr id="63" name="Google Shape;63;p16"/>
          <p:cNvSpPr txBox="1">
            <a:spLocks noGrp="1"/>
          </p:cNvSpPr>
          <p:nvPr>
            <p:ph type="ctrTitle"/>
          </p:nvPr>
        </p:nvSpPr>
        <p:spPr>
          <a:xfrm>
            <a:off x="565775" y="1583344"/>
            <a:ext cx="6009300" cy="1159800"/>
          </a:xfrm>
          <a:prstGeom prst="rect">
            <a:avLst/>
          </a:prstGeom>
        </p:spPr>
        <p:txBody>
          <a:bodyPr spcFirstLastPara="1" wrap="square" lIns="91425" tIns="91425" rIns="91425" bIns="91425" anchor="b" anchorCtr="0">
            <a:noAutofit/>
          </a:bodyPr>
          <a:lstStyle>
            <a:lvl1pPr lvl="0"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
        <p:nvSpPr>
          <p:cNvPr id="64" name="Google Shape;64;p16"/>
          <p:cNvSpPr txBox="1">
            <a:spLocks noGrp="1"/>
          </p:cNvSpPr>
          <p:nvPr>
            <p:ph type="subTitle" idx="1"/>
          </p:nvPr>
        </p:nvSpPr>
        <p:spPr>
          <a:xfrm>
            <a:off x="481675" y="3494044"/>
            <a:ext cx="6093600" cy="8193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Font typeface="Montserrat"/>
              <a:buNone/>
              <a:defRPr>
                <a:latin typeface="Montserrat"/>
                <a:ea typeface="Montserrat"/>
                <a:cs typeface="Montserrat"/>
                <a:sym typeface="Montserrat"/>
              </a:defRPr>
            </a:lvl1pPr>
            <a:lvl2pPr lvl="1" rtl="0">
              <a:spcBef>
                <a:spcPts val="0"/>
              </a:spcBef>
              <a:spcAft>
                <a:spcPts val="0"/>
              </a:spcAft>
              <a:buSzPts val="3000"/>
              <a:buFont typeface="Montserrat"/>
              <a:buNone/>
              <a:defRPr sz="3000">
                <a:latin typeface="Montserrat"/>
                <a:ea typeface="Montserrat"/>
                <a:cs typeface="Montserrat"/>
                <a:sym typeface="Montserrat"/>
              </a:defRPr>
            </a:lvl2pPr>
            <a:lvl3pPr lvl="2" rtl="0">
              <a:spcBef>
                <a:spcPts val="0"/>
              </a:spcBef>
              <a:spcAft>
                <a:spcPts val="0"/>
              </a:spcAft>
              <a:buSzPts val="3000"/>
              <a:buFont typeface="Montserrat"/>
              <a:buNone/>
              <a:defRPr sz="3000">
                <a:latin typeface="Montserrat"/>
                <a:ea typeface="Montserrat"/>
                <a:cs typeface="Montserrat"/>
                <a:sym typeface="Montserrat"/>
              </a:defRPr>
            </a:lvl3pPr>
            <a:lvl4pPr lvl="3" rtl="0">
              <a:spcBef>
                <a:spcPts val="0"/>
              </a:spcBef>
              <a:spcAft>
                <a:spcPts val="0"/>
              </a:spcAft>
              <a:buSzPts val="3000"/>
              <a:buFont typeface="Montserrat"/>
              <a:buNone/>
              <a:defRPr sz="3000">
                <a:latin typeface="Montserrat"/>
                <a:ea typeface="Montserrat"/>
                <a:cs typeface="Montserrat"/>
                <a:sym typeface="Montserrat"/>
              </a:defRPr>
            </a:lvl4pPr>
            <a:lvl5pPr lvl="4" rtl="0">
              <a:spcBef>
                <a:spcPts val="0"/>
              </a:spcBef>
              <a:spcAft>
                <a:spcPts val="0"/>
              </a:spcAft>
              <a:buSzPts val="3000"/>
              <a:buFont typeface="Montserrat"/>
              <a:buNone/>
              <a:defRPr sz="3000">
                <a:latin typeface="Montserrat"/>
                <a:ea typeface="Montserrat"/>
                <a:cs typeface="Montserrat"/>
                <a:sym typeface="Montserrat"/>
              </a:defRPr>
            </a:lvl5pPr>
            <a:lvl6pPr lvl="5" rtl="0">
              <a:spcBef>
                <a:spcPts val="0"/>
              </a:spcBef>
              <a:spcAft>
                <a:spcPts val="0"/>
              </a:spcAft>
              <a:buSzPts val="3000"/>
              <a:buFont typeface="Montserrat"/>
              <a:buNone/>
              <a:defRPr sz="3000">
                <a:latin typeface="Montserrat"/>
                <a:ea typeface="Montserrat"/>
                <a:cs typeface="Montserrat"/>
                <a:sym typeface="Montserrat"/>
              </a:defRPr>
            </a:lvl6pPr>
            <a:lvl7pPr lvl="6" rtl="0">
              <a:spcBef>
                <a:spcPts val="0"/>
              </a:spcBef>
              <a:spcAft>
                <a:spcPts val="0"/>
              </a:spcAft>
              <a:buSzPts val="3000"/>
              <a:buFont typeface="Montserrat"/>
              <a:buNone/>
              <a:defRPr sz="3000">
                <a:latin typeface="Montserrat"/>
                <a:ea typeface="Montserrat"/>
                <a:cs typeface="Montserrat"/>
                <a:sym typeface="Montserrat"/>
              </a:defRPr>
            </a:lvl7pPr>
            <a:lvl8pPr lvl="7" rtl="0">
              <a:spcBef>
                <a:spcPts val="0"/>
              </a:spcBef>
              <a:spcAft>
                <a:spcPts val="0"/>
              </a:spcAft>
              <a:buSzPts val="3000"/>
              <a:buFont typeface="Montserrat"/>
              <a:buNone/>
              <a:defRPr sz="3000">
                <a:latin typeface="Montserrat"/>
                <a:ea typeface="Montserrat"/>
                <a:cs typeface="Montserrat"/>
                <a:sym typeface="Montserrat"/>
              </a:defRPr>
            </a:lvl8pPr>
            <a:lvl9pPr lvl="8" rtl="0">
              <a:spcBef>
                <a:spcPts val="0"/>
              </a:spcBef>
              <a:spcAft>
                <a:spcPts val="0"/>
              </a:spcAft>
              <a:buSzPts val="3000"/>
              <a:buFont typeface="Montserrat"/>
              <a:buNone/>
              <a:defRPr sz="3000">
                <a:latin typeface="Montserrat"/>
                <a:ea typeface="Montserrat"/>
                <a:cs typeface="Montserrat"/>
                <a:sym typeface="Montserrat"/>
              </a:defRPr>
            </a:lvl9pPr>
          </a:lstStyle>
          <a:p>
            <a:endParaRPr/>
          </a:p>
        </p:txBody>
      </p:sp>
      <p:sp>
        <p:nvSpPr>
          <p:cNvPr id="65" name="Google Shape;65;p16"/>
          <p:cNvSpPr/>
          <p:nvPr/>
        </p:nvSpPr>
        <p:spPr>
          <a:xfrm>
            <a:off x="581050" y="3055519"/>
            <a:ext cx="6016800" cy="126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6"/>
          <p:cNvSpPr txBox="1">
            <a:spLocks noGrp="1"/>
          </p:cNvSpPr>
          <p:nvPr>
            <p:ph type="sldNum" idx="12"/>
          </p:nvPr>
        </p:nvSpPr>
        <p:spPr>
          <a:xfrm>
            <a:off x="8556775" y="4853550"/>
            <a:ext cx="548700" cy="2901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 - Teal">
  <p:cSld name="TITLE_1_1">
    <p:spTree>
      <p:nvGrpSpPr>
        <p:cNvPr id="1" name="Shape 67"/>
        <p:cNvGrpSpPr/>
        <p:nvPr/>
      </p:nvGrpSpPr>
      <p:grpSpPr>
        <a:xfrm>
          <a:off x="0" y="0"/>
          <a:ext cx="0" cy="0"/>
          <a:chOff x="0" y="0"/>
          <a:chExt cx="0" cy="0"/>
        </a:xfrm>
      </p:grpSpPr>
      <p:sp>
        <p:nvSpPr>
          <p:cNvPr id="68" name="Google Shape;68;p17"/>
          <p:cNvSpPr txBox="1">
            <a:spLocks noGrp="1"/>
          </p:cNvSpPr>
          <p:nvPr>
            <p:ph type="body" idx="1"/>
          </p:nvPr>
        </p:nvSpPr>
        <p:spPr>
          <a:xfrm>
            <a:off x="1513800" y="2161800"/>
            <a:ext cx="6116400" cy="819900"/>
          </a:xfrm>
          <a:prstGeom prst="rect">
            <a:avLst/>
          </a:prstGeom>
        </p:spPr>
        <p:txBody>
          <a:bodyPr spcFirstLastPara="1" wrap="square" lIns="91425" tIns="91425" rIns="91425" bIns="91425" anchor="t" anchorCtr="0">
            <a:noAutofit/>
          </a:bodyPr>
          <a:lstStyle>
            <a:lvl1pPr marL="457200" lvl="0" indent="-419100" algn="ctr" rtl="0">
              <a:spcBef>
                <a:spcPts val="600"/>
              </a:spcBef>
              <a:spcAft>
                <a:spcPts val="0"/>
              </a:spcAft>
              <a:buSzPts val="3000"/>
              <a:buChar char="○"/>
              <a:defRPr i="1"/>
            </a:lvl1pPr>
            <a:lvl2pPr marL="914400" lvl="1" indent="-381000" algn="ctr" rtl="0">
              <a:spcBef>
                <a:spcPts val="0"/>
              </a:spcBef>
              <a:spcAft>
                <a:spcPts val="0"/>
              </a:spcAft>
              <a:buSzPts val="2400"/>
              <a:buChar char="●"/>
              <a:defRPr i="1"/>
            </a:lvl2pPr>
            <a:lvl3pPr marL="1371600" lvl="2" indent="-381000" algn="ctr" rtl="0">
              <a:spcBef>
                <a:spcPts val="0"/>
              </a:spcBef>
              <a:spcAft>
                <a:spcPts val="0"/>
              </a:spcAft>
              <a:buSzPts val="2400"/>
              <a:buChar char="■"/>
              <a:defRPr i="1"/>
            </a:lvl3pPr>
            <a:lvl4pPr marL="1828800" lvl="3" indent="-342900" algn="ctr" rtl="0">
              <a:spcBef>
                <a:spcPts val="0"/>
              </a:spcBef>
              <a:spcAft>
                <a:spcPts val="0"/>
              </a:spcAft>
              <a:buSzPts val="1800"/>
              <a:buChar char="●"/>
              <a:defRPr i="1"/>
            </a:lvl4pPr>
            <a:lvl5pPr marL="2286000" lvl="4" indent="-342900" algn="ctr" rtl="0">
              <a:spcBef>
                <a:spcPts val="0"/>
              </a:spcBef>
              <a:spcAft>
                <a:spcPts val="0"/>
              </a:spcAft>
              <a:buSzPts val="1800"/>
              <a:buChar char="○"/>
              <a:defRPr i="1"/>
            </a:lvl5pPr>
            <a:lvl6pPr marL="2743200" lvl="5" indent="-342900" algn="ctr" rtl="0">
              <a:spcBef>
                <a:spcPts val="0"/>
              </a:spcBef>
              <a:spcAft>
                <a:spcPts val="0"/>
              </a:spcAft>
              <a:buSzPts val="1800"/>
              <a:buChar char="■"/>
              <a:defRPr i="1"/>
            </a:lvl6pPr>
            <a:lvl7pPr marL="3200400" lvl="6" indent="-342900" algn="ctr" rtl="0">
              <a:spcBef>
                <a:spcPts val="0"/>
              </a:spcBef>
              <a:spcAft>
                <a:spcPts val="0"/>
              </a:spcAft>
              <a:buSzPts val="1800"/>
              <a:buChar char="●"/>
              <a:defRPr i="1"/>
            </a:lvl7pPr>
            <a:lvl8pPr marL="3657600" lvl="7" indent="-342900" algn="ctr" rtl="0">
              <a:spcBef>
                <a:spcPts val="0"/>
              </a:spcBef>
              <a:spcAft>
                <a:spcPts val="0"/>
              </a:spcAft>
              <a:buSzPts val="1800"/>
              <a:buChar char="○"/>
              <a:defRPr i="1"/>
            </a:lvl8pPr>
            <a:lvl9pPr marL="4114800" lvl="8" indent="-342900" algn="ctr" rtl="0">
              <a:spcBef>
                <a:spcPts val="0"/>
              </a:spcBef>
              <a:spcAft>
                <a:spcPts val="0"/>
              </a:spcAft>
              <a:buSzPts val="1800"/>
              <a:buChar char="■"/>
              <a:defRPr i="1"/>
            </a:lvl9pPr>
          </a:lstStyle>
          <a:p>
            <a:endParaRPr/>
          </a:p>
        </p:txBody>
      </p:sp>
      <p:sp>
        <p:nvSpPr>
          <p:cNvPr id="69" name="Google Shape;69;p17"/>
          <p:cNvSpPr txBox="1"/>
          <p:nvPr/>
        </p:nvSpPr>
        <p:spPr>
          <a:xfrm>
            <a:off x="3593400" y="1181419"/>
            <a:ext cx="19572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r-CA" sz="9600" b="1">
                <a:solidFill>
                  <a:srgbClr val="FFFFFF"/>
                </a:solidFill>
                <a:latin typeface="Times New Roman"/>
                <a:ea typeface="Times New Roman"/>
                <a:cs typeface="Times New Roman"/>
                <a:sym typeface="Times New Roman"/>
              </a:rPr>
              <a:t>“</a:t>
            </a:r>
            <a:endParaRPr sz="9600" b="1">
              <a:solidFill>
                <a:srgbClr val="FFFFFF"/>
              </a:solidFill>
              <a:latin typeface="Times New Roman"/>
              <a:ea typeface="Times New Roman"/>
              <a:cs typeface="Times New Roman"/>
              <a:sym typeface="Times New Roman"/>
            </a:endParaRPr>
          </a:p>
        </p:txBody>
      </p:sp>
      <p:sp>
        <p:nvSpPr>
          <p:cNvPr id="70" name="Google Shape;70;p17"/>
          <p:cNvSpPr/>
          <p:nvPr/>
        </p:nvSpPr>
        <p:spPr>
          <a:xfrm>
            <a:off x="2584275" y="4565606"/>
            <a:ext cx="3996000" cy="126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7"/>
          <p:cNvSpPr/>
          <p:nvPr/>
        </p:nvSpPr>
        <p:spPr>
          <a:xfrm>
            <a:off x="2584275" y="451669"/>
            <a:ext cx="3996000" cy="126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7"/>
          <p:cNvSpPr txBox="1">
            <a:spLocks noGrp="1"/>
          </p:cNvSpPr>
          <p:nvPr>
            <p:ph type="sldNum" idx="12"/>
          </p:nvPr>
        </p:nvSpPr>
        <p:spPr>
          <a:xfrm>
            <a:off x="8556775" y="4853550"/>
            <a:ext cx="548700" cy="2901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Quote - Gold">
  <p:cSld name="TITLE_1_1_1_1">
    <p:spTree>
      <p:nvGrpSpPr>
        <p:cNvPr id="1" name="Shape 73"/>
        <p:cNvGrpSpPr/>
        <p:nvPr/>
      </p:nvGrpSpPr>
      <p:grpSpPr>
        <a:xfrm>
          <a:off x="0" y="0"/>
          <a:ext cx="0" cy="0"/>
          <a:chOff x="0" y="0"/>
          <a:chExt cx="0" cy="0"/>
        </a:xfrm>
      </p:grpSpPr>
      <p:sp>
        <p:nvSpPr>
          <p:cNvPr id="74" name="Google Shape;74;p18"/>
          <p:cNvSpPr txBox="1">
            <a:spLocks noGrp="1"/>
          </p:cNvSpPr>
          <p:nvPr>
            <p:ph type="body" idx="1"/>
          </p:nvPr>
        </p:nvSpPr>
        <p:spPr>
          <a:xfrm>
            <a:off x="1513800" y="2161800"/>
            <a:ext cx="6116400" cy="819900"/>
          </a:xfrm>
          <a:prstGeom prst="rect">
            <a:avLst/>
          </a:prstGeom>
        </p:spPr>
        <p:txBody>
          <a:bodyPr spcFirstLastPara="1" wrap="square" lIns="91425" tIns="91425" rIns="91425" bIns="91425" anchor="t" anchorCtr="0">
            <a:noAutofit/>
          </a:bodyPr>
          <a:lstStyle>
            <a:lvl1pPr marL="457200" lvl="0" indent="-419100" algn="ctr" rtl="0">
              <a:spcBef>
                <a:spcPts val="600"/>
              </a:spcBef>
              <a:spcAft>
                <a:spcPts val="0"/>
              </a:spcAft>
              <a:buSzPts val="3000"/>
              <a:buChar char="○"/>
              <a:defRPr i="1"/>
            </a:lvl1pPr>
            <a:lvl2pPr marL="914400" lvl="1" indent="-381000" algn="ctr" rtl="0">
              <a:spcBef>
                <a:spcPts val="0"/>
              </a:spcBef>
              <a:spcAft>
                <a:spcPts val="0"/>
              </a:spcAft>
              <a:buSzPts val="2400"/>
              <a:buChar char="●"/>
              <a:defRPr i="1"/>
            </a:lvl2pPr>
            <a:lvl3pPr marL="1371600" lvl="2" indent="-381000" algn="ctr" rtl="0">
              <a:spcBef>
                <a:spcPts val="0"/>
              </a:spcBef>
              <a:spcAft>
                <a:spcPts val="0"/>
              </a:spcAft>
              <a:buSzPts val="2400"/>
              <a:buChar char="■"/>
              <a:defRPr i="1"/>
            </a:lvl3pPr>
            <a:lvl4pPr marL="1828800" lvl="3" indent="-342900" algn="ctr" rtl="0">
              <a:spcBef>
                <a:spcPts val="0"/>
              </a:spcBef>
              <a:spcAft>
                <a:spcPts val="0"/>
              </a:spcAft>
              <a:buSzPts val="1800"/>
              <a:buChar char="●"/>
              <a:defRPr i="1"/>
            </a:lvl4pPr>
            <a:lvl5pPr marL="2286000" lvl="4" indent="-342900" algn="ctr" rtl="0">
              <a:spcBef>
                <a:spcPts val="0"/>
              </a:spcBef>
              <a:spcAft>
                <a:spcPts val="0"/>
              </a:spcAft>
              <a:buSzPts val="1800"/>
              <a:buChar char="○"/>
              <a:defRPr i="1"/>
            </a:lvl5pPr>
            <a:lvl6pPr marL="2743200" lvl="5" indent="-342900" algn="ctr" rtl="0">
              <a:spcBef>
                <a:spcPts val="0"/>
              </a:spcBef>
              <a:spcAft>
                <a:spcPts val="0"/>
              </a:spcAft>
              <a:buSzPts val="1800"/>
              <a:buChar char="■"/>
              <a:defRPr i="1"/>
            </a:lvl6pPr>
            <a:lvl7pPr marL="3200400" lvl="6" indent="-342900" algn="ctr" rtl="0">
              <a:spcBef>
                <a:spcPts val="0"/>
              </a:spcBef>
              <a:spcAft>
                <a:spcPts val="0"/>
              </a:spcAft>
              <a:buSzPts val="1800"/>
              <a:buChar char="●"/>
              <a:defRPr i="1"/>
            </a:lvl7pPr>
            <a:lvl8pPr marL="3657600" lvl="7" indent="-342900" algn="ctr" rtl="0">
              <a:spcBef>
                <a:spcPts val="0"/>
              </a:spcBef>
              <a:spcAft>
                <a:spcPts val="0"/>
              </a:spcAft>
              <a:buSzPts val="1800"/>
              <a:buChar char="○"/>
              <a:defRPr i="1"/>
            </a:lvl8pPr>
            <a:lvl9pPr marL="4114800" lvl="8" indent="-342900" algn="ctr" rtl="0">
              <a:spcBef>
                <a:spcPts val="0"/>
              </a:spcBef>
              <a:spcAft>
                <a:spcPts val="0"/>
              </a:spcAft>
              <a:buSzPts val="1800"/>
              <a:buChar char="■"/>
              <a:defRPr i="1"/>
            </a:lvl9pPr>
          </a:lstStyle>
          <a:p>
            <a:endParaRPr/>
          </a:p>
        </p:txBody>
      </p:sp>
      <p:sp>
        <p:nvSpPr>
          <p:cNvPr id="75" name="Google Shape;75;p18"/>
          <p:cNvSpPr txBox="1"/>
          <p:nvPr/>
        </p:nvSpPr>
        <p:spPr>
          <a:xfrm>
            <a:off x="3593400" y="1181419"/>
            <a:ext cx="19572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r-CA" sz="9600" b="1">
                <a:solidFill>
                  <a:srgbClr val="FFFFFF"/>
                </a:solidFill>
                <a:latin typeface="Times New Roman"/>
                <a:ea typeface="Times New Roman"/>
                <a:cs typeface="Times New Roman"/>
                <a:sym typeface="Times New Roman"/>
              </a:rPr>
              <a:t>“</a:t>
            </a:r>
            <a:endParaRPr sz="9600" b="1">
              <a:solidFill>
                <a:srgbClr val="FFFFFF"/>
              </a:solidFill>
              <a:latin typeface="Times New Roman"/>
              <a:ea typeface="Times New Roman"/>
              <a:cs typeface="Times New Roman"/>
              <a:sym typeface="Times New Roman"/>
            </a:endParaRPr>
          </a:p>
        </p:txBody>
      </p:sp>
      <p:sp>
        <p:nvSpPr>
          <p:cNvPr id="76" name="Google Shape;76;p18"/>
          <p:cNvSpPr/>
          <p:nvPr/>
        </p:nvSpPr>
        <p:spPr>
          <a:xfrm>
            <a:off x="2584275" y="4565606"/>
            <a:ext cx="3996000" cy="126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8"/>
          <p:cNvSpPr/>
          <p:nvPr/>
        </p:nvSpPr>
        <p:spPr>
          <a:xfrm>
            <a:off x="2584275" y="451669"/>
            <a:ext cx="3996000" cy="126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8"/>
          <p:cNvSpPr txBox="1">
            <a:spLocks noGrp="1"/>
          </p:cNvSpPr>
          <p:nvPr>
            <p:ph type="sldNum" idx="12"/>
          </p:nvPr>
        </p:nvSpPr>
        <p:spPr>
          <a:xfrm>
            <a:off x="8556775" y="4853550"/>
            <a:ext cx="548700" cy="2901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79"/>
        <p:cNvGrpSpPr/>
        <p:nvPr/>
      </p:nvGrpSpPr>
      <p:grpSpPr>
        <a:xfrm>
          <a:off x="0" y="0"/>
          <a:ext cx="0" cy="0"/>
          <a:chOff x="0" y="0"/>
          <a:chExt cx="0" cy="0"/>
        </a:xfrm>
      </p:grpSpPr>
      <p:sp>
        <p:nvSpPr>
          <p:cNvPr id="80" name="Google Shape;80;p19"/>
          <p:cNvSpPr txBox="1">
            <a:spLocks noGrp="1"/>
          </p:cNvSpPr>
          <p:nvPr>
            <p:ph type="title"/>
          </p:nvPr>
        </p:nvSpPr>
        <p:spPr>
          <a:xfrm>
            <a:off x="457200" y="447620"/>
            <a:ext cx="8229600" cy="10719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81" name="Google Shape;81;p19"/>
          <p:cNvSpPr txBox="1">
            <a:spLocks noGrp="1"/>
          </p:cNvSpPr>
          <p:nvPr>
            <p:ph type="body" idx="1"/>
          </p:nvPr>
        </p:nvSpPr>
        <p:spPr>
          <a:xfrm>
            <a:off x="561950" y="1880794"/>
            <a:ext cx="8020200" cy="2815200"/>
          </a:xfrm>
          <a:prstGeom prst="rect">
            <a:avLst/>
          </a:prstGeom>
        </p:spPr>
        <p:txBody>
          <a:bodyPr spcFirstLastPara="1" wrap="square" lIns="91425" tIns="91425" rIns="91425" bIns="91425" anchor="t" anchorCtr="0">
            <a:noAutofit/>
          </a:bodyPr>
          <a:lstStyle>
            <a:lvl1pPr marL="457200" lvl="0" indent="-419100" rtl="0">
              <a:spcBef>
                <a:spcPts val="600"/>
              </a:spcBef>
              <a:spcAft>
                <a:spcPts val="0"/>
              </a:spcAft>
              <a:buSzPts val="30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82" name="Google Shape;82;p19"/>
          <p:cNvSpPr/>
          <p:nvPr/>
        </p:nvSpPr>
        <p:spPr>
          <a:xfrm>
            <a:off x="0" y="1118175"/>
            <a:ext cx="412800" cy="2580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9"/>
          <p:cNvSpPr txBox="1">
            <a:spLocks noGrp="1"/>
          </p:cNvSpPr>
          <p:nvPr>
            <p:ph type="sldNum" idx="12"/>
          </p:nvPr>
        </p:nvSpPr>
        <p:spPr>
          <a:xfrm>
            <a:off x="8556775" y="4853550"/>
            <a:ext cx="548700" cy="2901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84"/>
        <p:cNvGrpSpPr/>
        <p:nvPr/>
      </p:nvGrpSpPr>
      <p:grpSpPr>
        <a:xfrm>
          <a:off x="0" y="0"/>
          <a:ext cx="0" cy="0"/>
          <a:chOff x="0" y="0"/>
          <a:chExt cx="0" cy="0"/>
        </a:xfrm>
      </p:grpSpPr>
      <p:sp>
        <p:nvSpPr>
          <p:cNvPr id="85" name="Google Shape;85;p20"/>
          <p:cNvSpPr txBox="1">
            <a:spLocks noGrp="1"/>
          </p:cNvSpPr>
          <p:nvPr>
            <p:ph type="title"/>
          </p:nvPr>
        </p:nvSpPr>
        <p:spPr>
          <a:xfrm>
            <a:off x="457200" y="447620"/>
            <a:ext cx="8229600" cy="10719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86" name="Google Shape;86;p20"/>
          <p:cNvSpPr txBox="1">
            <a:spLocks noGrp="1"/>
          </p:cNvSpPr>
          <p:nvPr>
            <p:ph type="body" idx="1"/>
          </p:nvPr>
        </p:nvSpPr>
        <p:spPr>
          <a:xfrm>
            <a:off x="457200" y="1852210"/>
            <a:ext cx="3561000" cy="3073800"/>
          </a:xfrm>
          <a:prstGeom prst="rect">
            <a:avLst/>
          </a:prstGeom>
        </p:spPr>
        <p:txBody>
          <a:bodyPr spcFirstLastPara="1" wrap="square" lIns="91425" tIns="91425" rIns="91425" bIns="91425" anchor="t" anchorCtr="0">
            <a:noAutofit/>
          </a:bodyPr>
          <a:lstStyle>
            <a:lvl1pPr marL="457200" lvl="0" indent="-381000" rtl="0">
              <a:lnSpc>
                <a:spcPct val="115000"/>
              </a:lnSpc>
              <a:spcBef>
                <a:spcPts val="600"/>
              </a:spcBef>
              <a:spcAft>
                <a:spcPts val="0"/>
              </a:spcAft>
              <a:buSzPts val="2400"/>
              <a:buChar char="○"/>
              <a:defRPr sz="2400"/>
            </a:lvl1pPr>
            <a:lvl2pPr marL="914400" lvl="1" indent="-342900" rtl="0">
              <a:lnSpc>
                <a:spcPct val="115000"/>
              </a:lnSpc>
              <a:spcBef>
                <a:spcPts val="0"/>
              </a:spcBef>
              <a:spcAft>
                <a:spcPts val="0"/>
              </a:spcAft>
              <a:buSzPts val="1800"/>
              <a:buChar char="●"/>
              <a:defRPr sz="1800"/>
            </a:lvl2pPr>
            <a:lvl3pPr marL="1371600" lvl="2" indent="-342900" rtl="0">
              <a:lnSpc>
                <a:spcPct val="115000"/>
              </a:lnSpc>
              <a:spcBef>
                <a:spcPts val="0"/>
              </a:spcBef>
              <a:spcAft>
                <a:spcPts val="0"/>
              </a:spcAft>
              <a:buSzPts val="1800"/>
              <a:buChar char="■"/>
              <a:defRPr sz="1800"/>
            </a:lvl3pPr>
            <a:lvl4pPr marL="1828800" lvl="3" indent="-342900" rtl="0">
              <a:lnSpc>
                <a:spcPct val="115000"/>
              </a:lnSpc>
              <a:spcBef>
                <a:spcPts val="0"/>
              </a:spcBef>
              <a:spcAft>
                <a:spcPts val="0"/>
              </a:spcAft>
              <a:buSzPts val="1800"/>
              <a:buChar char="●"/>
              <a:defRPr/>
            </a:lvl4pPr>
            <a:lvl5pPr marL="2286000" lvl="4" indent="-342900" rtl="0">
              <a:lnSpc>
                <a:spcPct val="115000"/>
              </a:lnSpc>
              <a:spcBef>
                <a:spcPts val="0"/>
              </a:spcBef>
              <a:spcAft>
                <a:spcPts val="0"/>
              </a:spcAft>
              <a:buSzPts val="1800"/>
              <a:buChar char="○"/>
              <a:defRPr/>
            </a:lvl5pPr>
            <a:lvl6pPr marL="2743200" lvl="5" indent="-342900" rtl="0">
              <a:lnSpc>
                <a:spcPct val="115000"/>
              </a:lnSpc>
              <a:spcBef>
                <a:spcPts val="0"/>
              </a:spcBef>
              <a:spcAft>
                <a:spcPts val="0"/>
              </a:spcAft>
              <a:buSzPts val="1800"/>
              <a:buChar char="■"/>
              <a:defRPr/>
            </a:lvl6pPr>
            <a:lvl7pPr marL="3200400" lvl="6" indent="-342900" rtl="0">
              <a:lnSpc>
                <a:spcPct val="115000"/>
              </a:lnSpc>
              <a:spcBef>
                <a:spcPts val="0"/>
              </a:spcBef>
              <a:spcAft>
                <a:spcPts val="0"/>
              </a:spcAft>
              <a:buSzPts val="1800"/>
              <a:buChar char="●"/>
              <a:defRPr/>
            </a:lvl7pPr>
            <a:lvl8pPr marL="3657600" lvl="7" indent="-342900" rtl="0">
              <a:lnSpc>
                <a:spcPct val="115000"/>
              </a:lnSpc>
              <a:spcBef>
                <a:spcPts val="0"/>
              </a:spcBef>
              <a:spcAft>
                <a:spcPts val="0"/>
              </a:spcAft>
              <a:buSzPts val="1800"/>
              <a:buChar char="○"/>
              <a:defRPr/>
            </a:lvl8pPr>
            <a:lvl9pPr marL="4114800" lvl="8" indent="-342900" rtl="0">
              <a:lnSpc>
                <a:spcPct val="115000"/>
              </a:lnSpc>
              <a:spcBef>
                <a:spcPts val="0"/>
              </a:spcBef>
              <a:spcAft>
                <a:spcPts val="0"/>
              </a:spcAft>
              <a:buSzPts val="1800"/>
              <a:buChar char="■"/>
              <a:defRPr/>
            </a:lvl9pPr>
          </a:lstStyle>
          <a:p>
            <a:endParaRPr/>
          </a:p>
        </p:txBody>
      </p:sp>
      <p:sp>
        <p:nvSpPr>
          <p:cNvPr id="87" name="Google Shape;87;p20"/>
          <p:cNvSpPr txBox="1">
            <a:spLocks noGrp="1"/>
          </p:cNvSpPr>
          <p:nvPr>
            <p:ph type="body" idx="2"/>
          </p:nvPr>
        </p:nvSpPr>
        <p:spPr>
          <a:xfrm>
            <a:off x="5131069" y="1852125"/>
            <a:ext cx="3600000" cy="3073800"/>
          </a:xfrm>
          <a:prstGeom prst="rect">
            <a:avLst/>
          </a:prstGeom>
        </p:spPr>
        <p:txBody>
          <a:bodyPr spcFirstLastPara="1" wrap="square" lIns="91425" tIns="91425" rIns="91425" bIns="91425" anchor="t" anchorCtr="0">
            <a:noAutofit/>
          </a:bodyPr>
          <a:lstStyle>
            <a:lvl1pPr marL="457200" lvl="0" indent="-381000" rtl="0">
              <a:lnSpc>
                <a:spcPct val="115000"/>
              </a:lnSpc>
              <a:spcBef>
                <a:spcPts val="600"/>
              </a:spcBef>
              <a:spcAft>
                <a:spcPts val="0"/>
              </a:spcAft>
              <a:buSzPts val="2400"/>
              <a:buChar char="○"/>
              <a:defRPr sz="2400"/>
            </a:lvl1pPr>
            <a:lvl2pPr marL="914400" lvl="1" indent="-342900" rtl="0">
              <a:lnSpc>
                <a:spcPct val="115000"/>
              </a:lnSpc>
              <a:spcBef>
                <a:spcPts val="0"/>
              </a:spcBef>
              <a:spcAft>
                <a:spcPts val="0"/>
              </a:spcAft>
              <a:buSzPts val="1800"/>
              <a:buChar char="●"/>
              <a:defRPr sz="1800"/>
            </a:lvl2pPr>
            <a:lvl3pPr marL="1371600" lvl="2" indent="-342900" rtl="0">
              <a:lnSpc>
                <a:spcPct val="115000"/>
              </a:lnSpc>
              <a:spcBef>
                <a:spcPts val="0"/>
              </a:spcBef>
              <a:spcAft>
                <a:spcPts val="0"/>
              </a:spcAft>
              <a:buSzPts val="1800"/>
              <a:buChar char="■"/>
              <a:defRPr sz="1800"/>
            </a:lvl3pPr>
            <a:lvl4pPr marL="1828800" lvl="3" indent="-342900" rtl="0">
              <a:lnSpc>
                <a:spcPct val="115000"/>
              </a:lnSpc>
              <a:spcBef>
                <a:spcPts val="0"/>
              </a:spcBef>
              <a:spcAft>
                <a:spcPts val="0"/>
              </a:spcAft>
              <a:buSzPts val="1800"/>
              <a:buChar char="●"/>
              <a:defRPr/>
            </a:lvl4pPr>
            <a:lvl5pPr marL="2286000" lvl="4" indent="-342900" rtl="0">
              <a:lnSpc>
                <a:spcPct val="115000"/>
              </a:lnSpc>
              <a:spcBef>
                <a:spcPts val="0"/>
              </a:spcBef>
              <a:spcAft>
                <a:spcPts val="0"/>
              </a:spcAft>
              <a:buSzPts val="1800"/>
              <a:buChar char="○"/>
              <a:defRPr/>
            </a:lvl5pPr>
            <a:lvl6pPr marL="2743200" lvl="5" indent="-342900" rtl="0">
              <a:lnSpc>
                <a:spcPct val="115000"/>
              </a:lnSpc>
              <a:spcBef>
                <a:spcPts val="0"/>
              </a:spcBef>
              <a:spcAft>
                <a:spcPts val="0"/>
              </a:spcAft>
              <a:buSzPts val="1800"/>
              <a:buChar char="■"/>
              <a:defRPr/>
            </a:lvl6pPr>
            <a:lvl7pPr marL="3200400" lvl="6" indent="-342900" rtl="0">
              <a:lnSpc>
                <a:spcPct val="115000"/>
              </a:lnSpc>
              <a:spcBef>
                <a:spcPts val="0"/>
              </a:spcBef>
              <a:spcAft>
                <a:spcPts val="0"/>
              </a:spcAft>
              <a:buSzPts val="1800"/>
              <a:buChar char="●"/>
              <a:defRPr/>
            </a:lvl7pPr>
            <a:lvl8pPr marL="3657600" lvl="7" indent="-342900" rtl="0">
              <a:lnSpc>
                <a:spcPct val="115000"/>
              </a:lnSpc>
              <a:spcBef>
                <a:spcPts val="0"/>
              </a:spcBef>
              <a:spcAft>
                <a:spcPts val="0"/>
              </a:spcAft>
              <a:buSzPts val="1800"/>
              <a:buChar char="○"/>
              <a:defRPr/>
            </a:lvl8pPr>
            <a:lvl9pPr marL="4114800" lvl="8" indent="-342900" rtl="0">
              <a:lnSpc>
                <a:spcPct val="115000"/>
              </a:lnSpc>
              <a:spcBef>
                <a:spcPts val="0"/>
              </a:spcBef>
              <a:spcAft>
                <a:spcPts val="0"/>
              </a:spcAft>
              <a:buSzPts val="1800"/>
              <a:buChar char="■"/>
              <a:defRPr/>
            </a:lvl9pPr>
          </a:lstStyle>
          <a:p>
            <a:endParaRPr/>
          </a:p>
        </p:txBody>
      </p:sp>
      <p:sp>
        <p:nvSpPr>
          <p:cNvPr id="88" name="Google Shape;88;p20"/>
          <p:cNvSpPr/>
          <p:nvPr/>
        </p:nvSpPr>
        <p:spPr>
          <a:xfrm>
            <a:off x="0" y="1118175"/>
            <a:ext cx="412800" cy="2580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0"/>
          <p:cNvSpPr txBox="1">
            <a:spLocks noGrp="1"/>
          </p:cNvSpPr>
          <p:nvPr>
            <p:ph type="sldNum" idx="12"/>
          </p:nvPr>
        </p:nvSpPr>
        <p:spPr>
          <a:xfrm>
            <a:off x="8556775" y="4853550"/>
            <a:ext cx="548700" cy="2901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90"/>
        <p:cNvGrpSpPr/>
        <p:nvPr/>
      </p:nvGrpSpPr>
      <p:grpSpPr>
        <a:xfrm>
          <a:off x="0" y="0"/>
          <a:ext cx="0" cy="0"/>
          <a:chOff x="0" y="0"/>
          <a:chExt cx="0" cy="0"/>
        </a:xfrm>
      </p:grpSpPr>
      <p:sp>
        <p:nvSpPr>
          <p:cNvPr id="91" name="Google Shape;91;p21"/>
          <p:cNvSpPr txBox="1">
            <a:spLocks noGrp="1"/>
          </p:cNvSpPr>
          <p:nvPr>
            <p:ph type="title"/>
          </p:nvPr>
        </p:nvSpPr>
        <p:spPr>
          <a:xfrm>
            <a:off x="457200" y="447620"/>
            <a:ext cx="8229600" cy="10719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92" name="Google Shape;92;p21"/>
          <p:cNvSpPr txBox="1">
            <a:spLocks noGrp="1"/>
          </p:cNvSpPr>
          <p:nvPr>
            <p:ph type="body" idx="1"/>
          </p:nvPr>
        </p:nvSpPr>
        <p:spPr>
          <a:xfrm>
            <a:off x="397575" y="1846388"/>
            <a:ext cx="2691000" cy="2838300"/>
          </a:xfrm>
          <a:prstGeom prst="rect">
            <a:avLst/>
          </a:prstGeom>
        </p:spPr>
        <p:txBody>
          <a:bodyPr spcFirstLastPara="1" wrap="square" lIns="91425" tIns="91425" rIns="91425" bIns="91425" anchor="t" anchorCtr="0">
            <a:noAutofit/>
          </a:bodyPr>
          <a:lstStyle>
            <a:lvl1pPr marL="457200" lvl="0" indent="-342900" rtl="0">
              <a:lnSpc>
                <a:spcPct val="115000"/>
              </a:lnSpc>
              <a:spcBef>
                <a:spcPts val="600"/>
              </a:spcBef>
              <a:spcAft>
                <a:spcPts val="0"/>
              </a:spcAft>
              <a:buSzPts val="1800"/>
              <a:buChar char="○"/>
              <a:defRPr sz="1800"/>
            </a:lvl1pPr>
            <a:lvl2pPr marL="914400" lvl="1" indent="-342900" rtl="0">
              <a:lnSpc>
                <a:spcPct val="115000"/>
              </a:lnSpc>
              <a:spcBef>
                <a:spcPts val="0"/>
              </a:spcBef>
              <a:spcAft>
                <a:spcPts val="0"/>
              </a:spcAft>
              <a:buSzPts val="1800"/>
              <a:buChar char="●"/>
              <a:defRPr sz="1800"/>
            </a:lvl2pPr>
            <a:lvl3pPr marL="1371600" lvl="2" indent="-342900" rtl="0">
              <a:lnSpc>
                <a:spcPct val="115000"/>
              </a:lnSpc>
              <a:spcBef>
                <a:spcPts val="0"/>
              </a:spcBef>
              <a:spcAft>
                <a:spcPts val="0"/>
              </a:spcAft>
              <a:buSzPts val="1800"/>
              <a:buChar char="■"/>
              <a:defRPr sz="1800"/>
            </a:lvl3pPr>
            <a:lvl4pPr marL="1828800" lvl="3" indent="-342900" rtl="0">
              <a:lnSpc>
                <a:spcPct val="115000"/>
              </a:lnSpc>
              <a:spcBef>
                <a:spcPts val="0"/>
              </a:spcBef>
              <a:spcAft>
                <a:spcPts val="0"/>
              </a:spcAft>
              <a:buSzPts val="1800"/>
              <a:buChar char="●"/>
              <a:defRPr/>
            </a:lvl4pPr>
            <a:lvl5pPr marL="2286000" lvl="4" indent="-342900" rtl="0">
              <a:lnSpc>
                <a:spcPct val="115000"/>
              </a:lnSpc>
              <a:spcBef>
                <a:spcPts val="0"/>
              </a:spcBef>
              <a:spcAft>
                <a:spcPts val="0"/>
              </a:spcAft>
              <a:buSzPts val="1800"/>
              <a:buChar char="○"/>
              <a:defRPr/>
            </a:lvl5pPr>
            <a:lvl6pPr marL="2743200" lvl="5" indent="-342900" rtl="0">
              <a:lnSpc>
                <a:spcPct val="115000"/>
              </a:lnSpc>
              <a:spcBef>
                <a:spcPts val="0"/>
              </a:spcBef>
              <a:spcAft>
                <a:spcPts val="0"/>
              </a:spcAft>
              <a:buSzPts val="1800"/>
              <a:buChar char="■"/>
              <a:defRPr/>
            </a:lvl6pPr>
            <a:lvl7pPr marL="3200400" lvl="6" indent="-342900" rtl="0">
              <a:lnSpc>
                <a:spcPct val="115000"/>
              </a:lnSpc>
              <a:spcBef>
                <a:spcPts val="0"/>
              </a:spcBef>
              <a:spcAft>
                <a:spcPts val="0"/>
              </a:spcAft>
              <a:buSzPts val="1800"/>
              <a:buChar char="●"/>
              <a:defRPr/>
            </a:lvl7pPr>
            <a:lvl8pPr marL="3657600" lvl="7" indent="-342900" rtl="0">
              <a:lnSpc>
                <a:spcPct val="115000"/>
              </a:lnSpc>
              <a:spcBef>
                <a:spcPts val="0"/>
              </a:spcBef>
              <a:spcAft>
                <a:spcPts val="0"/>
              </a:spcAft>
              <a:buSzPts val="1800"/>
              <a:buChar char="○"/>
              <a:defRPr/>
            </a:lvl8pPr>
            <a:lvl9pPr marL="4114800" lvl="8" indent="-342900" rtl="0">
              <a:lnSpc>
                <a:spcPct val="115000"/>
              </a:lnSpc>
              <a:spcBef>
                <a:spcPts val="0"/>
              </a:spcBef>
              <a:spcAft>
                <a:spcPts val="0"/>
              </a:spcAft>
              <a:buSzPts val="1800"/>
              <a:buChar char="■"/>
              <a:defRPr/>
            </a:lvl9pPr>
          </a:lstStyle>
          <a:p>
            <a:endParaRPr/>
          </a:p>
        </p:txBody>
      </p:sp>
      <p:sp>
        <p:nvSpPr>
          <p:cNvPr id="93" name="Google Shape;93;p21"/>
          <p:cNvSpPr txBox="1">
            <a:spLocks noGrp="1"/>
          </p:cNvSpPr>
          <p:nvPr>
            <p:ph type="body" idx="2"/>
          </p:nvPr>
        </p:nvSpPr>
        <p:spPr>
          <a:xfrm>
            <a:off x="3226491" y="1846388"/>
            <a:ext cx="2691000" cy="2838300"/>
          </a:xfrm>
          <a:prstGeom prst="rect">
            <a:avLst/>
          </a:prstGeom>
        </p:spPr>
        <p:txBody>
          <a:bodyPr spcFirstLastPara="1" wrap="square" lIns="91425" tIns="91425" rIns="91425" bIns="91425" anchor="t" anchorCtr="0">
            <a:noAutofit/>
          </a:bodyPr>
          <a:lstStyle>
            <a:lvl1pPr marL="457200" lvl="0" indent="-342900" rtl="0">
              <a:lnSpc>
                <a:spcPct val="115000"/>
              </a:lnSpc>
              <a:spcBef>
                <a:spcPts val="600"/>
              </a:spcBef>
              <a:spcAft>
                <a:spcPts val="0"/>
              </a:spcAft>
              <a:buSzPts val="1800"/>
              <a:buChar char="○"/>
              <a:defRPr sz="1800"/>
            </a:lvl1pPr>
            <a:lvl2pPr marL="914400" lvl="1" indent="-342900" rtl="0">
              <a:lnSpc>
                <a:spcPct val="115000"/>
              </a:lnSpc>
              <a:spcBef>
                <a:spcPts val="0"/>
              </a:spcBef>
              <a:spcAft>
                <a:spcPts val="0"/>
              </a:spcAft>
              <a:buSzPts val="1800"/>
              <a:buChar char="●"/>
              <a:defRPr sz="1800"/>
            </a:lvl2pPr>
            <a:lvl3pPr marL="1371600" lvl="2" indent="-342900" rtl="0">
              <a:lnSpc>
                <a:spcPct val="115000"/>
              </a:lnSpc>
              <a:spcBef>
                <a:spcPts val="0"/>
              </a:spcBef>
              <a:spcAft>
                <a:spcPts val="0"/>
              </a:spcAft>
              <a:buSzPts val="1800"/>
              <a:buChar char="■"/>
              <a:defRPr sz="1800"/>
            </a:lvl3pPr>
            <a:lvl4pPr marL="1828800" lvl="3" indent="-342900" rtl="0">
              <a:lnSpc>
                <a:spcPct val="115000"/>
              </a:lnSpc>
              <a:spcBef>
                <a:spcPts val="0"/>
              </a:spcBef>
              <a:spcAft>
                <a:spcPts val="0"/>
              </a:spcAft>
              <a:buSzPts val="1800"/>
              <a:buChar char="●"/>
              <a:defRPr/>
            </a:lvl4pPr>
            <a:lvl5pPr marL="2286000" lvl="4" indent="-342900" rtl="0">
              <a:lnSpc>
                <a:spcPct val="115000"/>
              </a:lnSpc>
              <a:spcBef>
                <a:spcPts val="0"/>
              </a:spcBef>
              <a:spcAft>
                <a:spcPts val="0"/>
              </a:spcAft>
              <a:buSzPts val="1800"/>
              <a:buChar char="○"/>
              <a:defRPr/>
            </a:lvl5pPr>
            <a:lvl6pPr marL="2743200" lvl="5" indent="-342900" rtl="0">
              <a:lnSpc>
                <a:spcPct val="115000"/>
              </a:lnSpc>
              <a:spcBef>
                <a:spcPts val="0"/>
              </a:spcBef>
              <a:spcAft>
                <a:spcPts val="0"/>
              </a:spcAft>
              <a:buSzPts val="1800"/>
              <a:buChar char="■"/>
              <a:defRPr/>
            </a:lvl6pPr>
            <a:lvl7pPr marL="3200400" lvl="6" indent="-342900" rtl="0">
              <a:lnSpc>
                <a:spcPct val="115000"/>
              </a:lnSpc>
              <a:spcBef>
                <a:spcPts val="0"/>
              </a:spcBef>
              <a:spcAft>
                <a:spcPts val="0"/>
              </a:spcAft>
              <a:buSzPts val="1800"/>
              <a:buChar char="●"/>
              <a:defRPr/>
            </a:lvl7pPr>
            <a:lvl8pPr marL="3657600" lvl="7" indent="-342900" rtl="0">
              <a:lnSpc>
                <a:spcPct val="115000"/>
              </a:lnSpc>
              <a:spcBef>
                <a:spcPts val="0"/>
              </a:spcBef>
              <a:spcAft>
                <a:spcPts val="0"/>
              </a:spcAft>
              <a:buSzPts val="1800"/>
              <a:buChar char="○"/>
              <a:defRPr/>
            </a:lvl8pPr>
            <a:lvl9pPr marL="4114800" lvl="8" indent="-342900" rtl="0">
              <a:lnSpc>
                <a:spcPct val="115000"/>
              </a:lnSpc>
              <a:spcBef>
                <a:spcPts val="0"/>
              </a:spcBef>
              <a:spcAft>
                <a:spcPts val="0"/>
              </a:spcAft>
              <a:buSzPts val="1800"/>
              <a:buChar char="■"/>
              <a:defRPr/>
            </a:lvl9pPr>
          </a:lstStyle>
          <a:p>
            <a:endParaRPr/>
          </a:p>
        </p:txBody>
      </p:sp>
      <p:sp>
        <p:nvSpPr>
          <p:cNvPr id="94" name="Google Shape;94;p21"/>
          <p:cNvSpPr txBox="1">
            <a:spLocks noGrp="1"/>
          </p:cNvSpPr>
          <p:nvPr>
            <p:ph type="body" idx="3"/>
          </p:nvPr>
        </p:nvSpPr>
        <p:spPr>
          <a:xfrm>
            <a:off x="6055408" y="1846388"/>
            <a:ext cx="2691000" cy="2838300"/>
          </a:xfrm>
          <a:prstGeom prst="rect">
            <a:avLst/>
          </a:prstGeom>
        </p:spPr>
        <p:txBody>
          <a:bodyPr spcFirstLastPara="1" wrap="square" lIns="91425" tIns="91425" rIns="91425" bIns="91425" anchor="t" anchorCtr="0">
            <a:noAutofit/>
          </a:bodyPr>
          <a:lstStyle>
            <a:lvl1pPr marL="457200" lvl="0" indent="-342900" rtl="0">
              <a:lnSpc>
                <a:spcPct val="115000"/>
              </a:lnSpc>
              <a:spcBef>
                <a:spcPts val="600"/>
              </a:spcBef>
              <a:spcAft>
                <a:spcPts val="0"/>
              </a:spcAft>
              <a:buSzPts val="1800"/>
              <a:buChar char="○"/>
              <a:defRPr sz="1800"/>
            </a:lvl1pPr>
            <a:lvl2pPr marL="914400" lvl="1" indent="-342900" rtl="0">
              <a:lnSpc>
                <a:spcPct val="115000"/>
              </a:lnSpc>
              <a:spcBef>
                <a:spcPts val="0"/>
              </a:spcBef>
              <a:spcAft>
                <a:spcPts val="0"/>
              </a:spcAft>
              <a:buSzPts val="1800"/>
              <a:buChar char="●"/>
              <a:defRPr sz="1800"/>
            </a:lvl2pPr>
            <a:lvl3pPr marL="1371600" lvl="2" indent="-342900" rtl="0">
              <a:lnSpc>
                <a:spcPct val="115000"/>
              </a:lnSpc>
              <a:spcBef>
                <a:spcPts val="0"/>
              </a:spcBef>
              <a:spcAft>
                <a:spcPts val="0"/>
              </a:spcAft>
              <a:buSzPts val="1800"/>
              <a:buChar char="■"/>
              <a:defRPr sz="1800"/>
            </a:lvl3pPr>
            <a:lvl4pPr marL="1828800" lvl="3" indent="-342900" rtl="0">
              <a:lnSpc>
                <a:spcPct val="115000"/>
              </a:lnSpc>
              <a:spcBef>
                <a:spcPts val="0"/>
              </a:spcBef>
              <a:spcAft>
                <a:spcPts val="0"/>
              </a:spcAft>
              <a:buSzPts val="1800"/>
              <a:buChar char="●"/>
              <a:defRPr/>
            </a:lvl4pPr>
            <a:lvl5pPr marL="2286000" lvl="4" indent="-342900" rtl="0">
              <a:lnSpc>
                <a:spcPct val="115000"/>
              </a:lnSpc>
              <a:spcBef>
                <a:spcPts val="0"/>
              </a:spcBef>
              <a:spcAft>
                <a:spcPts val="0"/>
              </a:spcAft>
              <a:buSzPts val="1800"/>
              <a:buChar char="○"/>
              <a:defRPr/>
            </a:lvl5pPr>
            <a:lvl6pPr marL="2743200" lvl="5" indent="-342900" rtl="0">
              <a:lnSpc>
                <a:spcPct val="115000"/>
              </a:lnSpc>
              <a:spcBef>
                <a:spcPts val="0"/>
              </a:spcBef>
              <a:spcAft>
                <a:spcPts val="0"/>
              </a:spcAft>
              <a:buSzPts val="1800"/>
              <a:buChar char="■"/>
              <a:defRPr/>
            </a:lvl6pPr>
            <a:lvl7pPr marL="3200400" lvl="6" indent="-342900" rtl="0">
              <a:lnSpc>
                <a:spcPct val="115000"/>
              </a:lnSpc>
              <a:spcBef>
                <a:spcPts val="0"/>
              </a:spcBef>
              <a:spcAft>
                <a:spcPts val="0"/>
              </a:spcAft>
              <a:buSzPts val="1800"/>
              <a:buChar char="●"/>
              <a:defRPr/>
            </a:lvl7pPr>
            <a:lvl8pPr marL="3657600" lvl="7" indent="-342900" rtl="0">
              <a:lnSpc>
                <a:spcPct val="115000"/>
              </a:lnSpc>
              <a:spcBef>
                <a:spcPts val="0"/>
              </a:spcBef>
              <a:spcAft>
                <a:spcPts val="0"/>
              </a:spcAft>
              <a:buSzPts val="1800"/>
              <a:buChar char="○"/>
              <a:defRPr/>
            </a:lvl8pPr>
            <a:lvl9pPr marL="4114800" lvl="8" indent="-342900" rtl="0">
              <a:lnSpc>
                <a:spcPct val="115000"/>
              </a:lnSpc>
              <a:spcBef>
                <a:spcPts val="0"/>
              </a:spcBef>
              <a:spcAft>
                <a:spcPts val="0"/>
              </a:spcAft>
              <a:buSzPts val="1800"/>
              <a:buChar char="■"/>
              <a:defRPr/>
            </a:lvl9pPr>
          </a:lstStyle>
          <a:p>
            <a:endParaRPr/>
          </a:p>
        </p:txBody>
      </p:sp>
      <p:sp>
        <p:nvSpPr>
          <p:cNvPr id="95" name="Google Shape;95;p21"/>
          <p:cNvSpPr/>
          <p:nvPr/>
        </p:nvSpPr>
        <p:spPr>
          <a:xfrm>
            <a:off x="0" y="1118175"/>
            <a:ext cx="412800" cy="2580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1"/>
          <p:cNvSpPr txBox="1">
            <a:spLocks noGrp="1"/>
          </p:cNvSpPr>
          <p:nvPr>
            <p:ph type="sldNum" idx="12"/>
          </p:nvPr>
        </p:nvSpPr>
        <p:spPr>
          <a:xfrm>
            <a:off x="8556775" y="4853550"/>
            <a:ext cx="548700" cy="2901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7"/>
        <p:cNvGrpSpPr/>
        <p:nvPr/>
      </p:nvGrpSpPr>
      <p:grpSpPr>
        <a:xfrm>
          <a:off x="0" y="0"/>
          <a:ext cx="0" cy="0"/>
          <a:chOff x="0" y="0"/>
          <a:chExt cx="0" cy="0"/>
        </a:xfrm>
      </p:grpSpPr>
      <p:sp>
        <p:nvSpPr>
          <p:cNvPr id="98" name="Google Shape;98;p22"/>
          <p:cNvSpPr txBox="1">
            <a:spLocks noGrp="1"/>
          </p:cNvSpPr>
          <p:nvPr>
            <p:ph type="title"/>
          </p:nvPr>
        </p:nvSpPr>
        <p:spPr>
          <a:xfrm>
            <a:off x="457200" y="276169"/>
            <a:ext cx="8229600" cy="573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600"/>
              <a:buNone/>
              <a:defRPr/>
            </a:lvl1pPr>
            <a:lvl2pPr lvl="1" algn="ctr" rtl="0">
              <a:spcBef>
                <a:spcPts val="0"/>
              </a:spcBef>
              <a:spcAft>
                <a:spcPts val="0"/>
              </a:spcAft>
              <a:buSzPts val="3600"/>
              <a:buNone/>
              <a:defRPr/>
            </a:lvl2pPr>
            <a:lvl3pPr lvl="2" algn="ctr" rtl="0">
              <a:spcBef>
                <a:spcPts val="0"/>
              </a:spcBef>
              <a:spcAft>
                <a:spcPts val="0"/>
              </a:spcAft>
              <a:buSzPts val="3600"/>
              <a:buNone/>
              <a:defRPr/>
            </a:lvl3pPr>
            <a:lvl4pPr lvl="3" algn="ctr" rtl="0">
              <a:spcBef>
                <a:spcPts val="0"/>
              </a:spcBef>
              <a:spcAft>
                <a:spcPts val="0"/>
              </a:spcAft>
              <a:buSzPts val="3600"/>
              <a:buNone/>
              <a:defRPr/>
            </a:lvl4pPr>
            <a:lvl5pPr lvl="4" algn="ctr" rtl="0">
              <a:spcBef>
                <a:spcPts val="0"/>
              </a:spcBef>
              <a:spcAft>
                <a:spcPts val="0"/>
              </a:spcAft>
              <a:buSzPts val="3600"/>
              <a:buNone/>
              <a:defRPr/>
            </a:lvl5pPr>
            <a:lvl6pPr lvl="5" algn="ctr" rtl="0">
              <a:spcBef>
                <a:spcPts val="0"/>
              </a:spcBef>
              <a:spcAft>
                <a:spcPts val="0"/>
              </a:spcAft>
              <a:buSzPts val="3600"/>
              <a:buNone/>
              <a:defRPr/>
            </a:lvl6pPr>
            <a:lvl7pPr lvl="6" algn="ctr" rtl="0">
              <a:spcBef>
                <a:spcPts val="0"/>
              </a:spcBef>
              <a:spcAft>
                <a:spcPts val="0"/>
              </a:spcAft>
              <a:buSzPts val="3600"/>
              <a:buNone/>
              <a:defRPr/>
            </a:lvl7pPr>
            <a:lvl8pPr lvl="7" algn="ctr" rtl="0">
              <a:spcBef>
                <a:spcPts val="0"/>
              </a:spcBef>
              <a:spcAft>
                <a:spcPts val="0"/>
              </a:spcAft>
              <a:buSzPts val="3600"/>
              <a:buNone/>
              <a:defRPr/>
            </a:lvl8pPr>
            <a:lvl9pPr lvl="8" algn="ctr" rtl="0">
              <a:spcBef>
                <a:spcPts val="0"/>
              </a:spcBef>
              <a:spcAft>
                <a:spcPts val="0"/>
              </a:spcAft>
              <a:buSzPts val="3600"/>
              <a:buNone/>
              <a:defRPr/>
            </a:lvl9pPr>
          </a:lstStyle>
          <a:p>
            <a:endParaRPr/>
          </a:p>
        </p:txBody>
      </p:sp>
      <p:sp>
        <p:nvSpPr>
          <p:cNvPr id="99" name="Google Shape;99;p22"/>
          <p:cNvSpPr/>
          <p:nvPr/>
        </p:nvSpPr>
        <p:spPr>
          <a:xfrm>
            <a:off x="2584275" y="4565606"/>
            <a:ext cx="3996000" cy="126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2"/>
          <p:cNvSpPr txBox="1">
            <a:spLocks noGrp="1"/>
          </p:cNvSpPr>
          <p:nvPr>
            <p:ph type="sldNum" idx="12"/>
          </p:nvPr>
        </p:nvSpPr>
        <p:spPr>
          <a:xfrm>
            <a:off x="8556775" y="4853550"/>
            <a:ext cx="548700" cy="2901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01"/>
        <p:cNvGrpSpPr/>
        <p:nvPr/>
      </p:nvGrpSpPr>
      <p:grpSpPr>
        <a:xfrm>
          <a:off x="0" y="0"/>
          <a:ext cx="0" cy="0"/>
          <a:chOff x="0" y="0"/>
          <a:chExt cx="0" cy="0"/>
        </a:xfrm>
      </p:grpSpPr>
      <p:sp>
        <p:nvSpPr>
          <p:cNvPr id="102" name="Google Shape;102;p23"/>
          <p:cNvSpPr txBox="1">
            <a:spLocks noGrp="1"/>
          </p:cNvSpPr>
          <p:nvPr>
            <p:ph type="body" idx="1"/>
          </p:nvPr>
        </p:nvSpPr>
        <p:spPr>
          <a:xfrm>
            <a:off x="588700" y="4406306"/>
            <a:ext cx="7966500" cy="278400"/>
          </a:xfrm>
          <a:prstGeom prst="rect">
            <a:avLst/>
          </a:prstGeom>
        </p:spPr>
        <p:txBody>
          <a:bodyPr spcFirstLastPara="1" wrap="square" lIns="91425" tIns="91425" rIns="91425" bIns="91425" anchor="t" anchorCtr="0">
            <a:noAutofit/>
          </a:bodyPr>
          <a:lstStyle>
            <a:lvl1pPr marL="457200" lvl="0" indent="-228600" algn="ctr" rtl="0">
              <a:spcBef>
                <a:spcPts val="360"/>
              </a:spcBef>
              <a:spcAft>
                <a:spcPts val="0"/>
              </a:spcAft>
              <a:buSzPts val="1800"/>
              <a:buNone/>
              <a:defRPr sz="1800"/>
            </a:lvl1pPr>
          </a:lstStyle>
          <a:p>
            <a:endParaRPr/>
          </a:p>
        </p:txBody>
      </p:sp>
      <p:sp>
        <p:nvSpPr>
          <p:cNvPr id="103" name="Google Shape;103;p23"/>
          <p:cNvSpPr/>
          <p:nvPr/>
        </p:nvSpPr>
        <p:spPr>
          <a:xfrm>
            <a:off x="2584275" y="451669"/>
            <a:ext cx="3996000" cy="126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3"/>
          <p:cNvSpPr txBox="1">
            <a:spLocks noGrp="1"/>
          </p:cNvSpPr>
          <p:nvPr>
            <p:ph type="sldNum" idx="12"/>
          </p:nvPr>
        </p:nvSpPr>
        <p:spPr>
          <a:xfrm>
            <a:off x="8556775" y="4853550"/>
            <a:ext cx="548700" cy="2901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5"/>
        <p:cNvGrpSpPr/>
        <p:nvPr/>
      </p:nvGrpSpPr>
      <p:grpSpPr>
        <a:xfrm>
          <a:off x="0" y="0"/>
          <a:ext cx="0" cy="0"/>
          <a:chOff x="0" y="0"/>
          <a:chExt cx="0" cy="0"/>
        </a:xfrm>
      </p:grpSpPr>
      <p:sp>
        <p:nvSpPr>
          <p:cNvPr id="106" name="Google Shape;106;p24"/>
          <p:cNvSpPr txBox="1">
            <a:spLocks noGrp="1"/>
          </p:cNvSpPr>
          <p:nvPr>
            <p:ph type="sldNum" idx="12"/>
          </p:nvPr>
        </p:nvSpPr>
        <p:spPr>
          <a:xfrm>
            <a:off x="8556775" y="4853550"/>
            <a:ext cx="548700" cy="2901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 1 column - Gold">
  <p:cSld name="TITLE_AND_BODY_1_1">
    <p:spTree>
      <p:nvGrpSpPr>
        <p:cNvPr id="1" name="Shape 107"/>
        <p:cNvGrpSpPr/>
        <p:nvPr/>
      </p:nvGrpSpPr>
      <p:grpSpPr>
        <a:xfrm>
          <a:off x="0" y="0"/>
          <a:ext cx="0" cy="0"/>
          <a:chOff x="0" y="0"/>
          <a:chExt cx="0" cy="0"/>
        </a:xfrm>
      </p:grpSpPr>
      <p:sp>
        <p:nvSpPr>
          <p:cNvPr id="108" name="Google Shape;108;p25"/>
          <p:cNvSpPr txBox="1">
            <a:spLocks noGrp="1"/>
          </p:cNvSpPr>
          <p:nvPr>
            <p:ph type="title"/>
          </p:nvPr>
        </p:nvSpPr>
        <p:spPr>
          <a:xfrm>
            <a:off x="457200" y="447620"/>
            <a:ext cx="8229600" cy="10719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09" name="Google Shape;109;p25"/>
          <p:cNvSpPr txBox="1">
            <a:spLocks noGrp="1"/>
          </p:cNvSpPr>
          <p:nvPr>
            <p:ph type="body" idx="1"/>
          </p:nvPr>
        </p:nvSpPr>
        <p:spPr>
          <a:xfrm>
            <a:off x="561950" y="1880794"/>
            <a:ext cx="8020200" cy="2815200"/>
          </a:xfrm>
          <a:prstGeom prst="rect">
            <a:avLst/>
          </a:prstGeom>
        </p:spPr>
        <p:txBody>
          <a:bodyPr spcFirstLastPara="1" wrap="square" lIns="91425" tIns="91425" rIns="91425" bIns="91425" anchor="t" anchorCtr="0">
            <a:noAutofit/>
          </a:bodyPr>
          <a:lstStyle>
            <a:lvl1pPr marL="457200" lvl="0" indent="-419100" rtl="0">
              <a:spcBef>
                <a:spcPts val="600"/>
              </a:spcBef>
              <a:spcAft>
                <a:spcPts val="0"/>
              </a:spcAft>
              <a:buSzPts val="30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110" name="Google Shape;110;p25"/>
          <p:cNvSpPr/>
          <p:nvPr/>
        </p:nvSpPr>
        <p:spPr>
          <a:xfrm>
            <a:off x="0" y="1118175"/>
            <a:ext cx="412800" cy="2580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5"/>
          <p:cNvSpPr txBox="1">
            <a:spLocks noGrp="1"/>
          </p:cNvSpPr>
          <p:nvPr>
            <p:ph type="sldNum" idx="12"/>
          </p:nvPr>
        </p:nvSpPr>
        <p:spPr>
          <a:xfrm>
            <a:off x="8556775" y="4853550"/>
            <a:ext cx="548700" cy="2901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 2 columns - Gold">
  <p:cSld name="TITLE_AND_TWO_COLUMNS_2_1">
    <p:spTree>
      <p:nvGrpSpPr>
        <p:cNvPr id="1" name="Shape 112"/>
        <p:cNvGrpSpPr/>
        <p:nvPr/>
      </p:nvGrpSpPr>
      <p:grpSpPr>
        <a:xfrm>
          <a:off x="0" y="0"/>
          <a:ext cx="0" cy="0"/>
          <a:chOff x="0" y="0"/>
          <a:chExt cx="0" cy="0"/>
        </a:xfrm>
      </p:grpSpPr>
      <p:sp>
        <p:nvSpPr>
          <p:cNvPr id="113" name="Google Shape;113;p26"/>
          <p:cNvSpPr txBox="1">
            <a:spLocks noGrp="1"/>
          </p:cNvSpPr>
          <p:nvPr>
            <p:ph type="title"/>
          </p:nvPr>
        </p:nvSpPr>
        <p:spPr>
          <a:xfrm>
            <a:off x="457200" y="447620"/>
            <a:ext cx="8229600" cy="10719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14" name="Google Shape;114;p26"/>
          <p:cNvSpPr txBox="1">
            <a:spLocks noGrp="1"/>
          </p:cNvSpPr>
          <p:nvPr>
            <p:ph type="body" idx="1"/>
          </p:nvPr>
        </p:nvSpPr>
        <p:spPr>
          <a:xfrm>
            <a:off x="457200" y="1852210"/>
            <a:ext cx="3561000" cy="3073800"/>
          </a:xfrm>
          <a:prstGeom prst="rect">
            <a:avLst/>
          </a:prstGeom>
        </p:spPr>
        <p:txBody>
          <a:bodyPr spcFirstLastPara="1" wrap="square" lIns="91425" tIns="91425" rIns="91425" bIns="91425" anchor="t" anchorCtr="0">
            <a:noAutofit/>
          </a:bodyPr>
          <a:lstStyle>
            <a:lvl1pPr marL="457200" lvl="0" indent="-381000" rtl="0">
              <a:lnSpc>
                <a:spcPct val="115000"/>
              </a:lnSpc>
              <a:spcBef>
                <a:spcPts val="600"/>
              </a:spcBef>
              <a:spcAft>
                <a:spcPts val="0"/>
              </a:spcAft>
              <a:buSzPts val="2400"/>
              <a:buChar char="○"/>
              <a:defRPr sz="2400"/>
            </a:lvl1pPr>
            <a:lvl2pPr marL="914400" lvl="1" indent="-342900" rtl="0">
              <a:lnSpc>
                <a:spcPct val="115000"/>
              </a:lnSpc>
              <a:spcBef>
                <a:spcPts val="0"/>
              </a:spcBef>
              <a:spcAft>
                <a:spcPts val="0"/>
              </a:spcAft>
              <a:buSzPts val="1800"/>
              <a:buChar char="●"/>
              <a:defRPr sz="1800"/>
            </a:lvl2pPr>
            <a:lvl3pPr marL="1371600" lvl="2" indent="-342900" rtl="0">
              <a:lnSpc>
                <a:spcPct val="115000"/>
              </a:lnSpc>
              <a:spcBef>
                <a:spcPts val="0"/>
              </a:spcBef>
              <a:spcAft>
                <a:spcPts val="0"/>
              </a:spcAft>
              <a:buSzPts val="1800"/>
              <a:buChar char="■"/>
              <a:defRPr sz="1800"/>
            </a:lvl3pPr>
            <a:lvl4pPr marL="1828800" lvl="3" indent="-342900" rtl="0">
              <a:lnSpc>
                <a:spcPct val="115000"/>
              </a:lnSpc>
              <a:spcBef>
                <a:spcPts val="0"/>
              </a:spcBef>
              <a:spcAft>
                <a:spcPts val="0"/>
              </a:spcAft>
              <a:buSzPts val="1800"/>
              <a:buChar char="●"/>
              <a:defRPr/>
            </a:lvl4pPr>
            <a:lvl5pPr marL="2286000" lvl="4" indent="-342900" rtl="0">
              <a:lnSpc>
                <a:spcPct val="115000"/>
              </a:lnSpc>
              <a:spcBef>
                <a:spcPts val="0"/>
              </a:spcBef>
              <a:spcAft>
                <a:spcPts val="0"/>
              </a:spcAft>
              <a:buSzPts val="1800"/>
              <a:buChar char="○"/>
              <a:defRPr/>
            </a:lvl5pPr>
            <a:lvl6pPr marL="2743200" lvl="5" indent="-342900" rtl="0">
              <a:lnSpc>
                <a:spcPct val="115000"/>
              </a:lnSpc>
              <a:spcBef>
                <a:spcPts val="0"/>
              </a:spcBef>
              <a:spcAft>
                <a:spcPts val="0"/>
              </a:spcAft>
              <a:buSzPts val="1800"/>
              <a:buChar char="■"/>
              <a:defRPr/>
            </a:lvl6pPr>
            <a:lvl7pPr marL="3200400" lvl="6" indent="-342900" rtl="0">
              <a:lnSpc>
                <a:spcPct val="115000"/>
              </a:lnSpc>
              <a:spcBef>
                <a:spcPts val="0"/>
              </a:spcBef>
              <a:spcAft>
                <a:spcPts val="0"/>
              </a:spcAft>
              <a:buSzPts val="1800"/>
              <a:buChar char="●"/>
              <a:defRPr/>
            </a:lvl7pPr>
            <a:lvl8pPr marL="3657600" lvl="7" indent="-342900" rtl="0">
              <a:lnSpc>
                <a:spcPct val="115000"/>
              </a:lnSpc>
              <a:spcBef>
                <a:spcPts val="0"/>
              </a:spcBef>
              <a:spcAft>
                <a:spcPts val="0"/>
              </a:spcAft>
              <a:buSzPts val="1800"/>
              <a:buChar char="○"/>
              <a:defRPr/>
            </a:lvl8pPr>
            <a:lvl9pPr marL="4114800" lvl="8" indent="-342900" rtl="0">
              <a:lnSpc>
                <a:spcPct val="115000"/>
              </a:lnSpc>
              <a:spcBef>
                <a:spcPts val="0"/>
              </a:spcBef>
              <a:spcAft>
                <a:spcPts val="0"/>
              </a:spcAft>
              <a:buSzPts val="1800"/>
              <a:buChar char="■"/>
              <a:defRPr/>
            </a:lvl9pPr>
          </a:lstStyle>
          <a:p>
            <a:endParaRPr/>
          </a:p>
        </p:txBody>
      </p:sp>
      <p:sp>
        <p:nvSpPr>
          <p:cNvPr id="115" name="Google Shape;115;p26"/>
          <p:cNvSpPr txBox="1">
            <a:spLocks noGrp="1"/>
          </p:cNvSpPr>
          <p:nvPr>
            <p:ph type="body" idx="2"/>
          </p:nvPr>
        </p:nvSpPr>
        <p:spPr>
          <a:xfrm>
            <a:off x="5131069" y="1852125"/>
            <a:ext cx="3600000" cy="3073800"/>
          </a:xfrm>
          <a:prstGeom prst="rect">
            <a:avLst/>
          </a:prstGeom>
        </p:spPr>
        <p:txBody>
          <a:bodyPr spcFirstLastPara="1" wrap="square" lIns="91425" tIns="91425" rIns="91425" bIns="91425" anchor="t" anchorCtr="0">
            <a:noAutofit/>
          </a:bodyPr>
          <a:lstStyle>
            <a:lvl1pPr marL="457200" lvl="0" indent="-381000" rtl="0">
              <a:lnSpc>
                <a:spcPct val="115000"/>
              </a:lnSpc>
              <a:spcBef>
                <a:spcPts val="600"/>
              </a:spcBef>
              <a:spcAft>
                <a:spcPts val="0"/>
              </a:spcAft>
              <a:buSzPts val="2400"/>
              <a:buChar char="○"/>
              <a:defRPr sz="2400"/>
            </a:lvl1pPr>
            <a:lvl2pPr marL="914400" lvl="1" indent="-342900" rtl="0">
              <a:lnSpc>
                <a:spcPct val="115000"/>
              </a:lnSpc>
              <a:spcBef>
                <a:spcPts val="0"/>
              </a:spcBef>
              <a:spcAft>
                <a:spcPts val="0"/>
              </a:spcAft>
              <a:buSzPts val="1800"/>
              <a:buChar char="●"/>
              <a:defRPr sz="1800"/>
            </a:lvl2pPr>
            <a:lvl3pPr marL="1371600" lvl="2" indent="-342900" rtl="0">
              <a:lnSpc>
                <a:spcPct val="115000"/>
              </a:lnSpc>
              <a:spcBef>
                <a:spcPts val="0"/>
              </a:spcBef>
              <a:spcAft>
                <a:spcPts val="0"/>
              </a:spcAft>
              <a:buSzPts val="1800"/>
              <a:buChar char="■"/>
              <a:defRPr sz="1800"/>
            </a:lvl3pPr>
            <a:lvl4pPr marL="1828800" lvl="3" indent="-342900" rtl="0">
              <a:lnSpc>
                <a:spcPct val="115000"/>
              </a:lnSpc>
              <a:spcBef>
                <a:spcPts val="0"/>
              </a:spcBef>
              <a:spcAft>
                <a:spcPts val="0"/>
              </a:spcAft>
              <a:buSzPts val="1800"/>
              <a:buChar char="●"/>
              <a:defRPr/>
            </a:lvl4pPr>
            <a:lvl5pPr marL="2286000" lvl="4" indent="-342900" rtl="0">
              <a:lnSpc>
                <a:spcPct val="115000"/>
              </a:lnSpc>
              <a:spcBef>
                <a:spcPts val="0"/>
              </a:spcBef>
              <a:spcAft>
                <a:spcPts val="0"/>
              </a:spcAft>
              <a:buSzPts val="1800"/>
              <a:buChar char="○"/>
              <a:defRPr/>
            </a:lvl5pPr>
            <a:lvl6pPr marL="2743200" lvl="5" indent="-342900" rtl="0">
              <a:lnSpc>
                <a:spcPct val="115000"/>
              </a:lnSpc>
              <a:spcBef>
                <a:spcPts val="0"/>
              </a:spcBef>
              <a:spcAft>
                <a:spcPts val="0"/>
              </a:spcAft>
              <a:buSzPts val="1800"/>
              <a:buChar char="■"/>
              <a:defRPr/>
            </a:lvl6pPr>
            <a:lvl7pPr marL="3200400" lvl="6" indent="-342900" rtl="0">
              <a:lnSpc>
                <a:spcPct val="115000"/>
              </a:lnSpc>
              <a:spcBef>
                <a:spcPts val="0"/>
              </a:spcBef>
              <a:spcAft>
                <a:spcPts val="0"/>
              </a:spcAft>
              <a:buSzPts val="1800"/>
              <a:buChar char="●"/>
              <a:defRPr/>
            </a:lvl7pPr>
            <a:lvl8pPr marL="3657600" lvl="7" indent="-342900" rtl="0">
              <a:lnSpc>
                <a:spcPct val="115000"/>
              </a:lnSpc>
              <a:spcBef>
                <a:spcPts val="0"/>
              </a:spcBef>
              <a:spcAft>
                <a:spcPts val="0"/>
              </a:spcAft>
              <a:buSzPts val="1800"/>
              <a:buChar char="○"/>
              <a:defRPr/>
            </a:lvl8pPr>
            <a:lvl9pPr marL="4114800" lvl="8" indent="-342900" rtl="0">
              <a:lnSpc>
                <a:spcPct val="115000"/>
              </a:lnSpc>
              <a:spcBef>
                <a:spcPts val="0"/>
              </a:spcBef>
              <a:spcAft>
                <a:spcPts val="0"/>
              </a:spcAft>
              <a:buSzPts val="1800"/>
              <a:buChar char="■"/>
              <a:defRPr/>
            </a:lvl9pPr>
          </a:lstStyle>
          <a:p>
            <a:endParaRPr/>
          </a:p>
        </p:txBody>
      </p:sp>
      <p:sp>
        <p:nvSpPr>
          <p:cNvPr id="116" name="Google Shape;116;p26"/>
          <p:cNvSpPr/>
          <p:nvPr/>
        </p:nvSpPr>
        <p:spPr>
          <a:xfrm>
            <a:off x="0" y="1118175"/>
            <a:ext cx="412800" cy="2580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6"/>
          <p:cNvSpPr txBox="1">
            <a:spLocks noGrp="1"/>
          </p:cNvSpPr>
          <p:nvPr>
            <p:ph type="sldNum" idx="12"/>
          </p:nvPr>
        </p:nvSpPr>
        <p:spPr>
          <a:xfrm>
            <a:off x="8556775" y="4853550"/>
            <a:ext cx="548700" cy="2901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 3 columns - Gold">
  <p:cSld name="TITLE_AND_TWO_COLUMNS_1_1_1">
    <p:spTree>
      <p:nvGrpSpPr>
        <p:cNvPr id="1" name="Shape 118"/>
        <p:cNvGrpSpPr/>
        <p:nvPr/>
      </p:nvGrpSpPr>
      <p:grpSpPr>
        <a:xfrm>
          <a:off x="0" y="0"/>
          <a:ext cx="0" cy="0"/>
          <a:chOff x="0" y="0"/>
          <a:chExt cx="0" cy="0"/>
        </a:xfrm>
      </p:grpSpPr>
      <p:sp>
        <p:nvSpPr>
          <p:cNvPr id="119" name="Google Shape;119;p27"/>
          <p:cNvSpPr txBox="1">
            <a:spLocks noGrp="1"/>
          </p:cNvSpPr>
          <p:nvPr>
            <p:ph type="title"/>
          </p:nvPr>
        </p:nvSpPr>
        <p:spPr>
          <a:xfrm>
            <a:off x="457200" y="447620"/>
            <a:ext cx="8229600" cy="10719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20" name="Google Shape;120;p27"/>
          <p:cNvSpPr txBox="1">
            <a:spLocks noGrp="1"/>
          </p:cNvSpPr>
          <p:nvPr>
            <p:ph type="body" idx="1"/>
          </p:nvPr>
        </p:nvSpPr>
        <p:spPr>
          <a:xfrm>
            <a:off x="397575" y="1846388"/>
            <a:ext cx="2691000" cy="2838300"/>
          </a:xfrm>
          <a:prstGeom prst="rect">
            <a:avLst/>
          </a:prstGeom>
        </p:spPr>
        <p:txBody>
          <a:bodyPr spcFirstLastPara="1" wrap="square" lIns="91425" tIns="91425" rIns="91425" bIns="91425" anchor="t" anchorCtr="0">
            <a:noAutofit/>
          </a:bodyPr>
          <a:lstStyle>
            <a:lvl1pPr marL="457200" lvl="0" indent="-342900" rtl="0">
              <a:lnSpc>
                <a:spcPct val="115000"/>
              </a:lnSpc>
              <a:spcBef>
                <a:spcPts val="600"/>
              </a:spcBef>
              <a:spcAft>
                <a:spcPts val="0"/>
              </a:spcAft>
              <a:buSzPts val="1800"/>
              <a:buChar char="○"/>
              <a:defRPr sz="1800"/>
            </a:lvl1pPr>
            <a:lvl2pPr marL="914400" lvl="1" indent="-342900" rtl="0">
              <a:lnSpc>
                <a:spcPct val="115000"/>
              </a:lnSpc>
              <a:spcBef>
                <a:spcPts val="0"/>
              </a:spcBef>
              <a:spcAft>
                <a:spcPts val="0"/>
              </a:spcAft>
              <a:buSzPts val="1800"/>
              <a:buChar char="●"/>
              <a:defRPr sz="1800"/>
            </a:lvl2pPr>
            <a:lvl3pPr marL="1371600" lvl="2" indent="-342900" rtl="0">
              <a:lnSpc>
                <a:spcPct val="115000"/>
              </a:lnSpc>
              <a:spcBef>
                <a:spcPts val="0"/>
              </a:spcBef>
              <a:spcAft>
                <a:spcPts val="0"/>
              </a:spcAft>
              <a:buSzPts val="1800"/>
              <a:buChar char="■"/>
              <a:defRPr sz="1800"/>
            </a:lvl3pPr>
            <a:lvl4pPr marL="1828800" lvl="3" indent="-342900" rtl="0">
              <a:lnSpc>
                <a:spcPct val="115000"/>
              </a:lnSpc>
              <a:spcBef>
                <a:spcPts val="0"/>
              </a:spcBef>
              <a:spcAft>
                <a:spcPts val="0"/>
              </a:spcAft>
              <a:buSzPts val="1800"/>
              <a:buChar char="●"/>
              <a:defRPr/>
            </a:lvl4pPr>
            <a:lvl5pPr marL="2286000" lvl="4" indent="-342900" rtl="0">
              <a:lnSpc>
                <a:spcPct val="115000"/>
              </a:lnSpc>
              <a:spcBef>
                <a:spcPts val="0"/>
              </a:spcBef>
              <a:spcAft>
                <a:spcPts val="0"/>
              </a:spcAft>
              <a:buSzPts val="1800"/>
              <a:buChar char="○"/>
              <a:defRPr/>
            </a:lvl5pPr>
            <a:lvl6pPr marL="2743200" lvl="5" indent="-342900" rtl="0">
              <a:lnSpc>
                <a:spcPct val="115000"/>
              </a:lnSpc>
              <a:spcBef>
                <a:spcPts val="0"/>
              </a:spcBef>
              <a:spcAft>
                <a:spcPts val="0"/>
              </a:spcAft>
              <a:buSzPts val="1800"/>
              <a:buChar char="■"/>
              <a:defRPr/>
            </a:lvl6pPr>
            <a:lvl7pPr marL="3200400" lvl="6" indent="-342900" rtl="0">
              <a:lnSpc>
                <a:spcPct val="115000"/>
              </a:lnSpc>
              <a:spcBef>
                <a:spcPts val="0"/>
              </a:spcBef>
              <a:spcAft>
                <a:spcPts val="0"/>
              </a:spcAft>
              <a:buSzPts val="1800"/>
              <a:buChar char="●"/>
              <a:defRPr/>
            </a:lvl7pPr>
            <a:lvl8pPr marL="3657600" lvl="7" indent="-342900" rtl="0">
              <a:lnSpc>
                <a:spcPct val="115000"/>
              </a:lnSpc>
              <a:spcBef>
                <a:spcPts val="0"/>
              </a:spcBef>
              <a:spcAft>
                <a:spcPts val="0"/>
              </a:spcAft>
              <a:buSzPts val="1800"/>
              <a:buChar char="○"/>
              <a:defRPr/>
            </a:lvl8pPr>
            <a:lvl9pPr marL="4114800" lvl="8" indent="-342900" rtl="0">
              <a:lnSpc>
                <a:spcPct val="115000"/>
              </a:lnSpc>
              <a:spcBef>
                <a:spcPts val="0"/>
              </a:spcBef>
              <a:spcAft>
                <a:spcPts val="0"/>
              </a:spcAft>
              <a:buSzPts val="1800"/>
              <a:buChar char="■"/>
              <a:defRPr/>
            </a:lvl9pPr>
          </a:lstStyle>
          <a:p>
            <a:endParaRPr/>
          </a:p>
        </p:txBody>
      </p:sp>
      <p:sp>
        <p:nvSpPr>
          <p:cNvPr id="121" name="Google Shape;121;p27"/>
          <p:cNvSpPr txBox="1">
            <a:spLocks noGrp="1"/>
          </p:cNvSpPr>
          <p:nvPr>
            <p:ph type="body" idx="2"/>
          </p:nvPr>
        </p:nvSpPr>
        <p:spPr>
          <a:xfrm>
            <a:off x="3226491" y="1846388"/>
            <a:ext cx="2691000" cy="2838300"/>
          </a:xfrm>
          <a:prstGeom prst="rect">
            <a:avLst/>
          </a:prstGeom>
        </p:spPr>
        <p:txBody>
          <a:bodyPr spcFirstLastPara="1" wrap="square" lIns="91425" tIns="91425" rIns="91425" bIns="91425" anchor="t" anchorCtr="0">
            <a:noAutofit/>
          </a:bodyPr>
          <a:lstStyle>
            <a:lvl1pPr marL="457200" lvl="0" indent="-342900" rtl="0">
              <a:lnSpc>
                <a:spcPct val="115000"/>
              </a:lnSpc>
              <a:spcBef>
                <a:spcPts val="600"/>
              </a:spcBef>
              <a:spcAft>
                <a:spcPts val="0"/>
              </a:spcAft>
              <a:buSzPts val="1800"/>
              <a:buChar char="○"/>
              <a:defRPr sz="1800"/>
            </a:lvl1pPr>
            <a:lvl2pPr marL="914400" lvl="1" indent="-342900" rtl="0">
              <a:lnSpc>
                <a:spcPct val="115000"/>
              </a:lnSpc>
              <a:spcBef>
                <a:spcPts val="0"/>
              </a:spcBef>
              <a:spcAft>
                <a:spcPts val="0"/>
              </a:spcAft>
              <a:buSzPts val="1800"/>
              <a:buChar char="●"/>
              <a:defRPr sz="1800"/>
            </a:lvl2pPr>
            <a:lvl3pPr marL="1371600" lvl="2" indent="-342900" rtl="0">
              <a:lnSpc>
                <a:spcPct val="115000"/>
              </a:lnSpc>
              <a:spcBef>
                <a:spcPts val="0"/>
              </a:spcBef>
              <a:spcAft>
                <a:spcPts val="0"/>
              </a:spcAft>
              <a:buSzPts val="1800"/>
              <a:buChar char="■"/>
              <a:defRPr sz="1800"/>
            </a:lvl3pPr>
            <a:lvl4pPr marL="1828800" lvl="3" indent="-342900" rtl="0">
              <a:lnSpc>
                <a:spcPct val="115000"/>
              </a:lnSpc>
              <a:spcBef>
                <a:spcPts val="0"/>
              </a:spcBef>
              <a:spcAft>
                <a:spcPts val="0"/>
              </a:spcAft>
              <a:buSzPts val="1800"/>
              <a:buChar char="●"/>
              <a:defRPr/>
            </a:lvl4pPr>
            <a:lvl5pPr marL="2286000" lvl="4" indent="-342900" rtl="0">
              <a:lnSpc>
                <a:spcPct val="115000"/>
              </a:lnSpc>
              <a:spcBef>
                <a:spcPts val="0"/>
              </a:spcBef>
              <a:spcAft>
                <a:spcPts val="0"/>
              </a:spcAft>
              <a:buSzPts val="1800"/>
              <a:buChar char="○"/>
              <a:defRPr/>
            </a:lvl5pPr>
            <a:lvl6pPr marL="2743200" lvl="5" indent="-342900" rtl="0">
              <a:lnSpc>
                <a:spcPct val="115000"/>
              </a:lnSpc>
              <a:spcBef>
                <a:spcPts val="0"/>
              </a:spcBef>
              <a:spcAft>
                <a:spcPts val="0"/>
              </a:spcAft>
              <a:buSzPts val="1800"/>
              <a:buChar char="■"/>
              <a:defRPr/>
            </a:lvl6pPr>
            <a:lvl7pPr marL="3200400" lvl="6" indent="-342900" rtl="0">
              <a:lnSpc>
                <a:spcPct val="115000"/>
              </a:lnSpc>
              <a:spcBef>
                <a:spcPts val="0"/>
              </a:spcBef>
              <a:spcAft>
                <a:spcPts val="0"/>
              </a:spcAft>
              <a:buSzPts val="1800"/>
              <a:buChar char="●"/>
              <a:defRPr/>
            </a:lvl7pPr>
            <a:lvl8pPr marL="3657600" lvl="7" indent="-342900" rtl="0">
              <a:lnSpc>
                <a:spcPct val="115000"/>
              </a:lnSpc>
              <a:spcBef>
                <a:spcPts val="0"/>
              </a:spcBef>
              <a:spcAft>
                <a:spcPts val="0"/>
              </a:spcAft>
              <a:buSzPts val="1800"/>
              <a:buChar char="○"/>
              <a:defRPr/>
            </a:lvl8pPr>
            <a:lvl9pPr marL="4114800" lvl="8" indent="-342900" rtl="0">
              <a:lnSpc>
                <a:spcPct val="115000"/>
              </a:lnSpc>
              <a:spcBef>
                <a:spcPts val="0"/>
              </a:spcBef>
              <a:spcAft>
                <a:spcPts val="0"/>
              </a:spcAft>
              <a:buSzPts val="1800"/>
              <a:buChar char="■"/>
              <a:defRPr/>
            </a:lvl9pPr>
          </a:lstStyle>
          <a:p>
            <a:endParaRPr/>
          </a:p>
        </p:txBody>
      </p:sp>
      <p:sp>
        <p:nvSpPr>
          <p:cNvPr id="122" name="Google Shape;122;p27"/>
          <p:cNvSpPr txBox="1">
            <a:spLocks noGrp="1"/>
          </p:cNvSpPr>
          <p:nvPr>
            <p:ph type="body" idx="3"/>
          </p:nvPr>
        </p:nvSpPr>
        <p:spPr>
          <a:xfrm>
            <a:off x="6055408" y="1846388"/>
            <a:ext cx="2691000" cy="2838300"/>
          </a:xfrm>
          <a:prstGeom prst="rect">
            <a:avLst/>
          </a:prstGeom>
        </p:spPr>
        <p:txBody>
          <a:bodyPr spcFirstLastPara="1" wrap="square" lIns="91425" tIns="91425" rIns="91425" bIns="91425" anchor="t" anchorCtr="0">
            <a:noAutofit/>
          </a:bodyPr>
          <a:lstStyle>
            <a:lvl1pPr marL="457200" lvl="0" indent="-342900" rtl="0">
              <a:lnSpc>
                <a:spcPct val="115000"/>
              </a:lnSpc>
              <a:spcBef>
                <a:spcPts val="600"/>
              </a:spcBef>
              <a:spcAft>
                <a:spcPts val="0"/>
              </a:spcAft>
              <a:buSzPts val="1800"/>
              <a:buChar char="○"/>
              <a:defRPr sz="1800"/>
            </a:lvl1pPr>
            <a:lvl2pPr marL="914400" lvl="1" indent="-342900" rtl="0">
              <a:lnSpc>
                <a:spcPct val="115000"/>
              </a:lnSpc>
              <a:spcBef>
                <a:spcPts val="0"/>
              </a:spcBef>
              <a:spcAft>
                <a:spcPts val="0"/>
              </a:spcAft>
              <a:buSzPts val="1800"/>
              <a:buChar char="●"/>
              <a:defRPr sz="1800"/>
            </a:lvl2pPr>
            <a:lvl3pPr marL="1371600" lvl="2" indent="-342900" rtl="0">
              <a:lnSpc>
                <a:spcPct val="115000"/>
              </a:lnSpc>
              <a:spcBef>
                <a:spcPts val="0"/>
              </a:spcBef>
              <a:spcAft>
                <a:spcPts val="0"/>
              </a:spcAft>
              <a:buSzPts val="1800"/>
              <a:buChar char="■"/>
              <a:defRPr sz="1800"/>
            </a:lvl3pPr>
            <a:lvl4pPr marL="1828800" lvl="3" indent="-342900" rtl="0">
              <a:lnSpc>
                <a:spcPct val="115000"/>
              </a:lnSpc>
              <a:spcBef>
                <a:spcPts val="0"/>
              </a:spcBef>
              <a:spcAft>
                <a:spcPts val="0"/>
              </a:spcAft>
              <a:buSzPts val="1800"/>
              <a:buChar char="●"/>
              <a:defRPr/>
            </a:lvl4pPr>
            <a:lvl5pPr marL="2286000" lvl="4" indent="-342900" rtl="0">
              <a:lnSpc>
                <a:spcPct val="115000"/>
              </a:lnSpc>
              <a:spcBef>
                <a:spcPts val="0"/>
              </a:spcBef>
              <a:spcAft>
                <a:spcPts val="0"/>
              </a:spcAft>
              <a:buSzPts val="1800"/>
              <a:buChar char="○"/>
              <a:defRPr/>
            </a:lvl5pPr>
            <a:lvl6pPr marL="2743200" lvl="5" indent="-342900" rtl="0">
              <a:lnSpc>
                <a:spcPct val="115000"/>
              </a:lnSpc>
              <a:spcBef>
                <a:spcPts val="0"/>
              </a:spcBef>
              <a:spcAft>
                <a:spcPts val="0"/>
              </a:spcAft>
              <a:buSzPts val="1800"/>
              <a:buChar char="■"/>
              <a:defRPr/>
            </a:lvl6pPr>
            <a:lvl7pPr marL="3200400" lvl="6" indent="-342900" rtl="0">
              <a:lnSpc>
                <a:spcPct val="115000"/>
              </a:lnSpc>
              <a:spcBef>
                <a:spcPts val="0"/>
              </a:spcBef>
              <a:spcAft>
                <a:spcPts val="0"/>
              </a:spcAft>
              <a:buSzPts val="1800"/>
              <a:buChar char="●"/>
              <a:defRPr/>
            </a:lvl7pPr>
            <a:lvl8pPr marL="3657600" lvl="7" indent="-342900" rtl="0">
              <a:lnSpc>
                <a:spcPct val="115000"/>
              </a:lnSpc>
              <a:spcBef>
                <a:spcPts val="0"/>
              </a:spcBef>
              <a:spcAft>
                <a:spcPts val="0"/>
              </a:spcAft>
              <a:buSzPts val="1800"/>
              <a:buChar char="○"/>
              <a:defRPr/>
            </a:lvl8pPr>
            <a:lvl9pPr marL="4114800" lvl="8" indent="-342900" rtl="0">
              <a:lnSpc>
                <a:spcPct val="115000"/>
              </a:lnSpc>
              <a:spcBef>
                <a:spcPts val="0"/>
              </a:spcBef>
              <a:spcAft>
                <a:spcPts val="0"/>
              </a:spcAft>
              <a:buSzPts val="1800"/>
              <a:buChar char="■"/>
              <a:defRPr/>
            </a:lvl9pPr>
          </a:lstStyle>
          <a:p>
            <a:endParaRPr/>
          </a:p>
        </p:txBody>
      </p:sp>
      <p:sp>
        <p:nvSpPr>
          <p:cNvPr id="123" name="Google Shape;123;p27"/>
          <p:cNvSpPr/>
          <p:nvPr/>
        </p:nvSpPr>
        <p:spPr>
          <a:xfrm>
            <a:off x="0" y="1118175"/>
            <a:ext cx="412800" cy="2580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7"/>
          <p:cNvSpPr txBox="1">
            <a:spLocks noGrp="1"/>
          </p:cNvSpPr>
          <p:nvPr>
            <p:ph type="sldNum" idx="12"/>
          </p:nvPr>
        </p:nvSpPr>
        <p:spPr>
          <a:xfrm>
            <a:off x="8556775" y="4853550"/>
            <a:ext cx="548700" cy="2901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 Gold">
  <p:cSld name="TITLE_ONLY_1_1">
    <p:spTree>
      <p:nvGrpSpPr>
        <p:cNvPr id="1" name="Shape 125"/>
        <p:cNvGrpSpPr/>
        <p:nvPr/>
      </p:nvGrpSpPr>
      <p:grpSpPr>
        <a:xfrm>
          <a:off x="0" y="0"/>
          <a:ext cx="0" cy="0"/>
          <a:chOff x="0" y="0"/>
          <a:chExt cx="0" cy="0"/>
        </a:xfrm>
      </p:grpSpPr>
      <p:sp>
        <p:nvSpPr>
          <p:cNvPr id="126" name="Google Shape;126;p28"/>
          <p:cNvSpPr txBox="1">
            <a:spLocks noGrp="1"/>
          </p:cNvSpPr>
          <p:nvPr>
            <p:ph type="title"/>
          </p:nvPr>
        </p:nvSpPr>
        <p:spPr>
          <a:xfrm>
            <a:off x="457200" y="276169"/>
            <a:ext cx="8229600" cy="573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600"/>
              <a:buNone/>
              <a:defRPr/>
            </a:lvl1pPr>
            <a:lvl2pPr lvl="1" algn="ctr" rtl="0">
              <a:spcBef>
                <a:spcPts val="0"/>
              </a:spcBef>
              <a:spcAft>
                <a:spcPts val="0"/>
              </a:spcAft>
              <a:buSzPts val="3600"/>
              <a:buNone/>
              <a:defRPr/>
            </a:lvl2pPr>
            <a:lvl3pPr lvl="2" algn="ctr" rtl="0">
              <a:spcBef>
                <a:spcPts val="0"/>
              </a:spcBef>
              <a:spcAft>
                <a:spcPts val="0"/>
              </a:spcAft>
              <a:buSzPts val="3600"/>
              <a:buNone/>
              <a:defRPr/>
            </a:lvl3pPr>
            <a:lvl4pPr lvl="3" algn="ctr" rtl="0">
              <a:spcBef>
                <a:spcPts val="0"/>
              </a:spcBef>
              <a:spcAft>
                <a:spcPts val="0"/>
              </a:spcAft>
              <a:buSzPts val="3600"/>
              <a:buNone/>
              <a:defRPr/>
            </a:lvl4pPr>
            <a:lvl5pPr lvl="4" algn="ctr" rtl="0">
              <a:spcBef>
                <a:spcPts val="0"/>
              </a:spcBef>
              <a:spcAft>
                <a:spcPts val="0"/>
              </a:spcAft>
              <a:buSzPts val="3600"/>
              <a:buNone/>
              <a:defRPr/>
            </a:lvl5pPr>
            <a:lvl6pPr lvl="5" algn="ctr" rtl="0">
              <a:spcBef>
                <a:spcPts val="0"/>
              </a:spcBef>
              <a:spcAft>
                <a:spcPts val="0"/>
              </a:spcAft>
              <a:buSzPts val="3600"/>
              <a:buNone/>
              <a:defRPr/>
            </a:lvl6pPr>
            <a:lvl7pPr lvl="6" algn="ctr" rtl="0">
              <a:spcBef>
                <a:spcPts val="0"/>
              </a:spcBef>
              <a:spcAft>
                <a:spcPts val="0"/>
              </a:spcAft>
              <a:buSzPts val="3600"/>
              <a:buNone/>
              <a:defRPr/>
            </a:lvl7pPr>
            <a:lvl8pPr lvl="7" algn="ctr" rtl="0">
              <a:spcBef>
                <a:spcPts val="0"/>
              </a:spcBef>
              <a:spcAft>
                <a:spcPts val="0"/>
              </a:spcAft>
              <a:buSzPts val="3600"/>
              <a:buNone/>
              <a:defRPr/>
            </a:lvl8pPr>
            <a:lvl9pPr lvl="8" algn="ctr" rtl="0">
              <a:spcBef>
                <a:spcPts val="0"/>
              </a:spcBef>
              <a:spcAft>
                <a:spcPts val="0"/>
              </a:spcAft>
              <a:buSzPts val="3600"/>
              <a:buNone/>
              <a:defRPr/>
            </a:lvl9pPr>
          </a:lstStyle>
          <a:p>
            <a:endParaRPr/>
          </a:p>
        </p:txBody>
      </p:sp>
      <p:sp>
        <p:nvSpPr>
          <p:cNvPr id="127" name="Google Shape;127;p28"/>
          <p:cNvSpPr/>
          <p:nvPr/>
        </p:nvSpPr>
        <p:spPr>
          <a:xfrm>
            <a:off x="2584275" y="4565606"/>
            <a:ext cx="3996000" cy="126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8"/>
          <p:cNvSpPr txBox="1">
            <a:spLocks noGrp="1"/>
          </p:cNvSpPr>
          <p:nvPr>
            <p:ph type="sldNum" idx="12"/>
          </p:nvPr>
        </p:nvSpPr>
        <p:spPr>
          <a:xfrm>
            <a:off x="8556775" y="4853550"/>
            <a:ext cx="548700" cy="2901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aption - Gold">
  <p:cSld name="CAPTION_ONLY_1_1">
    <p:spTree>
      <p:nvGrpSpPr>
        <p:cNvPr id="1" name="Shape 129"/>
        <p:cNvGrpSpPr/>
        <p:nvPr/>
      </p:nvGrpSpPr>
      <p:grpSpPr>
        <a:xfrm>
          <a:off x="0" y="0"/>
          <a:ext cx="0" cy="0"/>
          <a:chOff x="0" y="0"/>
          <a:chExt cx="0" cy="0"/>
        </a:xfrm>
      </p:grpSpPr>
      <p:sp>
        <p:nvSpPr>
          <p:cNvPr id="130" name="Google Shape;130;p29"/>
          <p:cNvSpPr txBox="1">
            <a:spLocks noGrp="1"/>
          </p:cNvSpPr>
          <p:nvPr>
            <p:ph type="body" idx="1"/>
          </p:nvPr>
        </p:nvSpPr>
        <p:spPr>
          <a:xfrm>
            <a:off x="588700" y="4406306"/>
            <a:ext cx="7966500" cy="278400"/>
          </a:xfrm>
          <a:prstGeom prst="rect">
            <a:avLst/>
          </a:prstGeom>
        </p:spPr>
        <p:txBody>
          <a:bodyPr spcFirstLastPara="1" wrap="square" lIns="91425" tIns="91425" rIns="91425" bIns="91425" anchor="t" anchorCtr="0">
            <a:noAutofit/>
          </a:bodyPr>
          <a:lstStyle>
            <a:lvl1pPr marL="457200" lvl="0" indent="-228600" algn="ctr" rtl="0">
              <a:spcBef>
                <a:spcPts val="360"/>
              </a:spcBef>
              <a:spcAft>
                <a:spcPts val="0"/>
              </a:spcAft>
              <a:buSzPts val="1800"/>
              <a:buNone/>
              <a:defRPr sz="1800"/>
            </a:lvl1pPr>
          </a:lstStyle>
          <a:p>
            <a:endParaRPr/>
          </a:p>
        </p:txBody>
      </p:sp>
      <p:sp>
        <p:nvSpPr>
          <p:cNvPr id="131" name="Google Shape;131;p29"/>
          <p:cNvSpPr/>
          <p:nvPr/>
        </p:nvSpPr>
        <p:spPr>
          <a:xfrm>
            <a:off x="2584275" y="451669"/>
            <a:ext cx="3996000" cy="126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9"/>
          <p:cNvSpPr txBox="1">
            <a:spLocks noGrp="1"/>
          </p:cNvSpPr>
          <p:nvPr>
            <p:ph type="sldNum" idx="12"/>
          </p:nvPr>
        </p:nvSpPr>
        <p:spPr>
          <a:xfrm>
            <a:off x="8556775" y="4853550"/>
            <a:ext cx="548700" cy="2901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lank - Gold">
  <p:cSld name="BLANK_1_1">
    <p:spTree>
      <p:nvGrpSpPr>
        <p:cNvPr id="1" name="Shape 133"/>
        <p:cNvGrpSpPr/>
        <p:nvPr/>
      </p:nvGrpSpPr>
      <p:grpSpPr>
        <a:xfrm>
          <a:off x="0" y="0"/>
          <a:ext cx="0" cy="0"/>
          <a:chOff x="0" y="0"/>
          <a:chExt cx="0" cy="0"/>
        </a:xfrm>
      </p:grpSpPr>
      <p:sp>
        <p:nvSpPr>
          <p:cNvPr id="134" name="Google Shape;134;p30"/>
          <p:cNvSpPr txBox="1">
            <a:spLocks noGrp="1"/>
          </p:cNvSpPr>
          <p:nvPr>
            <p:ph type="sldNum" idx="12"/>
          </p:nvPr>
        </p:nvSpPr>
        <p:spPr>
          <a:xfrm>
            <a:off x="8556775" y="4853550"/>
            <a:ext cx="548700" cy="2901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9"/>
        <p:cNvGrpSpPr/>
        <p:nvPr/>
      </p:nvGrpSpPr>
      <p:grpSpPr>
        <a:xfrm>
          <a:off x="0" y="0"/>
          <a:ext cx="0" cy="0"/>
          <a:chOff x="0" y="0"/>
          <a:chExt cx="0" cy="0"/>
        </a:xfrm>
      </p:grpSpPr>
      <p:sp>
        <p:nvSpPr>
          <p:cNvPr id="140" name="Google Shape;140;p3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41" name="Google Shape;141;p3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42" name="Google Shape;142;p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3"/>
        <p:cNvGrpSpPr/>
        <p:nvPr/>
      </p:nvGrpSpPr>
      <p:grpSpPr>
        <a:xfrm>
          <a:off x="0" y="0"/>
          <a:ext cx="0" cy="0"/>
          <a:chOff x="0" y="0"/>
          <a:chExt cx="0" cy="0"/>
        </a:xfrm>
      </p:grpSpPr>
      <p:sp>
        <p:nvSpPr>
          <p:cNvPr id="144" name="Google Shape;144;p3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45" name="Google Shape;145;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46"/>
        <p:cNvGrpSpPr/>
        <p:nvPr/>
      </p:nvGrpSpPr>
      <p:grpSpPr>
        <a:xfrm>
          <a:off x="0" y="0"/>
          <a:ext cx="0" cy="0"/>
          <a:chOff x="0" y="0"/>
          <a:chExt cx="0" cy="0"/>
        </a:xfrm>
      </p:grpSpPr>
      <p:sp>
        <p:nvSpPr>
          <p:cNvPr id="147" name="Google Shape;147;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48" name="Google Shape;148;p3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49" name="Google Shape;149;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50"/>
        <p:cNvGrpSpPr/>
        <p:nvPr/>
      </p:nvGrpSpPr>
      <p:grpSpPr>
        <a:xfrm>
          <a:off x="0" y="0"/>
          <a:ext cx="0" cy="0"/>
          <a:chOff x="0" y="0"/>
          <a:chExt cx="0" cy="0"/>
        </a:xfrm>
      </p:grpSpPr>
      <p:sp>
        <p:nvSpPr>
          <p:cNvPr id="151" name="Google Shape;151;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52" name="Google Shape;152;p3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53" name="Google Shape;153;p3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54" name="Google Shape;154;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5"/>
        <p:cNvGrpSpPr/>
        <p:nvPr/>
      </p:nvGrpSpPr>
      <p:grpSpPr>
        <a:xfrm>
          <a:off x="0" y="0"/>
          <a:ext cx="0" cy="0"/>
          <a:chOff x="0" y="0"/>
          <a:chExt cx="0" cy="0"/>
        </a:xfrm>
      </p:grpSpPr>
      <p:sp>
        <p:nvSpPr>
          <p:cNvPr id="156" name="Google Shape;156;p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57" name="Google Shape;157;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58"/>
        <p:cNvGrpSpPr/>
        <p:nvPr/>
      </p:nvGrpSpPr>
      <p:grpSpPr>
        <a:xfrm>
          <a:off x="0" y="0"/>
          <a:ext cx="0" cy="0"/>
          <a:chOff x="0" y="0"/>
          <a:chExt cx="0" cy="0"/>
        </a:xfrm>
      </p:grpSpPr>
      <p:sp>
        <p:nvSpPr>
          <p:cNvPr id="159" name="Google Shape;159;p3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60" name="Google Shape;160;p3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61" name="Google Shape;161;p3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62"/>
        <p:cNvGrpSpPr/>
        <p:nvPr/>
      </p:nvGrpSpPr>
      <p:grpSpPr>
        <a:xfrm>
          <a:off x="0" y="0"/>
          <a:ext cx="0" cy="0"/>
          <a:chOff x="0" y="0"/>
          <a:chExt cx="0" cy="0"/>
        </a:xfrm>
      </p:grpSpPr>
      <p:sp>
        <p:nvSpPr>
          <p:cNvPr id="163" name="Google Shape;163;p3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64" name="Google Shape;164;p3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65"/>
        <p:cNvGrpSpPr/>
        <p:nvPr/>
      </p:nvGrpSpPr>
      <p:grpSpPr>
        <a:xfrm>
          <a:off x="0" y="0"/>
          <a:ext cx="0" cy="0"/>
          <a:chOff x="0" y="0"/>
          <a:chExt cx="0" cy="0"/>
        </a:xfrm>
      </p:grpSpPr>
      <p:sp>
        <p:nvSpPr>
          <p:cNvPr id="166" name="Google Shape;166;p3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3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68" name="Google Shape;168;p3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69" name="Google Shape;169;p3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70" name="Google Shape;170;p3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71"/>
        <p:cNvGrpSpPr/>
        <p:nvPr/>
      </p:nvGrpSpPr>
      <p:grpSpPr>
        <a:xfrm>
          <a:off x="0" y="0"/>
          <a:ext cx="0" cy="0"/>
          <a:chOff x="0" y="0"/>
          <a:chExt cx="0" cy="0"/>
        </a:xfrm>
      </p:grpSpPr>
      <p:sp>
        <p:nvSpPr>
          <p:cNvPr id="172" name="Google Shape;172;p4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173" name="Google Shape;173;p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74"/>
        <p:cNvGrpSpPr/>
        <p:nvPr/>
      </p:nvGrpSpPr>
      <p:grpSpPr>
        <a:xfrm>
          <a:off x="0" y="0"/>
          <a:ext cx="0" cy="0"/>
          <a:chOff x="0" y="0"/>
          <a:chExt cx="0" cy="0"/>
        </a:xfrm>
      </p:grpSpPr>
      <p:sp>
        <p:nvSpPr>
          <p:cNvPr id="175" name="Google Shape;175;p4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76" name="Google Shape;176;p4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177" name="Google Shape;177;p4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8"/>
        <p:cNvGrpSpPr/>
        <p:nvPr/>
      </p:nvGrpSpPr>
      <p:grpSpPr>
        <a:xfrm>
          <a:off x="0" y="0"/>
          <a:ext cx="0" cy="0"/>
          <a:chOff x="0" y="0"/>
          <a:chExt cx="0" cy="0"/>
        </a:xfrm>
      </p:grpSpPr>
      <p:sp>
        <p:nvSpPr>
          <p:cNvPr id="179" name="Google Shape;179;p4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fr-CA"/>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384F5C"/>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fr-CA"/>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
    <p:bg>
      <p:bgPr>
        <a:solidFill>
          <a:srgbClr val="384F5C"/>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57200" y="447620"/>
            <a:ext cx="8229600" cy="10719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Clr>
                <a:srgbClr val="FFFFFF"/>
              </a:buClr>
              <a:buSzPts val="3600"/>
              <a:buFont typeface="Montserrat"/>
              <a:buNone/>
              <a:defRPr sz="3600" b="1">
                <a:solidFill>
                  <a:srgbClr val="FFFFFF"/>
                </a:solidFill>
                <a:latin typeface="Montserrat"/>
                <a:ea typeface="Montserrat"/>
                <a:cs typeface="Montserrat"/>
                <a:sym typeface="Montserrat"/>
              </a:defRPr>
            </a:lvl1pPr>
            <a:lvl2pPr lvl="1" rtl="0">
              <a:spcBef>
                <a:spcPts val="0"/>
              </a:spcBef>
              <a:spcAft>
                <a:spcPts val="0"/>
              </a:spcAft>
              <a:buClr>
                <a:srgbClr val="FFFFFF"/>
              </a:buClr>
              <a:buSzPts val="3600"/>
              <a:buFont typeface="Montserrat"/>
              <a:buNone/>
              <a:defRPr sz="3600" b="1">
                <a:solidFill>
                  <a:srgbClr val="FFFFFF"/>
                </a:solidFill>
                <a:latin typeface="Montserrat"/>
                <a:ea typeface="Montserrat"/>
                <a:cs typeface="Montserrat"/>
                <a:sym typeface="Montserrat"/>
              </a:defRPr>
            </a:lvl2pPr>
            <a:lvl3pPr lvl="2" rtl="0">
              <a:spcBef>
                <a:spcPts val="0"/>
              </a:spcBef>
              <a:spcAft>
                <a:spcPts val="0"/>
              </a:spcAft>
              <a:buClr>
                <a:srgbClr val="FFFFFF"/>
              </a:buClr>
              <a:buSzPts val="3600"/>
              <a:buFont typeface="Montserrat"/>
              <a:buNone/>
              <a:defRPr sz="3600" b="1">
                <a:solidFill>
                  <a:srgbClr val="FFFFFF"/>
                </a:solidFill>
                <a:latin typeface="Montserrat"/>
                <a:ea typeface="Montserrat"/>
                <a:cs typeface="Montserrat"/>
                <a:sym typeface="Montserrat"/>
              </a:defRPr>
            </a:lvl3pPr>
            <a:lvl4pPr lvl="3" rtl="0">
              <a:spcBef>
                <a:spcPts val="0"/>
              </a:spcBef>
              <a:spcAft>
                <a:spcPts val="0"/>
              </a:spcAft>
              <a:buClr>
                <a:srgbClr val="FFFFFF"/>
              </a:buClr>
              <a:buSzPts val="3600"/>
              <a:buFont typeface="Montserrat"/>
              <a:buNone/>
              <a:defRPr sz="3600" b="1">
                <a:solidFill>
                  <a:srgbClr val="FFFFFF"/>
                </a:solidFill>
                <a:latin typeface="Montserrat"/>
                <a:ea typeface="Montserrat"/>
                <a:cs typeface="Montserrat"/>
                <a:sym typeface="Montserrat"/>
              </a:defRPr>
            </a:lvl4pPr>
            <a:lvl5pPr lvl="4" rtl="0">
              <a:spcBef>
                <a:spcPts val="0"/>
              </a:spcBef>
              <a:spcAft>
                <a:spcPts val="0"/>
              </a:spcAft>
              <a:buClr>
                <a:srgbClr val="FFFFFF"/>
              </a:buClr>
              <a:buSzPts val="3600"/>
              <a:buFont typeface="Montserrat"/>
              <a:buNone/>
              <a:defRPr sz="3600" b="1">
                <a:solidFill>
                  <a:srgbClr val="FFFFFF"/>
                </a:solidFill>
                <a:latin typeface="Montserrat"/>
                <a:ea typeface="Montserrat"/>
                <a:cs typeface="Montserrat"/>
                <a:sym typeface="Montserrat"/>
              </a:defRPr>
            </a:lvl5pPr>
            <a:lvl6pPr lvl="5" rtl="0">
              <a:spcBef>
                <a:spcPts val="0"/>
              </a:spcBef>
              <a:spcAft>
                <a:spcPts val="0"/>
              </a:spcAft>
              <a:buClr>
                <a:srgbClr val="FFFFFF"/>
              </a:buClr>
              <a:buSzPts val="3600"/>
              <a:buFont typeface="Montserrat"/>
              <a:buNone/>
              <a:defRPr sz="3600" b="1">
                <a:solidFill>
                  <a:srgbClr val="FFFFFF"/>
                </a:solidFill>
                <a:latin typeface="Montserrat"/>
                <a:ea typeface="Montserrat"/>
                <a:cs typeface="Montserrat"/>
                <a:sym typeface="Montserrat"/>
              </a:defRPr>
            </a:lvl6pPr>
            <a:lvl7pPr lvl="6" rtl="0">
              <a:spcBef>
                <a:spcPts val="0"/>
              </a:spcBef>
              <a:spcAft>
                <a:spcPts val="0"/>
              </a:spcAft>
              <a:buClr>
                <a:srgbClr val="FFFFFF"/>
              </a:buClr>
              <a:buSzPts val="3600"/>
              <a:buFont typeface="Montserrat"/>
              <a:buNone/>
              <a:defRPr sz="3600" b="1">
                <a:solidFill>
                  <a:srgbClr val="FFFFFF"/>
                </a:solidFill>
                <a:latin typeface="Montserrat"/>
                <a:ea typeface="Montserrat"/>
                <a:cs typeface="Montserrat"/>
                <a:sym typeface="Montserrat"/>
              </a:defRPr>
            </a:lvl7pPr>
            <a:lvl8pPr lvl="7" rtl="0">
              <a:spcBef>
                <a:spcPts val="0"/>
              </a:spcBef>
              <a:spcAft>
                <a:spcPts val="0"/>
              </a:spcAft>
              <a:buClr>
                <a:srgbClr val="FFFFFF"/>
              </a:buClr>
              <a:buSzPts val="3600"/>
              <a:buFont typeface="Montserrat"/>
              <a:buNone/>
              <a:defRPr sz="3600" b="1">
                <a:solidFill>
                  <a:srgbClr val="FFFFFF"/>
                </a:solidFill>
                <a:latin typeface="Montserrat"/>
                <a:ea typeface="Montserrat"/>
                <a:cs typeface="Montserrat"/>
                <a:sym typeface="Montserrat"/>
              </a:defRPr>
            </a:lvl8pPr>
            <a:lvl9pPr lvl="8" rtl="0">
              <a:spcBef>
                <a:spcPts val="0"/>
              </a:spcBef>
              <a:spcAft>
                <a:spcPts val="0"/>
              </a:spcAft>
              <a:buClr>
                <a:srgbClr val="FFFFFF"/>
              </a:buClr>
              <a:buSzPts val="3600"/>
              <a:buFont typeface="Montserrat"/>
              <a:buNone/>
              <a:defRPr sz="3600" b="1">
                <a:solidFill>
                  <a:srgbClr val="FFFFFF"/>
                </a:solidFill>
                <a:latin typeface="Montserrat"/>
                <a:ea typeface="Montserrat"/>
                <a:cs typeface="Montserrat"/>
                <a:sym typeface="Montserrat"/>
              </a:defRPr>
            </a:lvl9pPr>
          </a:lstStyle>
          <a:p>
            <a:endParaRPr/>
          </a:p>
        </p:txBody>
      </p:sp>
      <p:sp>
        <p:nvSpPr>
          <p:cNvPr id="52" name="Google Shape;52;p13"/>
          <p:cNvSpPr txBox="1">
            <a:spLocks noGrp="1"/>
          </p:cNvSpPr>
          <p:nvPr>
            <p:ph type="body" idx="1"/>
          </p:nvPr>
        </p:nvSpPr>
        <p:spPr>
          <a:xfrm>
            <a:off x="561950" y="1880794"/>
            <a:ext cx="8020200" cy="2815200"/>
          </a:xfrm>
          <a:prstGeom prst="rect">
            <a:avLst/>
          </a:prstGeom>
          <a:noFill/>
          <a:ln>
            <a:noFill/>
          </a:ln>
        </p:spPr>
        <p:txBody>
          <a:bodyPr spcFirstLastPara="1" wrap="square" lIns="91425" tIns="91425" rIns="91425" bIns="91425" anchor="t" anchorCtr="0">
            <a:noAutofit/>
          </a:bodyPr>
          <a:lstStyle>
            <a:lvl1pPr marL="457200" lvl="0" indent="-419100" rtl="0">
              <a:spcBef>
                <a:spcPts val="600"/>
              </a:spcBef>
              <a:spcAft>
                <a:spcPts val="0"/>
              </a:spcAft>
              <a:buClr>
                <a:srgbClr val="FFFFFF"/>
              </a:buClr>
              <a:buSzPts val="3000"/>
              <a:buFont typeface="Open Sans"/>
              <a:buChar char="○"/>
              <a:defRPr sz="3000">
                <a:solidFill>
                  <a:srgbClr val="FFFFFF"/>
                </a:solidFill>
                <a:latin typeface="Open Sans"/>
                <a:ea typeface="Open Sans"/>
                <a:cs typeface="Open Sans"/>
                <a:sym typeface="Open Sans"/>
              </a:defRPr>
            </a:lvl1pPr>
            <a:lvl2pPr marL="914400" lvl="1" indent="-381000" rtl="0">
              <a:spcBef>
                <a:spcPts val="0"/>
              </a:spcBef>
              <a:spcAft>
                <a:spcPts val="0"/>
              </a:spcAft>
              <a:buClr>
                <a:srgbClr val="FFFFFF"/>
              </a:buClr>
              <a:buSzPts val="2400"/>
              <a:buFont typeface="Open Sans"/>
              <a:buChar char="●"/>
              <a:defRPr sz="2400">
                <a:solidFill>
                  <a:srgbClr val="FFFFFF"/>
                </a:solidFill>
                <a:latin typeface="Open Sans"/>
                <a:ea typeface="Open Sans"/>
                <a:cs typeface="Open Sans"/>
                <a:sym typeface="Open Sans"/>
              </a:defRPr>
            </a:lvl2pPr>
            <a:lvl3pPr marL="1371600" lvl="2" indent="-381000" rtl="0">
              <a:spcBef>
                <a:spcPts val="0"/>
              </a:spcBef>
              <a:spcAft>
                <a:spcPts val="0"/>
              </a:spcAft>
              <a:buClr>
                <a:srgbClr val="FFFFFF"/>
              </a:buClr>
              <a:buSzPts val="2400"/>
              <a:buFont typeface="Open Sans"/>
              <a:buChar char="■"/>
              <a:defRPr sz="2400">
                <a:solidFill>
                  <a:srgbClr val="FFFFFF"/>
                </a:solidFill>
                <a:latin typeface="Open Sans"/>
                <a:ea typeface="Open Sans"/>
                <a:cs typeface="Open Sans"/>
                <a:sym typeface="Open Sans"/>
              </a:defRPr>
            </a:lvl3pPr>
            <a:lvl4pPr marL="1828800" lvl="3" indent="-342900" rtl="0">
              <a:spcBef>
                <a:spcPts val="0"/>
              </a:spcBef>
              <a:spcAft>
                <a:spcPts val="0"/>
              </a:spcAft>
              <a:buClr>
                <a:srgbClr val="FFFFFF"/>
              </a:buClr>
              <a:buSzPts val="1800"/>
              <a:buFont typeface="Open Sans"/>
              <a:buChar char="●"/>
              <a:defRPr sz="1800">
                <a:solidFill>
                  <a:srgbClr val="FFFFFF"/>
                </a:solidFill>
                <a:latin typeface="Open Sans"/>
                <a:ea typeface="Open Sans"/>
                <a:cs typeface="Open Sans"/>
                <a:sym typeface="Open Sans"/>
              </a:defRPr>
            </a:lvl4pPr>
            <a:lvl5pPr marL="2286000" lvl="4" indent="-342900" rtl="0">
              <a:spcBef>
                <a:spcPts val="0"/>
              </a:spcBef>
              <a:spcAft>
                <a:spcPts val="0"/>
              </a:spcAft>
              <a:buClr>
                <a:srgbClr val="FFFFFF"/>
              </a:buClr>
              <a:buSzPts val="1800"/>
              <a:buFont typeface="Open Sans"/>
              <a:buChar char="○"/>
              <a:defRPr sz="1800">
                <a:solidFill>
                  <a:srgbClr val="FFFFFF"/>
                </a:solidFill>
                <a:latin typeface="Open Sans"/>
                <a:ea typeface="Open Sans"/>
                <a:cs typeface="Open Sans"/>
                <a:sym typeface="Open Sans"/>
              </a:defRPr>
            </a:lvl5pPr>
            <a:lvl6pPr marL="2743200" lvl="5" indent="-342900" rtl="0">
              <a:spcBef>
                <a:spcPts val="0"/>
              </a:spcBef>
              <a:spcAft>
                <a:spcPts val="0"/>
              </a:spcAft>
              <a:buClr>
                <a:srgbClr val="FFFFFF"/>
              </a:buClr>
              <a:buSzPts val="1800"/>
              <a:buFont typeface="Open Sans"/>
              <a:buChar char="■"/>
              <a:defRPr sz="1800">
                <a:solidFill>
                  <a:srgbClr val="FFFFFF"/>
                </a:solidFill>
                <a:latin typeface="Open Sans"/>
                <a:ea typeface="Open Sans"/>
                <a:cs typeface="Open Sans"/>
                <a:sym typeface="Open Sans"/>
              </a:defRPr>
            </a:lvl6pPr>
            <a:lvl7pPr marL="3200400" lvl="6" indent="-342900" rtl="0">
              <a:spcBef>
                <a:spcPts val="0"/>
              </a:spcBef>
              <a:spcAft>
                <a:spcPts val="0"/>
              </a:spcAft>
              <a:buClr>
                <a:srgbClr val="FFFFFF"/>
              </a:buClr>
              <a:buSzPts val="1800"/>
              <a:buFont typeface="Open Sans"/>
              <a:buChar char="●"/>
              <a:defRPr sz="1800">
                <a:solidFill>
                  <a:srgbClr val="FFFFFF"/>
                </a:solidFill>
                <a:latin typeface="Open Sans"/>
                <a:ea typeface="Open Sans"/>
                <a:cs typeface="Open Sans"/>
                <a:sym typeface="Open Sans"/>
              </a:defRPr>
            </a:lvl7pPr>
            <a:lvl8pPr marL="3657600" lvl="7" indent="-342900" rtl="0">
              <a:spcBef>
                <a:spcPts val="0"/>
              </a:spcBef>
              <a:spcAft>
                <a:spcPts val="0"/>
              </a:spcAft>
              <a:buClr>
                <a:srgbClr val="FFFFFF"/>
              </a:buClr>
              <a:buSzPts val="1800"/>
              <a:buFont typeface="Open Sans"/>
              <a:buChar char="○"/>
              <a:defRPr sz="1800">
                <a:solidFill>
                  <a:srgbClr val="FFFFFF"/>
                </a:solidFill>
                <a:latin typeface="Open Sans"/>
                <a:ea typeface="Open Sans"/>
                <a:cs typeface="Open Sans"/>
                <a:sym typeface="Open Sans"/>
              </a:defRPr>
            </a:lvl8pPr>
            <a:lvl9pPr marL="4114800" lvl="8" indent="-342900" rtl="0">
              <a:spcBef>
                <a:spcPts val="0"/>
              </a:spcBef>
              <a:spcAft>
                <a:spcPts val="0"/>
              </a:spcAft>
              <a:buClr>
                <a:srgbClr val="FFFFFF"/>
              </a:buClr>
              <a:buSzPts val="1800"/>
              <a:buFont typeface="Open Sans"/>
              <a:buChar char="■"/>
              <a:defRPr sz="1800">
                <a:solidFill>
                  <a:srgbClr val="FFFFFF"/>
                </a:solidFill>
                <a:latin typeface="Open Sans"/>
                <a:ea typeface="Open Sans"/>
                <a:cs typeface="Open Sans"/>
                <a:sym typeface="Open Sans"/>
              </a:defRPr>
            </a:lvl9pPr>
          </a:lstStyle>
          <a:p>
            <a:endParaRPr/>
          </a:p>
        </p:txBody>
      </p:sp>
      <p:sp>
        <p:nvSpPr>
          <p:cNvPr id="53" name="Google Shape;53;p13"/>
          <p:cNvSpPr txBox="1">
            <a:spLocks noGrp="1"/>
          </p:cNvSpPr>
          <p:nvPr>
            <p:ph type="sldNum" idx="12"/>
          </p:nvPr>
        </p:nvSpPr>
        <p:spPr>
          <a:xfrm>
            <a:off x="8556775" y="4853550"/>
            <a:ext cx="548700" cy="290100"/>
          </a:xfrm>
          <a:prstGeom prst="rect">
            <a:avLst/>
          </a:prstGeom>
          <a:noFill/>
          <a:ln>
            <a:noFill/>
          </a:ln>
        </p:spPr>
        <p:txBody>
          <a:bodyPr spcFirstLastPara="1" wrap="square" lIns="91425" tIns="91425" rIns="91425" bIns="91425" anchor="t" anchorCtr="0">
            <a:noAutofit/>
          </a:bodyPr>
          <a:lstStyle>
            <a:lvl1pPr lvl="0" algn="r" rtl="0">
              <a:buNone/>
              <a:defRPr sz="1300">
                <a:solidFill>
                  <a:srgbClr val="FFFFFF"/>
                </a:solidFill>
                <a:latin typeface="Montserrat"/>
                <a:ea typeface="Montserrat"/>
                <a:cs typeface="Montserrat"/>
                <a:sym typeface="Montserrat"/>
              </a:defRPr>
            </a:lvl1pPr>
            <a:lvl2pPr lvl="1" algn="r" rtl="0">
              <a:buNone/>
              <a:defRPr sz="1300">
                <a:solidFill>
                  <a:srgbClr val="FFFFFF"/>
                </a:solidFill>
                <a:latin typeface="Montserrat"/>
                <a:ea typeface="Montserrat"/>
                <a:cs typeface="Montserrat"/>
                <a:sym typeface="Montserrat"/>
              </a:defRPr>
            </a:lvl2pPr>
            <a:lvl3pPr lvl="2" algn="r" rtl="0">
              <a:buNone/>
              <a:defRPr sz="1300">
                <a:solidFill>
                  <a:srgbClr val="FFFFFF"/>
                </a:solidFill>
                <a:latin typeface="Montserrat"/>
                <a:ea typeface="Montserrat"/>
                <a:cs typeface="Montserrat"/>
                <a:sym typeface="Montserrat"/>
              </a:defRPr>
            </a:lvl3pPr>
            <a:lvl4pPr lvl="3" algn="r" rtl="0">
              <a:buNone/>
              <a:defRPr sz="1300">
                <a:solidFill>
                  <a:srgbClr val="FFFFFF"/>
                </a:solidFill>
                <a:latin typeface="Montserrat"/>
                <a:ea typeface="Montserrat"/>
                <a:cs typeface="Montserrat"/>
                <a:sym typeface="Montserrat"/>
              </a:defRPr>
            </a:lvl4pPr>
            <a:lvl5pPr lvl="4" algn="r" rtl="0">
              <a:buNone/>
              <a:defRPr sz="1300">
                <a:solidFill>
                  <a:srgbClr val="FFFFFF"/>
                </a:solidFill>
                <a:latin typeface="Montserrat"/>
                <a:ea typeface="Montserrat"/>
                <a:cs typeface="Montserrat"/>
                <a:sym typeface="Montserrat"/>
              </a:defRPr>
            </a:lvl5pPr>
            <a:lvl6pPr lvl="5" algn="r" rtl="0">
              <a:buNone/>
              <a:defRPr sz="1300">
                <a:solidFill>
                  <a:srgbClr val="FFFFFF"/>
                </a:solidFill>
                <a:latin typeface="Montserrat"/>
                <a:ea typeface="Montserrat"/>
                <a:cs typeface="Montserrat"/>
                <a:sym typeface="Montserrat"/>
              </a:defRPr>
            </a:lvl6pPr>
            <a:lvl7pPr lvl="6" algn="r" rtl="0">
              <a:buNone/>
              <a:defRPr sz="1300">
                <a:solidFill>
                  <a:srgbClr val="FFFFFF"/>
                </a:solidFill>
                <a:latin typeface="Montserrat"/>
                <a:ea typeface="Montserrat"/>
                <a:cs typeface="Montserrat"/>
                <a:sym typeface="Montserrat"/>
              </a:defRPr>
            </a:lvl7pPr>
            <a:lvl8pPr lvl="7" algn="r" rtl="0">
              <a:buNone/>
              <a:defRPr sz="1300">
                <a:solidFill>
                  <a:srgbClr val="FFFFFF"/>
                </a:solidFill>
                <a:latin typeface="Montserrat"/>
                <a:ea typeface="Montserrat"/>
                <a:cs typeface="Montserrat"/>
                <a:sym typeface="Montserrat"/>
              </a:defRPr>
            </a:lvl8pPr>
            <a:lvl9pPr lvl="8" algn="r" rtl="0">
              <a:buNone/>
              <a:defRPr sz="1300">
                <a:solidFill>
                  <a:srgbClr val="FFFFFF"/>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fr-CA"/>
              <a:t>‹N°›</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35"/>
        <p:cNvGrpSpPr/>
        <p:nvPr/>
      </p:nvGrpSpPr>
      <p:grpSpPr>
        <a:xfrm>
          <a:off x="0" y="0"/>
          <a:ext cx="0" cy="0"/>
          <a:chOff x="0" y="0"/>
          <a:chExt cx="0" cy="0"/>
        </a:xfrm>
      </p:grpSpPr>
      <p:sp>
        <p:nvSpPr>
          <p:cNvPr id="136" name="Google Shape;136;p3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137" name="Google Shape;137;p3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138" name="Google Shape;138;p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fr-CA"/>
              <a:t>‹N°›</a:t>
            </a:fld>
            <a:endParaRPr/>
          </a:p>
        </p:txBody>
      </p:sp>
    </p:spTree>
  </p:cSld>
  <p:clrMap bg1="lt1" tx1="dk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hyperlink" Target="https://creativecommons.org/licenses/by-nc-sa/4.0/"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hyperlink" Target="https://campus.recit.qc.ca/" TargetMode="External"/><Relationship Id="rId5" Type="http://schemas.openxmlformats.org/officeDocument/2006/relationships/hyperlink" Target="https://docs.google.com/document/d/1euFz7674EQR6NnDO5MT3kkJDSQdLZgDNzyLNrd8cJRc/edit?usp=sharing" TargetMode="External"/><Relationship Id="rId4" Type="http://schemas.openxmlformats.org/officeDocument/2006/relationships/hyperlink" Target="https://recitmst.qc.ca/"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campus.recit.qc.ca/" TargetMode="External"/><Relationship Id="rId2" Type="http://schemas.openxmlformats.org/officeDocument/2006/relationships/notesSlide" Target="../notesSlides/notesSlide6.xml"/><Relationship Id="rId1" Type="http://schemas.openxmlformats.org/officeDocument/2006/relationships/slideLayout" Target="../slideLayouts/slideLayout39.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8" Type="http://schemas.openxmlformats.org/officeDocument/2006/relationships/hyperlink" Target="https://www.facebook.com/recitqc/" TargetMode="External"/><Relationship Id="rId3" Type="http://schemas.openxmlformats.org/officeDocument/2006/relationships/hyperlink" Target="http://recit.qc.ca" TargetMode="External"/><Relationship Id="rId7" Type="http://schemas.openxmlformats.org/officeDocument/2006/relationships/hyperlink" Target="https://twitter.com/recitqc" TargetMode="External"/><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hyperlink" Target="https://laboratoirecreatif.recit.org/" TargetMode="External"/><Relationship Id="rId5" Type="http://schemas.openxmlformats.org/officeDocument/2006/relationships/hyperlink" Target="https://robot-tic.qc.ca/" TargetMode="External"/><Relationship Id="rId4" Type="http://schemas.openxmlformats.org/officeDocument/2006/relationships/hyperlink" Target="http://recitmst.qc.ca" TargetMode="External"/><Relationship Id="rId9"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hyperlink" Target="mailto:sonya.fiset@recitmst.qc.ca" TargetMode="External"/><Relationship Id="rId2" Type="http://schemas.openxmlformats.org/officeDocument/2006/relationships/notesSlide" Target="../notesSlides/notesSlide11.xml"/><Relationship Id="rId1" Type="http://schemas.openxmlformats.org/officeDocument/2006/relationships/slideLayout" Target="../slideLayouts/slideLayout28.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84F5C"/>
        </a:solidFill>
        <a:effectLst/>
      </p:bgPr>
    </p:bg>
    <p:spTree>
      <p:nvGrpSpPr>
        <p:cNvPr id="1" name="Shape 183"/>
        <p:cNvGrpSpPr/>
        <p:nvPr/>
      </p:nvGrpSpPr>
      <p:grpSpPr>
        <a:xfrm>
          <a:off x="0" y="0"/>
          <a:ext cx="0" cy="0"/>
          <a:chOff x="0" y="0"/>
          <a:chExt cx="0" cy="0"/>
        </a:xfrm>
      </p:grpSpPr>
      <p:sp>
        <p:nvSpPr>
          <p:cNvPr id="184" name="Google Shape;184;p43"/>
          <p:cNvSpPr txBox="1">
            <a:spLocks noGrp="1"/>
          </p:cNvSpPr>
          <p:nvPr>
            <p:ph type="ctrTitle"/>
          </p:nvPr>
        </p:nvSpPr>
        <p:spPr>
          <a:xfrm>
            <a:off x="443450" y="2906225"/>
            <a:ext cx="8034300" cy="1188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fr-CA" dirty="0">
                <a:latin typeface="Viga"/>
                <a:ea typeface="Viga"/>
                <a:cs typeface="Viga"/>
                <a:sym typeface="Viga"/>
              </a:rPr>
              <a:t>Le RÉCIT,</a:t>
            </a:r>
            <a:endParaRPr dirty="0">
              <a:latin typeface="Viga"/>
              <a:ea typeface="Viga"/>
              <a:cs typeface="Viga"/>
              <a:sym typeface="Viga"/>
            </a:endParaRPr>
          </a:p>
          <a:p>
            <a:pPr marL="0" lvl="0" indent="0" algn="l" rtl="0">
              <a:spcBef>
                <a:spcPts val="0"/>
              </a:spcBef>
              <a:spcAft>
                <a:spcPts val="0"/>
              </a:spcAft>
              <a:buNone/>
            </a:pPr>
            <a:r>
              <a:rPr lang="fr-CA" sz="3000" dirty="0">
                <a:latin typeface="Viga"/>
                <a:ea typeface="Viga"/>
                <a:cs typeface="Viga"/>
                <a:sym typeface="Viga"/>
              </a:rPr>
              <a:t>Science et technologie au primaire </a:t>
            </a:r>
            <a:endParaRPr sz="3000" dirty="0">
              <a:latin typeface="Viga"/>
              <a:ea typeface="Viga"/>
              <a:cs typeface="Viga"/>
              <a:sym typeface="Viga"/>
            </a:endParaRPr>
          </a:p>
          <a:p>
            <a:pPr marL="0" lvl="0" indent="0" algn="l" rtl="0">
              <a:spcBef>
                <a:spcPts val="0"/>
              </a:spcBef>
              <a:spcAft>
                <a:spcPts val="0"/>
              </a:spcAft>
              <a:buNone/>
            </a:pPr>
            <a:endParaRPr sz="3600" b="0" i="1" dirty="0">
              <a:latin typeface="Ubuntu"/>
              <a:ea typeface="Ubuntu"/>
              <a:cs typeface="Ubuntu"/>
              <a:sym typeface="Ubuntu"/>
            </a:endParaRPr>
          </a:p>
          <a:p>
            <a:pPr marL="0" lvl="0" indent="0" algn="l" rtl="0">
              <a:spcBef>
                <a:spcPts val="0"/>
              </a:spcBef>
              <a:spcAft>
                <a:spcPts val="0"/>
              </a:spcAft>
              <a:buNone/>
            </a:pPr>
            <a:r>
              <a:rPr lang="fr-CA" sz="3600" b="0" i="1" dirty="0">
                <a:latin typeface="Ubuntu"/>
                <a:ea typeface="Ubuntu"/>
                <a:cs typeface="Ubuntu"/>
                <a:sym typeface="Ubuntu"/>
              </a:rPr>
              <a:t>par Sonya Fiset</a:t>
            </a:r>
            <a:endParaRPr sz="3600" b="0" i="1" dirty="0">
              <a:latin typeface="Ubuntu"/>
              <a:ea typeface="Ubuntu"/>
              <a:cs typeface="Ubuntu"/>
              <a:sym typeface="Ubuntu"/>
            </a:endParaRPr>
          </a:p>
        </p:txBody>
      </p:sp>
      <p:pic>
        <p:nvPicPr>
          <p:cNvPr id="185" name="Google Shape;185;p43"/>
          <p:cNvPicPr preferRelativeResize="0"/>
          <p:nvPr/>
        </p:nvPicPr>
        <p:blipFill>
          <a:blip r:embed="rId3">
            <a:alphaModFix/>
          </a:blip>
          <a:stretch>
            <a:fillRect/>
          </a:stretch>
        </p:blipFill>
        <p:spPr>
          <a:xfrm>
            <a:off x="7331496" y="3442475"/>
            <a:ext cx="1523950" cy="1472050"/>
          </a:xfrm>
          <a:prstGeom prst="rect">
            <a:avLst/>
          </a:prstGeom>
          <a:noFill/>
          <a:ln>
            <a:noFill/>
          </a:ln>
        </p:spPr>
      </p:pic>
      <p:sp>
        <p:nvSpPr>
          <p:cNvPr id="186" name="Google Shape;186;p43"/>
          <p:cNvSpPr txBox="1"/>
          <p:nvPr/>
        </p:nvSpPr>
        <p:spPr>
          <a:xfrm>
            <a:off x="488000" y="4655950"/>
            <a:ext cx="4820400" cy="208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CA">
                <a:solidFill>
                  <a:srgbClr val="FFFFFF"/>
                </a:solidFill>
                <a:latin typeface="Ubuntu"/>
                <a:ea typeface="Ubuntu"/>
                <a:cs typeface="Ubuntu"/>
                <a:sym typeface="Ubuntu"/>
              </a:rPr>
              <a:t>Présentation sous licence CC BY Récit MST-NC-SA</a:t>
            </a:r>
            <a:endParaRPr>
              <a:solidFill>
                <a:srgbClr val="FFFFFF"/>
              </a:solidFill>
              <a:latin typeface="Ubuntu"/>
              <a:ea typeface="Ubuntu"/>
              <a:cs typeface="Ubuntu"/>
              <a:sym typeface="Ubuntu"/>
            </a:endParaRPr>
          </a:p>
        </p:txBody>
      </p:sp>
      <p:pic>
        <p:nvPicPr>
          <p:cNvPr id="187" name="Google Shape;187;p43">
            <a:hlinkClick r:id="rId4"/>
          </p:cNvPr>
          <p:cNvPicPr preferRelativeResize="0"/>
          <p:nvPr/>
        </p:nvPicPr>
        <p:blipFill>
          <a:blip r:embed="rId5">
            <a:alphaModFix/>
          </a:blip>
          <a:stretch>
            <a:fillRect/>
          </a:stretch>
        </p:blipFill>
        <p:spPr>
          <a:xfrm>
            <a:off x="4860538" y="4593837"/>
            <a:ext cx="1387975" cy="4856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84F5C"/>
        </a:solidFill>
        <a:effectLst/>
      </p:bgPr>
    </p:bg>
    <p:spTree>
      <p:nvGrpSpPr>
        <p:cNvPr id="1" name="Shape 191"/>
        <p:cNvGrpSpPr/>
        <p:nvPr/>
      </p:nvGrpSpPr>
      <p:grpSpPr>
        <a:xfrm>
          <a:off x="0" y="0"/>
          <a:ext cx="0" cy="0"/>
          <a:chOff x="0" y="0"/>
          <a:chExt cx="0" cy="0"/>
        </a:xfrm>
      </p:grpSpPr>
      <p:sp>
        <p:nvSpPr>
          <p:cNvPr id="192" name="Google Shape;192;p44"/>
          <p:cNvSpPr txBox="1">
            <a:spLocks noGrp="1"/>
          </p:cNvSpPr>
          <p:nvPr>
            <p:ph type="ctrTitle" idx="4294967295"/>
          </p:nvPr>
        </p:nvSpPr>
        <p:spPr>
          <a:xfrm>
            <a:off x="1981200" y="502650"/>
            <a:ext cx="6047100" cy="1284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fr-CA" sz="9600">
                <a:latin typeface="Viga"/>
                <a:ea typeface="Viga"/>
                <a:cs typeface="Viga"/>
                <a:sym typeface="Viga"/>
              </a:rPr>
              <a:t>Bonjour</a:t>
            </a:r>
            <a:r>
              <a:rPr lang="fr-CA" sz="9600"/>
              <a:t>!</a:t>
            </a:r>
            <a:endParaRPr sz="9600"/>
          </a:p>
        </p:txBody>
      </p:sp>
      <p:sp>
        <p:nvSpPr>
          <p:cNvPr id="193" name="Google Shape;193;p44"/>
          <p:cNvSpPr txBox="1">
            <a:spLocks noGrp="1"/>
          </p:cNvSpPr>
          <p:nvPr>
            <p:ph type="subTitle" idx="4294967295"/>
          </p:nvPr>
        </p:nvSpPr>
        <p:spPr>
          <a:xfrm>
            <a:off x="2026375" y="1639913"/>
            <a:ext cx="6001800" cy="784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fr-CA" sz="3600" b="1">
                <a:solidFill>
                  <a:srgbClr val="FFC800"/>
                </a:solidFill>
                <a:latin typeface="Ubuntu"/>
                <a:ea typeface="Ubuntu"/>
                <a:cs typeface="Ubuntu"/>
                <a:sym typeface="Ubuntu"/>
              </a:rPr>
              <a:t>Sonya Fiset</a:t>
            </a:r>
            <a:endParaRPr sz="3600" b="1">
              <a:solidFill>
                <a:srgbClr val="FFC800"/>
              </a:solidFill>
              <a:latin typeface="Ubuntu"/>
              <a:ea typeface="Ubuntu"/>
              <a:cs typeface="Ubuntu"/>
              <a:sym typeface="Ubuntu"/>
            </a:endParaRPr>
          </a:p>
        </p:txBody>
      </p:sp>
      <p:sp>
        <p:nvSpPr>
          <p:cNvPr id="194" name="Google Shape;194;p44"/>
          <p:cNvSpPr txBox="1">
            <a:spLocks noGrp="1"/>
          </p:cNvSpPr>
          <p:nvPr>
            <p:ph type="body" idx="4294967295"/>
          </p:nvPr>
        </p:nvSpPr>
        <p:spPr>
          <a:xfrm>
            <a:off x="2026500" y="2563144"/>
            <a:ext cx="6001800" cy="2362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fr-CA">
                <a:latin typeface="Ubuntu"/>
                <a:ea typeface="Ubuntu"/>
                <a:cs typeface="Ubuntu"/>
                <a:sym typeface="Ubuntu"/>
              </a:rPr>
              <a:t>du Service national au RÉCIT MST </a:t>
            </a:r>
            <a:endParaRPr>
              <a:latin typeface="Ubuntu"/>
              <a:ea typeface="Ubuntu"/>
              <a:cs typeface="Ubuntu"/>
              <a:sym typeface="Ubuntu"/>
            </a:endParaRPr>
          </a:p>
          <a:p>
            <a:pPr marL="0" lvl="0" indent="0" algn="l" rtl="0">
              <a:spcBef>
                <a:spcPts val="600"/>
              </a:spcBef>
              <a:spcAft>
                <a:spcPts val="0"/>
              </a:spcAft>
              <a:buNone/>
            </a:pPr>
            <a:r>
              <a:rPr lang="fr-CA" sz="2400">
                <a:latin typeface="Ubuntu"/>
                <a:ea typeface="Ubuntu"/>
                <a:cs typeface="Ubuntu"/>
                <a:sym typeface="Ubuntu"/>
              </a:rPr>
              <a:t>(mathématique, science et technologie)</a:t>
            </a:r>
            <a:endParaRPr sz="2400">
              <a:latin typeface="Ubuntu"/>
              <a:ea typeface="Ubuntu"/>
              <a:cs typeface="Ubuntu"/>
              <a:sym typeface="Ubuntu"/>
            </a:endParaRPr>
          </a:p>
          <a:p>
            <a:pPr marL="0" lvl="0" indent="0" algn="l" rtl="0">
              <a:spcBef>
                <a:spcPts val="600"/>
              </a:spcBef>
              <a:spcAft>
                <a:spcPts val="0"/>
              </a:spcAft>
              <a:buNone/>
            </a:pPr>
            <a:endParaRPr sz="2400">
              <a:latin typeface="Ubuntu"/>
              <a:ea typeface="Ubuntu"/>
              <a:cs typeface="Ubuntu"/>
              <a:sym typeface="Ubuntu"/>
            </a:endParaRPr>
          </a:p>
          <a:p>
            <a:pPr marL="0" lvl="0" indent="0" algn="l" rtl="0">
              <a:spcBef>
                <a:spcPts val="600"/>
              </a:spcBef>
              <a:spcAft>
                <a:spcPts val="0"/>
              </a:spcAft>
              <a:buNone/>
            </a:pPr>
            <a:r>
              <a:rPr lang="fr-CA">
                <a:latin typeface="Ubuntu"/>
                <a:ea typeface="Ubuntu"/>
                <a:cs typeface="Ubuntu"/>
                <a:sym typeface="Ubuntu"/>
              </a:rPr>
              <a:t>sonya.fiset@recitmst.qc.ca</a:t>
            </a:r>
            <a:endParaRPr>
              <a:latin typeface="Ubuntu"/>
              <a:ea typeface="Ubuntu"/>
              <a:cs typeface="Ubuntu"/>
              <a:sym typeface="Ubuntu"/>
            </a:endParaRPr>
          </a:p>
        </p:txBody>
      </p:sp>
      <p:sp>
        <p:nvSpPr>
          <p:cNvPr id="195" name="Google Shape;195;p44"/>
          <p:cNvSpPr txBox="1">
            <a:spLocks noGrp="1"/>
          </p:cNvSpPr>
          <p:nvPr>
            <p:ph type="sldNum" idx="12"/>
          </p:nvPr>
        </p:nvSpPr>
        <p:spPr>
          <a:xfrm>
            <a:off x="8556775" y="4853550"/>
            <a:ext cx="548700" cy="2901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fr-CA"/>
              <a:t>2</a:t>
            </a:fld>
            <a:endParaRPr/>
          </a:p>
        </p:txBody>
      </p:sp>
      <p:pic>
        <p:nvPicPr>
          <p:cNvPr id="196" name="Google Shape;196;p44"/>
          <p:cNvPicPr preferRelativeResize="0"/>
          <p:nvPr/>
        </p:nvPicPr>
        <p:blipFill>
          <a:blip r:embed="rId3">
            <a:alphaModFix/>
          </a:blip>
          <a:stretch>
            <a:fillRect/>
          </a:stretch>
        </p:blipFill>
        <p:spPr>
          <a:xfrm>
            <a:off x="8170698" y="4136200"/>
            <a:ext cx="794425" cy="767375"/>
          </a:xfrm>
          <a:prstGeom prst="rect">
            <a:avLst/>
          </a:prstGeom>
          <a:noFill/>
          <a:ln>
            <a:noFill/>
          </a:ln>
        </p:spPr>
      </p:pic>
      <p:pic>
        <p:nvPicPr>
          <p:cNvPr id="197" name="Google Shape;197;p44"/>
          <p:cNvPicPr preferRelativeResize="0"/>
          <p:nvPr/>
        </p:nvPicPr>
        <p:blipFill rotWithShape="1">
          <a:blip r:embed="rId4">
            <a:alphaModFix/>
          </a:blip>
          <a:srcRect l="3113" t="6884" r="3113" b="28657"/>
          <a:stretch/>
        </p:blipFill>
        <p:spPr>
          <a:xfrm>
            <a:off x="78700" y="487876"/>
            <a:ext cx="1947900" cy="17937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pic>
        <p:nvPicPr>
          <p:cNvPr id="202" name="Google Shape;202;p45"/>
          <p:cNvPicPr preferRelativeResize="0"/>
          <p:nvPr/>
        </p:nvPicPr>
        <p:blipFill rotWithShape="1">
          <a:blip r:embed="rId3">
            <a:alphaModFix/>
          </a:blip>
          <a:srcRect b="980"/>
          <a:stretch/>
        </p:blipFill>
        <p:spPr>
          <a:xfrm>
            <a:off x="63" y="0"/>
            <a:ext cx="9143875" cy="5143499"/>
          </a:xfrm>
          <a:prstGeom prst="rect">
            <a:avLst/>
          </a:prstGeom>
          <a:noFill/>
          <a:ln>
            <a:noFill/>
          </a:ln>
        </p:spPr>
      </p:pic>
      <p:sp>
        <p:nvSpPr>
          <p:cNvPr id="203" name="Google Shape;203;p45"/>
          <p:cNvSpPr/>
          <p:nvPr/>
        </p:nvSpPr>
        <p:spPr>
          <a:xfrm>
            <a:off x="6307450" y="676400"/>
            <a:ext cx="669600" cy="651600"/>
          </a:xfrm>
          <a:prstGeom prst="ellipse">
            <a:avLst/>
          </a:prstGeom>
          <a:solidFill>
            <a:srgbClr val="F6A12D"/>
          </a:solidFill>
          <a:ln>
            <a:noFill/>
          </a:ln>
        </p:spPr>
        <p:txBody>
          <a:bodyPr spcFirstLastPara="1" wrap="square" lIns="0" tIns="0" rIns="0" bIns="0" anchor="ctr" anchorCtr="0">
            <a:noAutofit/>
          </a:bodyPr>
          <a:lstStyle/>
          <a:p>
            <a:pPr marL="0" lvl="0" indent="0" algn="ctr" rtl="0">
              <a:spcBef>
                <a:spcPts val="0"/>
              </a:spcBef>
              <a:spcAft>
                <a:spcPts val="0"/>
              </a:spcAft>
              <a:buNone/>
            </a:pPr>
            <a:r>
              <a:rPr lang="fr-CA" sz="3000" b="1"/>
              <a:t>69</a:t>
            </a:r>
            <a:endParaRPr sz="3000" b="1"/>
          </a:p>
        </p:txBody>
      </p:sp>
      <p:sp>
        <p:nvSpPr>
          <p:cNvPr id="204" name="Google Shape;204;p45"/>
          <p:cNvSpPr/>
          <p:nvPr/>
        </p:nvSpPr>
        <p:spPr>
          <a:xfrm>
            <a:off x="6307450" y="2226500"/>
            <a:ext cx="669600" cy="651600"/>
          </a:xfrm>
          <a:prstGeom prst="ellipse">
            <a:avLst/>
          </a:prstGeom>
          <a:solidFill>
            <a:srgbClr val="F6A12D"/>
          </a:solidFill>
          <a:ln>
            <a:noFill/>
          </a:ln>
        </p:spPr>
        <p:txBody>
          <a:bodyPr spcFirstLastPara="1" wrap="square" lIns="0" tIns="0" rIns="0" bIns="0" anchor="ctr" anchorCtr="0">
            <a:noAutofit/>
          </a:bodyPr>
          <a:lstStyle/>
          <a:p>
            <a:pPr marL="0" lvl="0" indent="0" algn="ctr" rtl="0">
              <a:spcBef>
                <a:spcPts val="0"/>
              </a:spcBef>
              <a:spcAft>
                <a:spcPts val="0"/>
              </a:spcAft>
              <a:buNone/>
            </a:pPr>
            <a:r>
              <a:rPr lang="fr-CA" sz="3000" b="1"/>
              <a:t>17</a:t>
            </a:r>
            <a:endParaRPr sz="3000" b="1"/>
          </a:p>
        </p:txBody>
      </p:sp>
      <p:sp>
        <p:nvSpPr>
          <p:cNvPr id="205" name="Google Shape;205;p45"/>
          <p:cNvSpPr/>
          <p:nvPr/>
        </p:nvSpPr>
        <p:spPr>
          <a:xfrm>
            <a:off x="6307450" y="3776600"/>
            <a:ext cx="669600" cy="651600"/>
          </a:xfrm>
          <a:prstGeom prst="ellipse">
            <a:avLst/>
          </a:prstGeom>
          <a:solidFill>
            <a:srgbClr val="F6A12D"/>
          </a:solidFill>
          <a:ln>
            <a:noFill/>
          </a:ln>
        </p:spPr>
        <p:txBody>
          <a:bodyPr spcFirstLastPara="1" wrap="square" lIns="0" tIns="0" rIns="0" bIns="0" anchor="ctr" anchorCtr="0">
            <a:noAutofit/>
          </a:bodyPr>
          <a:lstStyle/>
          <a:p>
            <a:pPr marL="0" lvl="0" indent="0" algn="ctr" rtl="0">
              <a:spcBef>
                <a:spcPts val="0"/>
              </a:spcBef>
              <a:spcAft>
                <a:spcPts val="0"/>
              </a:spcAft>
              <a:buNone/>
            </a:pPr>
            <a:r>
              <a:rPr lang="fr-CA" sz="3000" b="1"/>
              <a:t>14</a:t>
            </a:r>
            <a:endParaRPr sz="3000" b="1"/>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46"/>
          <p:cNvSpPr txBox="1">
            <a:spLocks noGrp="1"/>
          </p:cNvSpPr>
          <p:nvPr>
            <p:ph type="title"/>
          </p:nvPr>
        </p:nvSpPr>
        <p:spPr>
          <a:xfrm>
            <a:off x="457200" y="447620"/>
            <a:ext cx="8229600" cy="1071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fr-CA">
                <a:latin typeface="Viga"/>
                <a:ea typeface="Viga"/>
                <a:cs typeface="Viga"/>
                <a:sym typeface="Viga"/>
              </a:rPr>
              <a:t>Notre mandat</a:t>
            </a:r>
            <a:endParaRPr>
              <a:latin typeface="Viga"/>
              <a:ea typeface="Viga"/>
              <a:cs typeface="Viga"/>
              <a:sym typeface="Viga"/>
            </a:endParaRPr>
          </a:p>
        </p:txBody>
      </p:sp>
      <p:sp>
        <p:nvSpPr>
          <p:cNvPr id="211" name="Google Shape;211;p46"/>
          <p:cNvSpPr/>
          <p:nvPr/>
        </p:nvSpPr>
        <p:spPr>
          <a:xfrm>
            <a:off x="3098481" y="1909238"/>
            <a:ext cx="2988900" cy="1325100"/>
          </a:xfrm>
          <a:prstGeom prst="chevron">
            <a:avLst>
              <a:gd name="adj" fmla="val 29853"/>
            </a:avLst>
          </a:prstGeom>
          <a:noFill/>
          <a:ln w="19050" cap="flat" cmpd="sng">
            <a:solidFill>
              <a:srgbClr val="FFFFFF"/>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CA" sz="1800" b="1">
                <a:solidFill>
                  <a:srgbClr val="FFFFFF"/>
                </a:solidFill>
                <a:latin typeface="Ubuntu"/>
                <a:ea typeface="Ubuntu"/>
                <a:cs typeface="Ubuntu"/>
                <a:sym typeface="Ubuntu"/>
              </a:rPr>
              <a:t>2.</a:t>
            </a:r>
            <a:endParaRPr sz="1800" b="1">
              <a:solidFill>
                <a:srgbClr val="FFFFFF"/>
              </a:solidFill>
              <a:latin typeface="Ubuntu"/>
              <a:ea typeface="Ubuntu"/>
              <a:cs typeface="Ubuntu"/>
              <a:sym typeface="Ubuntu"/>
            </a:endParaRPr>
          </a:p>
          <a:p>
            <a:pPr marL="0" lvl="0" indent="0" algn="ctr" rtl="0">
              <a:spcBef>
                <a:spcPts val="0"/>
              </a:spcBef>
              <a:spcAft>
                <a:spcPts val="0"/>
              </a:spcAft>
              <a:buNone/>
            </a:pPr>
            <a:r>
              <a:rPr lang="fr-CA" sz="1800" b="1">
                <a:solidFill>
                  <a:srgbClr val="FFFFFF"/>
                </a:solidFill>
                <a:latin typeface="Ubuntu"/>
                <a:ea typeface="Ubuntu"/>
                <a:cs typeface="Ubuntu"/>
                <a:sym typeface="Ubuntu"/>
              </a:rPr>
              <a:t>Développer</a:t>
            </a:r>
            <a:endParaRPr sz="1200" b="1">
              <a:solidFill>
                <a:srgbClr val="FFFFFF"/>
              </a:solidFill>
              <a:latin typeface="Ubuntu"/>
              <a:ea typeface="Ubuntu"/>
              <a:cs typeface="Ubuntu"/>
              <a:sym typeface="Ubuntu"/>
            </a:endParaRPr>
          </a:p>
        </p:txBody>
      </p:sp>
      <p:sp>
        <p:nvSpPr>
          <p:cNvPr id="212" name="Google Shape;212;p46"/>
          <p:cNvSpPr/>
          <p:nvPr/>
        </p:nvSpPr>
        <p:spPr>
          <a:xfrm>
            <a:off x="5697930" y="1909238"/>
            <a:ext cx="2988900" cy="1325100"/>
          </a:xfrm>
          <a:prstGeom prst="chevron">
            <a:avLst>
              <a:gd name="adj" fmla="val 29853"/>
            </a:avLst>
          </a:prstGeom>
          <a:no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CA" sz="1800" b="1">
                <a:solidFill>
                  <a:srgbClr val="FFFFFF"/>
                </a:solidFill>
                <a:latin typeface="Ubuntu"/>
                <a:ea typeface="Ubuntu"/>
                <a:cs typeface="Ubuntu"/>
                <a:sym typeface="Ubuntu"/>
              </a:rPr>
              <a:t>3.</a:t>
            </a:r>
            <a:endParaRPr sz="1800" b="1">
              <a:solidFill>
                <a:srgbClr val="FFFFFF"/>
              </a:solidFill>
              <a:latin typeface="Ubuntu"/>
              <a:ea typeface="Ubuntu"/>
              <a:cs typeface="Ubuntu"/>
              <a:sym typeface="Ubuntu"/>
            </a:endParaRPr>
          </a:p>
          <a:p>
            <a:pPr marL="0" lvl="0" indent="0" algn="ctr" rtl="0">
              <a:spcBef>
                <a:spcPts val="0"/>
              </a:spcBef>
              <a:spcAft>
                <a:spcPts val="0"/>
              </a:spcAft>
              <a:buNone/>
            </a:pPr>
            <a:r>
              <a:rPr lang="fr-CA" sz="1800" b="1">
                <a:solidFill>
                  <a:srgbClr val="FFFFFF"/>
                </a:solidFill>
                <a:latin typeface="Ubuntu"/>
                <a:ea typeface="Ubuntu"/>
                <a:cs typeface="Ubuntu"/>
                <a:sym typeface="Ubuntu"/>
              </a:rPr>
              <a:t>Diffuser</a:t>
            </a:r>
            <a:endParaRPr sz="1800" b="1">
              <a:solidFill>
                <a:srgbClr val="FFFFFF"/>
              </a:solidFill>
              <a:latin typeface="Ubuntu"/>
              <a:ea typeface="Ubuntu"/>
              <a:cs typeface="Ubuntu"/>
              <a:sym typeface="Ubuntu"/>
            </a:endParaRPr>
          </a:p>
        </p:txBody>
      </p:sp>
      <p:sp>
        <p:nvSpPr>
          <p:cNvPr id="213" name="Google Shape;213;p46"/>
          <p:cNvSpPr/>
          <p:nvPr/>
        </p:nvSpPr>
        <p:spPr>
          <a:xfrm>
            <a:off x="507681" y="1909238"/>
            <a:ext cx="2988900" cy="1325100"/>
          </a:xfrm>
          <a:prstGeom prst="chevron">
            <a:avLst>
              <a:gd name="adj" fmla="val 29853"/>
            </a:avLst>
          </a:prstGeom>
          <a:noFill/>
          <a:ln w="19050" cap="flat" cmpd="sng">
            <a:solidFill>
              <a:srgbClr val="FFFFFF"/>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CA" sz="1800" b="1">
                <a:solidFill>
                  <a:srgbClr val="FAA22A"/>
                </a:solidFill>
                <a:latin typeface="Ubuntu"/>
                <a:ea typeface="Ubuntu"/>
                <a:cs typeface="Ubuntu"/>
                <a:sym typeface="Ubuntu"/>
              </a:rPr>
              <a:t>1.</a:t>
            </a:r>
            <a:endParaRPr sz="1800" b="1">
              <a:solidFill>
                <a:srgbClr val="FAA22A"/>
              </a:solidFill>
              <a:latin typeface="Ubuntu"/>
              <a:ea typeface="Ubuntu"/>
              <a:cs typeface="Ubuntu"/>
              <a:sym typeface="Ubuntu"/>
            </a:endParaRPr>
          </a:p>
          <a:p>
            <a:pPr marL="0" lvl="0" indent="0" algn="ctr" rtl="0">
              <a:spcBef>
                <a:spcPts val="0"/>
              </a:spcBef>
              <a:spcAft>
                <a:spcPts val="0"/>
              </a:spcAft>
              <a:buNone/>
            </a:pPr>
            <a:r>
              <a:rPr lang="fr-CA" sz="1800" b="1">
                <a:solidFill>
                  <a:srgbClr val="FAA22A"/>
                </a:solidFill>
                <a:latin typeface="Ubuntu"/>
                <a:ea typeface="Ubuntu"/>
                <a:cs typeface="Ubuntu"/>
                <a:sym typeface="Ubuntu"/>
              </a:rPr>
              <a:t>(In)former</a:t>
            </a:r>
            <a:endParaRPr sz="1800" b="1">
              <a:solidFill>
                <a:srgbClr val="FAA22A"/>
              </a:solidFill>
              <a:latin typeface="Ubuntu"/>
              <a:ea typeface="Ubuntu"/>
              <a:cs typeface="Ubuntu"/>
              <a:sym typeface="Ubuntu"/>
            </a:endParaRPr>
          </a:p>
        </p:txBody>
      </p:sp>
      <p:sp>
        <p:nvSpPr>
          <p:cNvPr id="214" name="Google Shape;214;p46"/>
          <p:cNvSpPr txBox="1">
            <a:spLocks noGrp="1"/>
          </p:cNvSpPr>
          <p:nvPr>
            <p:ph type="sldNum" idx="12"/>
          </p:nvPr>
        </p:nvSpPr>
        <p:spPr>
          <a:xfrm>
            <a:off x="8556775" y="4853550"/>
            <a:ext cx="548700" cy="2901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fr-CA"/>
              <a:t>4</a:t>
            </a:fld>
            <a:endParaRPr/>
          </a:p>
        </p:txBody>
      </p:sp>
      <p:grpSp>
        <p:nvGrpSpPr>
          <p:cNvPr id="215" name="Google Shape;215;p46"/>
          <p:cNvGrpSpPr/>
          <p:nvPr/>
        </p:nvGrpSpPr>
        <p:grpSpPr>
          <a:xfrm>
            <a:off x="4009899" y="3325432"/>
            <a:ext cx="1067830" cy="855231"/>
            <a:chOff x="5233525" y="4954450"/>
            <a:chExt cx="538275" cy="516350"/>
          </a:xfrm>
        </p:grpSpPr>
        <p:sp>
          <p:nvSpPr>
            <p:cNvPr id="216" name="Google Shape;216;p46"/>
            <p:cNvSpPr/>
            <p:nvPr/>
          </p:nvSpPr>
          <p:spPr>
            <a:xfrm>
              <a:off x="5637825" y="4954450"/>
              <a:ext cx="89525" cy="89525"/>
            </a:xfrm>
            <a:custGeom>
              <a:avLst/>
              <a:gdLst/>
              <a:ahLst/>
              <a:cxnLst/>
              <a:rect l="l" t="t" r="r" b="b"/>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46"/>
            <p:cNvSpPr/>
            <p:nvPr/>
          </p:nvSpPr>
          <p:spPr>
            <a:xfrm>
              <a:off x="5323025" y="4980625"/>
              <a:ext cx="88925" cy="88925"/>
            </a:xfrm>
            <a:custGeom>
              <a:avLst/>
              <a:gdLst/>
              <a:ahLst/>
              <a:cxnLst/>
              <a:rect l="l" t="t" r="r" b="b"/>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46"/>
            <p:cNvSpPr/>
            <p:nvPr/>
          </p:nvSpPr>
          <p:spPr>
            <a:xfrm>
              <a:off x="5233525" y="5255225"/>
              <a:ext cx="89525" cy="89525"/>
            </a:xfrm>
            <a:custGeom>
              <a:avLst/>
              <a:gdLst/>
              <a:ahLst/>
              <a:cxnLst/>
              <a:rect l="l" t="t" r="r" b="b"/>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46"/>
            <p:cNvSpPr/>
            <p:nvPr/>
          </p:nvSpPr>
          <p:spPr>
            <a:xfrm>
              <a:off x="5453325" y="5382475"/>
              <a:ext cx="88925" cy="88325"/>
            </a:xfrm>
            <a:custGeom>
              <a:avLst/>
              <a:gdLst/>
              <a:ahLst/>
              <a:cxnLst/>
              <a:rect l="l" t="t" r="r" b="b"/>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46"/>
            <p:cNvSpPr/>
            <p:nvPr/>
          </p:nvSpPr>
          <p:spPr>
            <a:xfrm>
              <a:off x="5682875" y="5188875"/>
              <a:ext cx="88925" cy="89525"/>
            </a:xfrm>
            <a:custGeom>
              <a:avLst/>
              <a:gdLst/>
              <a:ahLst/>
              <a:cxnLst/>
              <a:rect l="l" t="t" r="r" b="b"/>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46"/>
            <p:cNvSpPr/>
            <p:nvPr/>
          </p:nvSpPr>
          <p:spPr>
            <a:xfrm>
              <a:off x="5411925" y="5110925"/>
              <a:ext cx="188775" cy="189400"/>
            </a:xfrm>
            <a:custGeom>
              <a:avLst/>
              <a:gdLst/>
              <a:ahLst/>
              <a:cxnLst/>
              <a:rect l="l" t="t" r="r" b="b"/>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46"/>
            <p:cNvSpPr/>
            <p:nvPr/>
          </p:nvSpPr>
          <p:spPr>
            <a:xfrm>
              <a:off x="5367475" y="5025075"/>
              <a:ext cx="81600" cy="105975"/>
            </a:xfrm>
            <a:custGeom>
              <a:avLst/>
              <a:gdLst/>
              <a:ahLst/>
              <a:cxnLst/>
              <a:rect l="l" t="t" r="r" b="b"/>
              <a:pathLst>
                <a:path w="3264" h="4239" fill="none" extrusionOk="0">
                  <a:moveTo>
                    <a:pt x="0" y="1"/>
                  </a:moveTo>
                  <a:lnTo>
                    <a:pt x="3264" y="4238"/>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46"/>
            <p:cNvSpPr/>
            <p:nvPr/>
          </p:nvSpPr>
          <p:spPr>
            <a:xfrm>
              <a:off x="5567800" y="4999500"/>
              <a:ext cx="115100" cy="133975"/>
            </a:xfrm>
            <a:custGeom>
              <a:avLst/>
              <a:gdLst/>
              <a:ahLst/>
              <a:cxnLst/>
              <a:rect l="l" t="t" r="r" b="b"/>
              <a:pathLst>
                <a:path w="4604" h="5359" fill="none" extrusionOk="0">
                  <a:moveTo>
                    <a:pt x="0" y="5359"/>
                  </a:moveTo>
                  <a:lnTo>
                    <a:pt x="4603"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46"/>
            <p:cNvSpPr/>
            <p:nvPr/>
          </p:nvSpPr>
          <p:spPr>
            <a:xfrm>
              <a:off x="5600075" y="5217475"/>
              <a:ext cx="127275" cy="16475"/>
            </a:xfrm>
            <a:custGeom>
              <a:avLst/>
              <a:gdLst/>
              <a:ahLst/>
              <a:cxnLst/>
              <a:rect l="l" t="t" r="r" b="b"/>
              <a:pathLst>
                <a:path w="5091" h="659" fill="none" extrusionOk="0">
                  <a:moveTo>
                    <a:pt x="5090" y="658"/>
                  </a:moveTo>
                  <a:lnTo>
                    <a:pt x="0"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46"/>
            <p:cNvSpPr/>
            <p:nvPr/>
          </p:nvSpPr>
          <p:spPr>
            <a:xfrm>
              <a:off x="5497775" y="5299675"/>
              <a:ext cx="4900" cy="126675"/>
            </a:xfrm>
            <a:custGeom>
              <a:avLst/>
              <a:gdLst/>
              <a:ahLst/>
              <a:cxnLst/>
              <a:rect l="l" t="t" r="r" b="b"/>
              <a:pathLst>
                <a:path w="196" h="5067" fill="none" extrusionOk="0">
                  <a:moveTo>
                    <a:pt x="0" y="5067"/>
                  </a:moveTo>
                  <a:lnTo>
                    <a:pt x="195"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46"/>
            <p:cNvSpPr/>
            <p:nvPr/>
          </p:nvSpPr>
          <p:spPr>
            <a:xfrm>
              <a:off x="5277975" y="5241825"/>
              <a:ext cx="141275" cy="58500"/>
            </a:xfrm>
            <a:custGeom>
              <a:avLst/>
              <a:gdLst/>
              <a:ahLst/>
              <a:cxnLst/>
              <a:rect l="l" t="t" r="r" b="b"/>
              <a:pathLst>
                <a:path w="5651" h="2340" fill="none" extrusionOk="0">
                  <a:moveTo>
                    <a:pt x="0" y="2339"/>
                  </a:moveTo>
                  <a:lnTo>
                    <a:pt x="5651"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7" name="Google Shape;227;p46"/>
          <p:cNvGrpSpPr/>
          <p:nvPr/>
        </p:nvGrpSpPr>
        <p:grpSpPr>
          <a:xfrm>
            <a:off x="1586068" y="3393644"/>
            <a:ext cx="832128" cy="718801"/>
            <a:chOff x="2583100" y="2973775"/>
            <a:chExt cx="461550" cy="437200"/>
          </a:xfrm>
        </p:grpSpPr>
        <p:sp>
          <p:nvSpPr>
            <p:cNvPr id="228" name="Google Shape;228;p46"/>
            <p:cNvSpPr/>
            <p:nvPr/>
          </p:nvSpPr>
          <p:spPr>
            <a:xfrm>
              <a:off x="2701225" y="3315975"/>
              <a:ext cx="225300" cy="95000"/>
            </a:xfrm>
            <a:custGeom>
              <a:avLst/>
              <a:gdLst/>
              <a:ahLst/>
              <a:cxnLst/>
              <a:rect l="l" t="t" r="r" b="b"/>
              <a:pathLst>
                <a:path w="9012" h="3800" fill="none" extrusionOk="0">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46"/>
            <p:cNvSpPr/>
            <p:nvPr/>
          </p:nvSpPr>
          <p:spPr>
            <a:xfrm>
              <a:off x="2583100" y="2973775"/>
              <a:ext cx="461550" cy="336125"/>
            </a:xfrm>
            <a:custGeom>
              <a:avLst/>
              <a:gdLst/>
              <a:ahLst/>
              <a:cxnLst/>
              <a:rect l="l" t="t" r="r" b="b"/>
              <a:pathLst>
                <a:path w="18462" h="13445" fill="none" extrusionOk="0">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0" name="Google Shape;230;p46"/>
          <p:cNvGrpSpPr/>
          <p:nvPr/>
        </p:nvGrpSpPr>
        <p:grpSpPr>
          <a:xfrm>
            <a:off x="6777336" y="3338007"/>
            <a:ext cx="830079" cy="830079"/>
            <a:chOff x="5941025" y="3634400"/>
            <a:chExt cx="467650" cy="467650"/>
          </a:xfrm>
        </p:grpSpPr>
        <p:sp>
          <p:nvSpPr>
            <p:cNvPr id="231" name="Google Shape;231;p46"/>
            <p:cNvSpPr/>
            <p:nvPr/>
          </p:nvSpPr>
          <p:spPr>
            <a:xfrm>
              <a:off x="5941025" y="3634400"/>
              <a:ext cx="467650" cy="467650"/>
            </a:xfrm>
            <a:custGeom>
              <a:avLst/>
              <a:gdLst/>
              <a:ahLst/>
              <a:cxnLst/>
              <a:rect l="l" t="t" r="r" b="b"/>
              <a:pathLst>
                <a:path w="18706" h="18706" fill="none" extrusionOk="0">
                  <a:moveTo>
                    <a:pt x="9353" y="1"/>
                  </a:moveTo>
                  <a:lnTo>
                    <a:pt x="9353" y="1"/>
                  </a:lnTo>
                  <a:lnTo>
                    <a:pt x="8866" y="25"/>
                  </a:lnTo>
                  <a:lnTo>
                    <a:pt x="8403" y="50"/>
                  </a:lnTo>
                  <a:lnTo>
                    <a:pt x="7940" y="123"/>
                  </a:lnTo>
                  <a:lnTo>
                    <a:pt x="7478" y="196"/>
                  </a:lnTo>
                  <a:lnTo>
                    <a:pt x="7015" y="293"/>
                  </a:lnTo>
                  <a:lnTo>
                    <a:pt x="6577" y="439"/>
                  </a:lnTo>
                  <a:lnTo>
                    <a:pt x="6138" y="585"/>
                  </a:lnTo>
                  <a:lnTo>
                    <a:pt x="5724" y="732"/>
                  </a:lnTo>
                  <a:lnTo>
                    <a:pt x="5310" y="926"/>
                  </a:lnTo>
                  <a:lnTo>
                    <a:pt x="4896" y="1146"/>
                  </a:lnTo>
                  <a:lnTo>
                    <a:pt x="4506" y="1365"/>
                  </a:lnTo>
                  <a:lnTo>
                    <a:pt x="4117" y="1608"/>
                  </a:lnTo>
                  <a:lnTo>
                    <a:pt x="3751" y="1876"/>
                  </a:lnTo>
                  <a:lnTo>
                    <a:pt x="3410" y="2144"/>
                  </a:lnTo>
                  <a:lnTo>
                    <a:pt x="3069" y="2436"/>
                  </a:lnTo>
                  <a:lnTo>
                    <a:pt x="2753" y="2753"/>
                  </a:lnTo>
                  <a:lnTo>
                    <a:pt x="2436" y="3070"/>
                  </a:lnTo>
                  <a:lnTo>
                    <a:pt x="2144" y="3411"/>
                  </a:lnTo>
                  <a:lnTo>
                    <a:pt x="1876" y="3752"/>
                  </a:lnTo>
                  <a:lnTo>
                    <a:pt x="1608" y="4117"/>
                  </a:lnTo>
                  <a:lnTo>
                    <a:pt x="1365" y="4507"/>
                  </a:lnTo>
                  <a:lnTo>
                    <a:pt x="1145" y="4896"/>
                  </a:lnTo>
                  <a:lnTo>
                    <a:pt x="926" y="5310"/>
                  </a:lnTo>
                  <a:lnTo>
                    <a:pt x="731" y="5724"/>
                  </a:lnTo>
                  <a:lnTo>
                    <a:pt x="585" y="6138"/>
                  </a:lnTo>
                  <a:lnTo>
                    <a:pt x="439" y="6577"/>
                  </a:lnTo>
                  <a:lnTo>
                    <a:pt x="293" y="7015"/>
                  </a:lnTo>
                  <a:lnTo>
                    <a:pt x="196" y="7478"/>
                  </a:lnTo>
                  <a:lnTo>
                    <a:pt x="123" y="7941"/>
                  </a:lnTo>
                  <a:lnTo>
                    <a:pt x="49" y="8403"/>
                  </a:lnTo>
                  <a:lnTo>
                    <a:pt x="25" y="8866"/>
                  </a:lnTo>
                  <a:lnTo>
                    <a:pt x="1" y="9353"/>
                  </a:lnTo>
                  <a:lnTo>
                    <a:pt x="1" y="9353"/>
                  </a:lnTo>
                  <a:lnTo>
                    <a:pt x="25" y="9840"/>
                  </a:lnTo>
                  <a:lnTo>
                    <a:pt x="49" y="10303"/>
                  </a:lnTo>
                  <a:lnTo>
                    <a:pt x="123" y="10766"/>
                  </a:lnTo>
                  <a:lnTo>
                    <a:pt x="196" y="11229"/>
                  </a:lnTo>
                  <a:lnTo>
                    <a:pt x="293" y="11691"/>
                  </a:lnTo>
                  <a:lnTo>
                    <a:pt x="439" y="12130"/>
                  </a:lnTo>
                  <a:lnTo>
                    <a:pt x="585" y="12568"/>
                  </a:lnTo>
                  <a:lnTo>
                    <a:pt x="731" y="12982"/>
                  </a:lnTo>
                  <a:lnTo>
                    <a:pt x="926" y="13396"/>
                  </a:lnTo>
                  <a:lnTo>
                    <a:pt x="1145" y="13810"/>
                  </a:lnTo>
                  <a:lnTo>
                    <a:pt x="1365" y="14200"/>
                  </a:lnTo>
                  <a:lnTo>
                    <a:pt x="1608" y="14590"/>
                  </a:lnTo>
                  <a:lnTo>
                    <a:pt x="1876" y="14955"/>
                  </a:lnTo>
                  <a:lnTo>
                    <a:pt x="2144" y="15296"/>
                  </a:lnTo>
                  <a:lnTo>
                    <a:pt x="2436" y="15637"/>
                  </a:lnTo>
                  <a:lnTo>
                    <a:pt x="2753" y="15953"/>
                  </a:lnTo>
                  <a:lnTo>
                    <a:pt x="3069" y="16270"/>
                  </a:lnTo>
                  <a:lnTo>
                    <a:pt x="3410" y="16562"/>
                  </a:lnTo>
                  <a:lnTo>
                    <a:pt x="3751" y="16830"/>
                  </a:lnTo>
                  <a:lnTo>
                    <a:pt x="4117" y="17098"/>
                  </a:lnTo>
                  <a:lnTo>
                    <a:pt x="4506" y="17342"/>
                  </a:lnTo>
                  <a:lnTo>
                    <a:pt x="4896" y="17561"/>
                  </a:lnTo>
                  <a:lnTo>
                    <a:pt x="5310" y="17780"/>
                  </a:lnTo>
                  <a:lnTo>
                    <a:pt x="5724" y="17975"/>
                  </a:lnTo>
                  <a:lnTo>
                    <a:pt x="6138" y="18121"/>
                  </a:lnTo>
                  <a:lnTo>
                    <a:pt x="6577" y="18267"/>
                  </a:lnTo>
                  <a:lnTo>
                    <a:pt x="7015" y="18413"/>
                  </a:lnTo>
                  <a:lnTo>
                    <a:pt x="7478" y="18511"/>
                  </a:lnTo>
                  <a:lnTo>
                    <a:pt x="7940" y="18584"/>
                  </a:lnTo>
                  <a:lnTo>
                    <a:pt x="8403" y="18657"/>
                  </a:lnTo>
                  <a:lnTo>
                    <a:pt x="8866" y="18681"/>
                  </a:lnTo>
                  <a:lnTo>
                    <a:pt x="9353" y="18706"/>
                  </a:lnTo>
                  <a:lnTo>
                    <a:pt x="9353" y="18706"/>
                  </a:lnTo>
                  <a:lnTo>
                    <a:pt x="9840" y="18681"/>
                  </a:lnTo>
                  <a:lnTo>
                    <a:pt x="10303" y="18657"/>
                  </a:lnTo>
                  <a:lnTo>
                    <a:pt x="10766" y="18584"/>
                  </a:lnTo>
                  <a:lnTo>
                    <a:pt x="11228" y="18511"/>
                  </a:lnTo>
                  <a:lnTo>
                    <a:pt x="11691" y="18413"/>
                  </a:lnTo>
                  <a:lnTo>
                    <a:pt x="12130" y="18267"/>
                  </a:lnTo>
                  <a:lnTo>
                    <a:pt x="12568" y="18121"/>
                  </a:lnTo>
                  <a:lnTo>
                    <a:pt x="12982" y="17975"/>
                  </a:lnTo>
                  <a:lnTo>
                    <a:pt x="13396" y="17780"/>
                  </a:lnTo>
                  <a:lnTo>
                    <a:pt x="13810" y="17561"/>
                  </a:lnTo>
                  <a:lnTo>
                    <a:pt x="14200" y="17342"/>
                  </a:lnTo>
                  <a:lnTo>
                    <a:pt x="14589" y="17098"/>
                  </a:lnTo>
                  <a:lnTo>
                    <a:pt x="14955" y="16830"/>
                  </a:lnTo>
                  <a:lnTo>
                    <a:pt x="15296" y="16562"/>
                  </a:lnTo>
                  <a:lnTo>
                    <a:pt x="15637" y="16270"/>
                  </a:lnTo>
                  <a:lnTo>
                    <a:pt x="15953" y="15953"/>
                  </a:lnTo>
                  <a:lnTo>
                    <a:pt x="16270" y="15637"/>
                  </a:lnTo>
                  <a:lnTo>
                    <a:pt x="16562" y="15296"/>
                  </a:lnTo>
                  <a:lnTo>
                    <a:pt x="16830" y="14955"/>
                  </a:lnTo>
                  <a:lnTo>
                    <a:pt x="17098" y="14590"/>
                  </a:lnTo>
                  <a:lnTo>
                    <a:pt x="17341" y="14200"/>
                  </a:lnTo>
                  <a:lnTo>
                    <a:pt x="17561" y="13810"/>
                  </a:lnTo>
                  <a:lnTo>
                    <a:pt x="17780" y="13396"/>
                  </a:lnTo>
                  <a:lnTo>
                    <a:pt x="17975" y="12982"/>
                  </a:lnTo>
                  <a:lnTo>
                    <a:pt x="18121" y="12568"/>
                  </a:lnTo>
                  <a:lnTo>
                    <a:pt x="18267" y="12130"/>
                  </a:lnTo>
                  <a:lnTo>
                    <a:pt x="18413" y="11691"/>
                  </a:lnTo>
                  <a:lnTo>
                    <a:pt x="18511" y="11229"/>
                  </a:lnTo>
                  <a:lnTo>
                    <a:pt x="18584" y="10766"/>
                  </a:lnTo>
                  <a:lnTo>
                    <a:pt x="18657" y="10303"/>
                  </a:lnTo>
                  <a:lnTo>
                    <a:pt x="18681" y="9840"/>
                  </a:lnTo>
                  <a:lnTo>
                    <a:pt x="18705" y="9353"/>
                  </a:lnTo>
                  <a:lnTo>
                    <a:pt x="18705" y="9353"/>
                  </a:lnTo>
                  <a:lnTo>
                    <a:pt x="18681" y="8866"/>
                  </a:lnTo>
                  <a:lnTo>
                    <a:pt x="18657" y="8403"/>
                  </a:lnTo>
                  <a:lnTo>
                    <a:pt x="18584" y="7941"/>
                  </a:lnTo>
                  <a:lnTo>
                    <a:pt x="18511" y="7478"/>
                  </a:lnTo>
                  <a:lnTo>
                    <a:pt x="18413" y="7015"/>
                  </a:lnTo>
                  <a:lnTo>
                    <a:pt x="18267" y="6577"/>
                  </a:lnTo>
                  <a:lnTo>
                    <a:pt x="18121" y="6138"/>
                  </a:lnTo>
                  <a:lnTo>
                    <a:pt x="17975" y="5724"/>
                  </a:lnTo>
                  <a:lnTo>
                    <a:pt x="17780" y="5310"/>
                  </a:lnTo>
                  <a:lnTo>
                    <a:pt x="17561" y="4896"/>
                  </a:lnTo>
                  <a:lnTo>
                    <a:pt x="17341" y="4507"/>
                  </a:lnTo>
                  <a:lnTo>
                    <a:pt x="17098" y="4117"/>
                  </a:lnTo>
                  <a:lnTo>
                    <a:pt x="16830" y="3752"/>
                  </a:lnTo>
                  <a:lnTo>
                    <a:pt x="16562" y="3411"/>
                  </a:lnTo>
                  <a:lnTo>
                    <a:pt x="16270" y="3070"/>
                  </a:lnTo>
                  <a:lnTo>
                    <a:pt x="15953" y="2753"/>
                  </a:lnTo>
                  <a:lnTo>
                    <a:pt x="15637" y="2436"/>
                  </a:lnTo>
                  <a:lnTo>
                    <a:pt x="15296" y="2144"/>
                  </a:lnTo>
                  <a:lnTo>
                    <a:pt x="14955" y="1876"/>
                  </a:lnTo>
                  <a:lnTo>
                    <a:pt x="14589" y="1608"/>
                  </a:lnTo>
                  <a:lnTo>
                    <a:pt x="14200" y="1365"/>
                  </a:lnTo>
                  <a:lnTo>
                    <a:pt x="13810" y="1146"/>
                  </a:lnTo>
                  <a:lnTo>
                    <a:pt x="13396" y="926"/>
                  </a:lnTo>
                  <a:lnTo>
                    <a:pt x="12982" y="732"/>
                  </a:lnTo>
                  <a:lnTo>
                    <a:pt x="12568" y="585"/>
                  </a:lnTo>
                  <a:lnTo>
                    <a:pt x="12130" y="439"/>
                  </a:lnTo>
                  <a:lnTo>
                    <a:pt x="11691" y="293"/>
                  </a:lnTo>
                  <a:lnTo>
                    <a:pt x="11228" y="196"/>
                  </a:lnTo>
                  <a:lnTo>
                    <a:pt x="10766" y="123"/>
                  </a:lnTo>
                  <a:lnTo>
                    <a:pt x="10303" y="50"/>
                  </a:lnTo>
                  <a:lnTo>
                    <a:pt x="9840" y="25"/>
                  </a:lnTo>
                  <a:lnTo>
                    <a:pt x="9353" y="1"/>
                  </a:lnTo>
                  <a:lnTo>
                    <a:pt x="9353"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46"/>
            <p:cNvSpPr/>
            <p:nvPr/>
          </p:nvSpPr>
          <p:spPr>
            <a:xfrm>
              <a:off x="6211975" y="3753150"/>
              <a:ext cx="19525" cy="18900"/>
            </a:xfrm>
            <a:custGeom>
              <a:avLst/>
              <a:gdLst/>
              <a:ahLst/>
              <a:cxnLst/>
              <a:rect l="l" t="t" r="r" b="b"/>
              <a:pathLst>
                <a:path w="781" h="756" fill="none" extrusionOk="0">
                  <a:moveTo>
                    <a:pt x="585" y="0"/>
                  </a:moveTo>
                  <a:lnTo>
                    <a:pt x="585" y="0"/>
                  </a:lnTo>
                  <a:lnTo>
                    <a:pt x="658" y="24"/>
                  </a:lnTo>
                  <a:lnTo>
                    <a:pt x="707" y="49"/>
                  </a:lnTo>
                  <a:lnTo>
                    <a:pt x="756" y="122"/>
                  </a:lnTo>
                  <a:lnTo>
                    <a:pt x="780" y="195"/>
                  </a:lnTo>
                  <a:lnTo>
                    <a:pt x="780" y="195"/>
                  </a:lnTo>
                  <a:lnTo>
                    <a:pt x="756" y="268"/>
                  </a:lnTo>
                  <a:lnTo>
                    <a:pt x="707" y="390"/>
                  </a:lnTo>
                  <a:lnTo>
                    <a:pt x="658" y="487"/>
                  </a:lnTo>
                  <a:lnTo>
                    <a:pt x="585" y="560"/>
                  </a:lnTo>
                  <a:lnTo>
                    <a:pt x="585" y="560"/>
                  </a:lnTo>
                  <a:lnTo>
                    <a:pt x="488" y="633"/>
                  </a:lnTo>
                  <a:lnTo>
                    <a:pt x="390" y="706"/>
                  </a:lnTo>
                  <a:lnTo>
                    <a:pt x="293" y="755"/>
                  </a:lnTo>
                  <a:lnTo>
                    <a:pt x="196" y="755"/>
                  </a:lnTo>
                  <a:lnTo>
                    <a:pt x="196" y="755"/>
                  </a:lnTo>
                  <a:lnTo>
                    <a:pt x="122" y="755"/>
                  </a:lnTo>
                  <a:lnTo>
                    <a:pt x="74" y="706"/>
                  </a:lnTo>
                  <a:lnTo>
                    <a:pt x="25" y="633"/>
                  </a:lnTo>
                  <a:lnTo>
                    <a:pt x="1" y="560"/>
                  </a:lnTo>
                  <a:lnTo>
                    <a:pt x="1" y="560"/>
                  </a:lnTo>
                  <a:lnTo>
                    <a:pt x="25" y="487"/>
                  </a:lnTo>
                  <a:lnTo>
                    <a:pt x="74" y="390"/>
                  </a:lnTo>
                  <a:lnTo>
                    <a:pt x="122" y="268"/>
                  </a:lnTo>
                  <a:lnTo>
                    <a:pt x="196" y="195"/>
                  </a:lnTo>
                  <a:lnTo>
                    <a:pt x="196" y="195"/>
                  </a:lnTo>
                  <a:lnTo>
                    <a:pt x="293" y="122"/>
                  </a:lnTo>
                  <a:lnTo>
                    <a:pt x="390" y="49"/>
                  </a:lnTo>
                  <a:lnTo>
                    <a:pt x="488" y="24"/>
                  </a:lnTo>
                  <a:lnTo>
                    <a:pt x="585" y="0"/>
                  </a:lnTo>
                  <a:lnTo>
                    <a:pt x="585"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46"/>
            <p:cNvSpPr/>
            <p:nvPr/>
          </p:nvSpPr>
          <p:spPr>
            <a:xfrm>
              <a:off x="5943475" y="3695900"/>
              <a:ext cx="177800" cy="351350"/>
            </a:xfrm>
            <a:custGeom>
              <a:avLst/>
              <a:gdLst/>
              <a:ahLst/>
              <a:cxnLst/>
              <a:rect l="l" t="t" r="r" b="b"/>
              <a:pathLst>
                <a:path w="7112" h="14054" fill="none" extrusionOk="0">
                  <a:moveTo>
                    <a:pt x="2582" y="780"/>
                  </a:moveTo>
                  <a:lnTo>
                    <a:pt x="2582" y="780"/>
                  </a:lnTo>
                  <a:lnTo>
                    <a:pt x="2752" y="780"/>
                  </a:lnTo>
                  <a:lnTo>
                    <a:pt x="2752" y="780"/>
                  </a:lnTo>
                  <a:lnTo>
                    <a:pt x="2996" y="780"/>
                  </a:lnTo>
                  <a:lnTo>
                    <a:pt x="3215" y="829"/>
                  </a:lnTo>
                  <a:lnTo>
                    <a:pt x="3386" y="878"/>
                  </a:lnTo>
                  <a:lnTo>
                    <a:pt x="3507" y="951"/>
                  </a:lnTo>
                  <a:lnTo>
                    <a:pt x="3507" y="951"/>
                  </a:lnTo>
                  <a:lnTo>
                    <a:pt x="3605" y="1024"/>
                  </a:lnTo>
                  <a:lnTo>
                    <a:pt x="3702" y="1048"/>
                  </a:lnTo>
                  <a:lnTo>
                    <a:pt x="3800" y="1024"/>
                  </a:lnTo>
                  <a:lnTo>
                    <a:pt x="3897" y="951"/>
                  </a:lnTo>
                  <a:lnTo>
                    <a:pt x="3897" y="951"/>
                  </a:lnTo>
                  <a:lnTo>
                    <a:pt x="3970" y="878"/>
                  </a:lnTo>
                  <a:lnTo>
                    <a:pt x="4092" y="829"/>
                  </a:lnTo>
                  <a:lnTo>
                    <a:pt x="4189" y="780"/>
                  </a:lnTo>
                  <a:lnTo>
                    <a:pt x="4262" y="780"/>
                  </a:lnTo>
                  <a:lnTo>
                    <a:pt x="4262" y="780"/>
                  </a:lnTo>
                  <a:lnTo>
                    <a:pt x="4384" y="731"/>
                  </a:lnTo>
                  <a:lnTo>
                    <a:pt x="4506" y="658"/>
                  </a:lnTo>
                  <a:lnTo>
                    <a:pt x="4676" y="537"/>
                  </a:lnTo>
                  <a:lnTo>
                    <a:pt x="4847" y="390"/>
                  </a:lnTo>
                  <a:lnTo>
                    <a:pt x="4847" y="390"/>
                  </a:lnTo>
                  <a:lnTo>
                    <a:pt x="5042" y="244"/>
                  </a:lnTo>
                  <a:lnTo>
                    <a:pt x="5285" y="123"/>
                  </a:lnTo>
                  <a:lnTo>
                    <a:pt x="5529" y="49"/>
                  </a:lnTo>
                  <a:lnTo>
                    <a:pt x="5797" y="1"/>
                  </a:lnTo>
                  <a:lnTo>
                    <a:pt x="5797" y="1"/>
                  </a:lnTo>
                  <a:lnTo>
                    <a:pt x="5894" y="25"/>
                  </a:lnTo>
                  <a:lnTo>
                    <a:pt x="5992" y="49"/>
                  </a:lnTo>
                  <a:lnTo>
                    <a:pt x="6040" y="74"/>
                  </a:lnTo>
                  <a:lnTo>
                    <a:pt x="6089" y="123"/>
                  </a:lnTo>
                  <a:lnTo>
                    <a:pt x="6089" y="171"/>
                  </a:lnTo>
                  <a:lnTo>
                    <a:pt x="6089" y="244"/>
                  </a:lnTo>
                  <a:lnTo>
                    <a:pt x="6040" y="317"/>
                  </a:lnTo>
                  <a:lnTo>
                    <a:pt x="5992" y="390"/>
                  </a:lnTo>
                  <a:lnTo>
                    <a:pt x="5992" y="390"/>
                  </a:lnTo>
                  <a:lnTo>
                    <a:pt x="5845" y="561"/>
                  </a:lnTo>
                  <a:lnTo>
                    <a:pt x="5772" y="707"/>
                  </a:lnTo>
                  <a:lnTo>
                    <a:pt x="5748" y="853"/>
                  </a:lnTo>
                  <a:lnTo>
                    <a:pt x="5772" y="926"/>
                  </a:lnTo>
                  <a:lnTo>
                    <a:pt x="5797" y="951"/>
                  </a:lnTo>
                  <a:lnTo>
                    <a:pt x="5797" y="951"/>
                  </a:lnTo>
                  <a:lnTo>
                    <a:pt x="5870" y="1048"/>
                  </a:lnTo>
                  <a:lnTo>
                    <a:pt x="5918" y="1145"/>
                  </a:lnTo>
                  <a:lnTo>
                    <a:pt x="5967" y="1243"/>
                  </a:lnTo>
                  <a:lnTo>
                    <a:pt x="5992" y="1340"/>
                  </a:lnTo>
                  <a:lnTo>
                    <a:pt x="5992" y="1340"/>
                  </a:lnTo>
                  <a:lnTo>
                    <a:pt x="5967" y="1438"/>
                  </a:lnTo>
                  <a:lnTo>
                    <a:pt x="5918" y="1535"/>
                  </a:lnTo>
                  <a:lnTo>
                    <a:pt x="5870" y="1633"/>
                  </a:lnTo>
                  <a:lnTo>
                    <a:pt x="5797" y="1730"/>
                  </a:lnTo>
                  <a:lnTo>
                    <a:pt x="5797" y="1730"/>
                  </a:lnTo>
                  <a:lnTo>
                    <a:pt x="5748" y="1754"/>
                  </a:lnTo>
                  <a:lnTo>
                    <a:pt x="5699" y="1754"/>
                  </a:lnTo>
                  <a:lnTo>
                    <a:pt x="5553" y="1754"/>
                  </a:lnTo>
                  <a:lnTo>
                    <a:pt x="5383" y="1657"/>
                  </a:lnTo>
                  <a:lnTo>
                    <a:pt x="5212" y="1535"/>
                  </a:lnTo>
                  <a:lnTo>
                    <a:pt x="5212" y="1535"/>
                  </a:lnTo>
                  <a:lnTo>
                    <a:pt x="5066" y="1389"/>
                  </a:lnTo>
                  <a:lnTo>
                    <a:pt x="4896" y="1316"/>
                  </a:lnTo>
                  <a:lnTo>
                    <a:pt x="4749" y="1292"/>
                  </a:lnTo>
                  <a:lnTo>
                    <a:pt x="4701" y="1316"/>
                  </a:lnTo>
                  <a:lnTo>
                    <a:pt x="4652" y="1340"/>
                  </a:lnTo>
                  <a:lnTo>
                    <a:pt x="4652" y="1340"/>
                  </a:lnTo>
                  <a:lnTo>
                    <a:pt x="4555" y="1413"/>
                  </a:lnTo>
                  <a:lnTo>
                    <a:pt x="4457" y="1486"/>
                  </a:lnTo>
                  <a:lnTo>
                    <a:pt x="4360" y="1511"/>
                  </a:lnTo>
                  <a:lnTo>
                    <a:pt x="4262" y="1535"/>
                  </a:lnTo>
                  <a:lnTo>
                    <a:pt x="4262" y="1535"/>
                  </a:lnTo>
                  <a:lnTo>
                    <a:pt x="4116" y="1559"/>
                  </a:lnTo>
                  <a:lnTo>
                    <a:pt x="4043" y="1584"/>
                  </a:lnTo>
                  <a:lnTo>
                    <a:pt x="3994" y="1633"/>
                  </a:lnTo>
                  <a:lnTo>
                    <a:pt x="3994" y="1633"/>
                  </a:lnTo>
                  <a:lnTo>
                    <a:pt x="3946" y="1657"/>
                  </a:lnTo>
                  <a:lnTo>
                    <a:pt x="3873" y="1681"/>
                  </a:lnTo>
                  <a:lnTo>
                    <a:pt x="3702" y="1730"/>
                  </a:lnTo>
                  <a:lnTo>
                    <a:pt x="3702" y="1730"/>
                  </a:lnTo>
                  <a:lnTo>
                    <a:pt x="3605" y="1730"/>
                  </a:lnTo>
                  <a:lnTo>
                    <a:pt x="3507" y="1779"/>
                  </a:lnTo>
                  <a:lnTo>
                    <a:pt x="3410" y="1827"/>
                  </a:lnTo>
                  <a:lnTo>
                    <a:pt x="3312" y="1900"/>
                  </a:lnTo>
                  <a:lnTo>
                    <a:pt x="3312" y="1900"/>
                  </a:lnTo>
                  <a:lnTo>
                    <a:pt x="3288" y="1949"/>
                  </a:lnTo>
                  <a:lnTo>
                    <a:pt x="3288" y="2022"/>
                  </a:lnTo>
                  <a:lnTo>
                    <a:pt x="3288" y="2144"/>
                  </a:lnTo>
                  <a:lnTo>
                    <a:pt x="3386" y="2314"/>
                  </a:lnTo>
                  <a:lnTo>
                    <a:pt x="3507" y="2485"/>
                  </a:lnTo>
                  <a:lnTo>
                    <a:pt x="3507" y="2485"/>
                  </a:lnTo>
                  <a:lnTo>
                    <a:pt x="3605" y="2558"/>
                  </a:lnTo>
                  <a:lnTo>
                    <a:pt x="3702" y="2582"/>
                  </a:lnTo>
                  <a:lnTo>
                    <a:pt x="3800" y="2607"/>
                  </a:lnTo>
                  <a:lnTo>
                    <a:pt x="3921" y="2607"/>
                  </a:lnTo>
                  <a:lnTo>
                    <a:pt x="4043" y="2582"/>
                  </a:lnTo>
                  <a:lnTo>
                    <a:pt x="4141" y="2534"/>
                  </a:lnTo>
                  <a:lnTo>
                    <a:pt x="4262" y="2461"/>
                  </a:lnTo>
                  <a:lnTo>
                    <a:pt x="4360" y="2388"/>
                  </a:lnTo>
                  <a:lnTo>
                    <a:pt x="4360" y="2388"/>
                  </a:lnTo>
                  <a:lnTo>
                    <a:pt x="4555" y="2193"/>
                  </a:lnTo>
                  <a:lnTo>
                    <a:pt x="4749" y="2047"/>
                  </a:lnTo>
                  <a:lnTo>
                    <a:pt x="4920" y="1949"/>
                  </a:lnTo>
                  <a:lnTo>
                    <a:pt x="5042" y="1900"/>
                  </a:lnTo>
                  <a:lnTo>
                    <a:pt x="5042" y="1900"/>
                  </a:lnTo>
                  <a:lnTo>
                    <a:pt x="5115" y="1925"/>
                  </a:lnTo>
                  <a:lnTo>
                    <a:pt x="5163" y="1974"/>
                  </a:lnTo>
                  <a:lnTo>
                    <a:pt x="5212" y="2022"/>
                  </a:lnTo>
                  <a:lnTo>
                    <a:pt x="5212" y="2095"/>
                  </a:lnTo>
                  <a:lnTo>
                    <a:pt x="5212" y="2095"/>
                  </a:lnTo>
                  <a:lnTo>
                    <a:pt x="5236" y="2168"/>
                  </a:lnTo>
                  <a:lnTo>
                    <a:pt x="5285" y="2241"/>
                  </a:lnTo>
                  <a:lnTo>
                    <a:pt x="5334" y="2266"/>
                  </a:lnTo>
                  <a:lnTo>
                    <a:pt x="5407" y="2290"/>
                  </a:lnTo>
                  <a:lnTo>
                    <a:pt x="5407" y="2290"/>
                  </a:lnTo>
                  <a:lnTo>
                    <a:pt x="5504" y="2314"/>
                  </a:lnTo>
                  <a:lnTo>
                    <a:pt x="5602" y="2339"/>
                  </a:lnTo>
                  <a:lnTo>
                    <a:pt x="5699" y="2412"/>
                  </a:lnTo>
                  <a:lnTo>
                    <a:pt x="5797" y="2485"/>
                  </a:lnTo>
                  <a:lnTo>
                    <a:pt x="5797" y="2485"/>
                  </a:lnTo>
                  <a:lnTo>
                    <a:pt x="5845" y="2558"/>
                  </a:lnTo>
                  <a:lnTo>
                    <a:pt x="5870" y="2680"/>
                  </a:lnTo>
                  <a:lnTo>
                    <a:pt x="5845" y="2777"/>
                  </a:lnTo>
                  <a:lnTo>
                    <a:pt x="5797" y="2850"/>
                  </a:lnTo>
                  <a:lnTo>
                    <a:pt x="5797" y="2850"/>
                  </a:lnTo>
                  <a:lnTo>
                    <a:pt x="5699" y="2923"/>
                  </a:lnTo>
                  <a:lnTo>
                    <a:pt x="5602" y="2996"/>
                  </a:lnTo>
                  <a:lnTo>
                    <a:pt x="5504" y="3045"/>
                  </a:lnTo>
                  <a:lnTo>
                    <a:pt x="5407" y="3045"/>
                  </a:lnTo>
                  <a:lnTo>
                    <a:pt x="5407" y="3045"/>
                  </a:lnTo>
                  <a:lnTo>
                    <a:pt x="5310" y="3069"/>
                  </a:lnTo>
                  <a:lnTo>
                    <a:pt x="5163" y="3167"/>
                  </a:lnTo>
                  <a:lnTo>
                    <a:pt x="4993" y="3289"/>
                  </a:lnTo>
                  <a:lnTo>
                    <a:pt x="4847" y="3435"/>
                  </a:lnTo>
                  <a:lnTo>
                    <a:pt x="4847" y="3435"/>
                  </a:lnTo>
                  <a:lnTo>
                    <a:pt x="4676" y="3581"/>
                  </a:lnTo>
                  <a:lnTo>
                    <a:pt x="4506" y="3703"/>
                  </a:lnTo>
                  <a:lnTo>
                    <a:pt x="4384" y="3776"/>
                  </a:lnTo>
                  <a:lnTo>
                    <a:pt x="4262" y="3800"/>
                  </a:lnTo>
                  <a:lnTo>
                    <a:pt x="4262" y="3800"/>
                  </a:lnTo>
                  <a:lnTo>
                    <a:pt x="4141" y="3849"/>
                  </a:lnTo>
                  <a:lnTo>
                    <a:pt x="3970" y="3971"/>
                  </a:lnTo>
                  <a:lnTo>
                    <a:pt x="3726" y="4165"/>
                  </a:lnTo>
                  <a:lnTo>
                    <a:pt x="3483" y="4409"/>
                  </a:lnTo>
                  <a:lnTo>
                    <a:pt x="3142" y="4750"/>
                  </a:lnTo>
                  <a:lnTo>
                    <a:pt x="3142" y="4750"/>
                  </a:lnTo>
                  <a:lnTo>
                    <a:pt x="3020" y="4847"/>
                  </a:lnTo>
                  <a:lnTo>
                    <a:pt x="2874" y="4969"/>
                  </a:lnTo>
                  <a:lnTo>
                    <a:pt x="2557" y="5164"/>
                  </a:lnTo>
                  <a:lnTo>
                    <a:pt x="2265" y="5286"/>
                  </a:lnTo>
                  <a:lnTo>
                    <a:pt x="2119" y="5310"/>
                  </a:lnTo>
                  <a:lnTo>
                    <a:pt x="1997" y="5335"/>
                  </a:lnTo>
                  <a:lnTo>
                    <a:pt x="1997" y="5335"/>
                  </a:lnTo>
                  <a:lnTo>
                    <a:pt x="1754" y="5335"/>
                  </a:lnTo>
                  <a:lnTo>
                    <a:pt x="1535" y="5383"/>
                  </a:lnTo>
                  <a:lnTo>
                    <a:pt x="1364" y="5456"/>
                  </a:lnTo>
                  <a:lnTo>
                    <a:pt x="1242" y="5529"/>
                  </a:lnTo>
                  <a:lnTo>
                    <a:pt x="1242" y="5529"/>
                  </a:lnTo>
                  <a:lnTo>
                    <a:pt x="1169" y="5602"/>
                  </a:lnTo>
                  <a:lnTo>
                    <a:pt x="1096" y="5700"/>
                  </a:lnTo>
                  <a:lnTo>
                    <a:pt x="1047" y="5797"/>
                  </a:lnTo>
                  <a:lnTo>
                    <a:pt x="1047" y="5895"/>
                  </a:lnTo>
                  <a:lnTo>
                    <a:pt x="1047" y="5895"/>
                  </a:lnTo>
                  <a:lnTo>
                    <a:pt x="1047" y="5992"/>
                  </a:lnTo>
                  <a:lnTo>
                    <a:pt x="1096" y="6090"/>
                  </a:lnTo>
                  <a:lnTo>
                    <a:pt x="1169" y="6187"/>
                  </a:lnTo>
                  <a:lnTo>
                    <a:pt x="1242" y="6284"/>
                  </a:lnTo>
                  <a:lnTo>
                    <a:pt x="1242" y="6284"/>
                  </a:lnTo>
                  <a:lnTo>
                    <a:pt x="1315" y="6357"/>
                  </a:lnTo>
                  <a:lnTo>
                    <a:pt x="1413" y="6406"/>
                  </a:lnTo>
                  <a:lnTo>
                    <a:pt x="1535" y="6455"/>
                  </a:lnTo>
                  <a:lnTo>
                    <a:pt x="1608" y="6455"/>
                  </a:lnTo>
                  <a:lnTo>
                    <a:pt x="1608" y="6455"/>
                  </a:lnTo>
                  <a:lnTo>
                    <a:pt x="1729" y="6504"/>
                  </a:lnTo>
                  <a:lnTo>
                    <a:pt x="1876" y="6601"/>
                  </a:lnTo>
                  <a:lnTo>
                    <a:pt x="2070" y="6747"/>
                  </a:lnTo>
                  <a:lnTo>
                    <a:pt x="2290" y="6942"/>
                  </a:lnTo>
                  <a:lnTo>
                    <a:pt x="2290" y="6942"/>
                  </a:lnTo>
                  <a:lnTo>
                    <a:pt x="2484" y="7137"/>
                  </a:lnTo>
                  <a:lnTo>
                    <a:pt x="2679" y="7283"/>
                  </a:lnTo>
                  <a:lnTo>
                    <a:pt x="2825" y="7380"/>
                  </a:lnTo>
                  <a:lnTo>
                    <a:pt x="2947" y="7405"/>
                  </a:lnTo>
                  <a:lnTo>
                    <a:pt x="2947" y="7405"/>
                  </a:lnTo>
                  <a:lnTo>
                    <a:pt x="3093" y="7380"/>
                  </a:lnTo>
                  <a:lnTo>
                    <a:pt x="3166" y="7356"/>
                  </a:lnTo>
                  <a:lnTo>
                    <a:pt x="3239" y="7332"/>
                  </a:lnTo>
                  <a:lnTo>
                    <a:pt x="3239" y="7332"/>
                  </a:lnTo>
                  <a:lnTo>
                    <a:pt x="3288" y="7283"/>
                  </a:lnTo>
                  <a:lnTo>
                    <a:pt x="3410" y="7259"/>
                  </a:lnTo>
                  <a:lnTo>
                    <a:pt x="3556" y="7234"/>
                  </a:lnTo>
                  <a:lnTo>
                    <a:pt x="3702" y="7234"/>
                  </a:lnTo>
                  <a:lnTo>
                    <a:pt x="3702" y="7234"/>
                  </a:lnTo>
                  <a:lnTo>
                    <a:pt x="3873" y="7234"/>
                  </a:lnTo>
                  <a:lnTo>
                    <a:pt x="4019" y="7283"/>
                  </a:lnTo>
                  <a:lnTo>
                    <a:pt x="4165" y="7332"/>
                  </a:lnTo>
                  <a:lnTo>
                    <a:pt x="4262" y="7429"/>
                  </a:lnTo>
                  <a:lnTo>
                    <a:pt x="4262" y="7429"/>
                  </a:lnTo>
                  <a:lnTo>
                    <a:pt x="4360" y="7502"/>
                  </a:lnTo>
                  <a:lnTo>
                    <a:pt x="4457" y="7551"/>
                  </a:lnTo>
                  <a:lnTo>
                    <a:pt x="4555" y="7600"/>
                  </a:lnTo>
                  <a:lnTo>
                    <a:pt x="4652" y="7600"/>
                  </a:lnTo>
                  <a:lnTo>
                    <a:pt x="4652" y="7600"/>
                  </a:lnTo>
                  <a:lnTo>
                    <a:pt x="4749" y="7648"/>
                  </a:lnTo>
                  <a:lnTo>
                    <a:pt x="4896" y="7721"/>
                  </a:lnTo>
                  <a:lnTo>
                    <a:pt x="5066" y="7843"/>
                  </a:lnTo>
                  <a:lnTo>
                    <a:pt x="5212" y="7989"/>
                  </a:lnTo>
                  <a:lnTo>
                    <a:pt x="5212" y="7989"/>
                  </a:lnTo>
                  <a:lnTo>
                    <a:pt x="5383" y="8135"/>
                  </a:lnTo>
                  <a:lnTo>
                    <a:pt x="5553" y="8257"/>
                  </a:lnTo>
                  <a:lnTo>
                    <a:pt x="5699" y="8330"/>
                  </a:lnTo>
                  <a:lnTo>
                    <a:pt x="5797" y="8355"/>
                  </a:lnTo>
                  <a:lnTo>
                    <a:pt x="5797" y="8355"/>
                  </a:lnTo>
                  <a:lnTo>
                    <a:pt x="5870" y="8379"/>
                  </a:lnTo>
                  <a:lnTo>
                    <a:pt x="5992" y="8428"/>
                  </a:lnTo>
                  <a:lnTo>
                    <a:pt x="6089" y="8476"/>
                  </a:lnTo>
                  <a:lnTo>
                    <a:pt x="6162" y="8549"/>
                  </a:lnTo>
                  <a:lnTo>
                    <a:pt x="6162" y="8549"/>
                  </a:lnTo>
                  <a:lnTo>
                    <a:pt x="6259" y="8622"/>
                  </a:lnTo>
                  <a:lnTo>
                    <a:pt x="6357" y="8695"/>
                  </a:lnTo>
                  <a:lnTo>
                    <a:pt x="6454" y="8720"/>
                  </a:lnTo>
                  <a:lnTo>
                    <a:pt x="6552" y="8744"/>
                  </a:lnTo>
                  <a:lnTo>
                    <a:pt x="6552" y="8744"/>
                  </a:lnTo>
                  <a:lnTo>
                    <a:pt x="6649" y="8769"/>
                  </a:lnTo>
                  <a:lnTo>
                    <a:pt x="6747" y="8793"/>
                  </a:lnTo>
                  <a:lnTo>
                    <a:pt x="6844" y="8866"/>
                  </a:lnTo>
                  <a:lnTo>
                    <a:pt x="6941" y="8939"/>
                  </a:lnTo>
                  <a:lnTo>
                    <a:pt x="6941" y="8939"/>
                  </a:lnTo>
                  <a:lnTo>
                    <a:pt x="7014" y="9036"/>
                  </a:lnTo>
                  <a:lnTo>
                    <a:pt x="7063" y="9134"/>
                  </a:lnTo>
                  <a:lnTo>
                    <a:pt x="7112" y="9231"/>
                  </a:lnTo>
                  <a:lnTo>
                    <a:pt x="7112" y="9304"/>
                  </a:lnTo>
                  <a:lnTo>
                    <a:pt x="7112" y="9304"/>
                  </a:lnTo>
                  <a:lnTo>
                    <a:pt x="7112" y="9402"/>
                  </a:lnTo>
                  <a:lnTo>
                    <a:pt x="7063" y="9499"/>
                  </a:lnTo>
                  <a:lnTo>
                    <a:pt x="7014" y="9597"/>
                  </a:lnTo>
                  <a:lnTo>
                    <a:pt x="6941" y="9694"/>
                  </a:lnTo>
                  <a:lnTo>
                    <a:pt x="6941" y="9694"/>
                  </a:lnTo>
                  <a:lnTo>
                    <a:pt x="6868" y="9791"/>
                  </a:lnTo>
                  <a:lnTo>
                    <a:pt x="6795" y="9889"/>
                  </a:lnTo>
                  <a:lnTo>
                    <a:pt x="6747" y="9986"/>
                  </a:lnTo>
                  <a:lnTo>
                    <a:pt x="6747" y="10084"/>
                  </a:lnTo>
                  <a:lnTo>
                    <a:pt x="6747" y="10084"/>
                  </a:lnTo>
                  <a:lnTo>
                    <a:pt x="6722" y="10181"/>
                  </a:lnTo>
                  <a:lnTo>
                    <a:pt x="6625" y="10327"/>
                  </a:lnTo>
                  <a:lnTo>
                    <a:pt x="6503" y="10473"/>
                  </a:lnTo>
                  <a:lnTo>
                    <a:pt x="6357" y="10644"/>
                  </a:lnTo>
                  <a:lnTo>
                    <a:pt x="6357" y="10644"/>
                  </a:lnTo>
                  <a:lnTo>
                    <a:pt x="6211" y="10814"/>
                  </a:lnTo>
                  <a:lnTo>
                    <a:pt x="6089" y="10961"/>
                  </a:lnTo>
                  <a:lnTo>
                    <a:pt x="6016" y="11107"/>
                  </a:lnTo>
                  <a:lnTo>
                    <a:pt x="5992" y="11204"/>
                  </a:lnTo>
                  <a:lnTo>
                    <a:pt x="5992" y="11204"/>
                  </a:lnTo>
                  <a:lnTo>
                    <a:pt x="5943" y="11326"/>
                  </a:lnTo>
                  <a:lnTo>
                    <a:pt x="5870" y="11472"/>
                  </a:lnTo>
                  <a:lnTo>
                    <a:pt x="5748" y="11618"/>
                  </a:lnTo>
                  <a:lnTo>
                    <a:pt x="5602" y="11789"/>
                  </a:lnTo>
                  <a:lnTo>
                    <a:pt x="5602" y="11789"/>
                  </a:lnTo>
                  <a:lnTo>
                    <a:pt x="5456" y="11935"/>
                  </a:lnTo>
                  <a:lnTo>
                    <a:pt x="5334" y="12105"/>
                  </a:lnTo>
                  <a:lnTo>
                    <a:pt x="5261" y="12251"/>
                  </a:lnTo>
                  <a:lnTo>
                    <a:pt x="5212" y="12349"/>
                  </a:lnTo>
                  <a:lnTo>
                    <a:pt x="5212" y="12349"/>
                  </a:lnTo>
                  <a:lnTo>
                    <a:pt x="5188" y="12446"/>
                  </a:lnTo>
                  <a:lnTo>
                    <a:pt x="5139" y="12568"/>
                  </a:lnTo>
                  <a:lnTo>
                    <a:pt x="5042" y="12714"/>
                  </a:lnTo>
                  <a:lnTo>
                    <a:pt x="4944" y="12836"/>
                  </a:lnTo>
                  <a:lnTo>
                    <a:pt x="4944" y="12836"/>
                  </a:lnTo>
                  <a:lnTo>
                    <a:pt x="4822" y="12958"/>
                  </a:lnTo>
                  <a:lnTo>
                    <a:pt x="4725" y="13079"/>
                  </a:lnTo>
                  <a:lnTo>
                    <a:pt x="4676" y="13201"/>
                  </a:lnTo>
                  <a:lnTo>
                    <a:pt x="4652" y="13299"/>
                  </a:lnTo>
                  <a:lnTo>
                    <a:pt x="4652" y="13299"/>
                  </a:lnTo>
                  <a:lnTo>
                    <a:pt x="4676" y="13469"/>
                  </a:lnTo>
                  <a:lnTo>
                    <a:pt x="4701" y="13542"/>
                  </a:lnTo>
                  <a:lnTo>
                    <a:pt x="4749" y="13591"/>
                  </a:lnTo>
                  <a:lnTo>
                    <a:pt x="4749" y="13591"/>
                  </a:lnTo>
                  <a:lnTo>
                    <a:pt x="4774" y="13640"/>
                  </a:lnTo>
                  <a:lnTo>
                    <a:pt x="4822" y="13713"/>
                  </a:lnTo>
                  <a:lnTo>
                    <a:pt x="4847" y="13883"/>
                  </a:lnTo>
                  <a:lnTo>
                    <a:pt x="4847" y="13883"/>
                  </a:lnTo>
                  <a:lnTo>
                    <a:pt x="4822" y="13956"/>
                  </a:lnTo>
                  <a:lnTo>
                    <a:pt x="4774" y="14005"/>
                  </a:lnTo>
                  <a:lnTo>
                    <a:pt x="4725" y="14054"/>
                  </a:lnTo>
                  <a:lnTo>
                    <a:pt x="4652" y="14054"/>
                  </a:lnTo>
                  <a:lnTo>
                    <a:pt x="4652" y="14054"/>
                  </a:lnTo>
                  <a:lnTo>
                    <a:pt x="4555" y="14054"/>
                  </a:lnTo>
                  <a:lnTo>
                    <a:pt x="4457" y="14005"/>
                  </a:lnTo>
                  <a:lnTo>
                    <a:pt x="4360" y="13956"/>
                  </a:lnTo>
                  <a:lnTo>
                    <a:pt x="4262" y="13883"/>
                  </a:lnTo>
                  <a:lnTo>
                    <a:pt x="4262" y="13883"/>
                  </a:lnTo>
                  <a:lnTo>
                    <a:pt x="4189" y="13761"/>
                  </a:lnTo>
                  <a:lnTo>
                    <a:pt x="4141" y="13615"/>
                  </a:lnTo>
                  <a:lnTo>
                    <a:pt x="4092" y="13469"/>
                  </a:lnTo>
                  <a:lnTo>
                    <a:pt x="4092" y="13299"/>
                  </a:lnTo>
                  <a:lnTo>
                    <a:pt x="4092" y="13299"/>
                  </a:lnTo>
                  <a:lnTo>
                    <a:pt x="4067" y="13152"/>
                  </a:lnTo>
                  <a:lnTo>
                    <a:pt x="4019" y="12982"/>
                  </a:lnTo>
                  <a:lnTo>
                    <a:pt x="3970" y="12836"/>
                  </a:lnTo>
                  <a:lnTo>
                    <a:pt x="3897" y="12738"/>
                  </a:lnTo>
                  <a:lnTo>
                    <a:pt x="3897" y="12738"/>
                  </a:lnTo>
                  <a:lnTo>
                    <a:pt x="3848" y="12690"/>
                  </a:lnTo>
                  <a:lnTo>
                    <a:pt x="3824" y="12592"/>
                  </a:lnTo>
                  <a:lnTo>
                    <a:pt x="3751" y="12349"/>
                  </a:lnTo>
                  <a:lnTo>
                    <a:pt x="3726" y="12056"/>
                  </a:lnTo>
                  <a:lnTo>
                    <a:pt x="3702" y="11716"/>
                  </a:lnTo>
                  <a:lnTo>
                    <a:pt x="3702" y="11472"/>
                  </a:lnTo>
                  <a:lnTo>
                    <a:pt x="3702" y="11472"/>
                  </a:lnTo>
                  <a:lnTo>
                    <a:pt x="3702" y="11301"/>
                  </a:lnTo>
                  <a:lnTo>
                    <a:pt x="3653" y="11107"/>
                  </a:lnTo>
                  <a:lnTo>
                    <a:pt x="3629" y="10936"/>
                  </a:lnTo>
                  <a:lnTo>
                    <a:pt x="3556" y="10741"/>
                  </a:lnTo>
                  <a:lnTo>
                    <a:pt x="3483" y="10571"/>
                  </a:lnTo>
                  <a:lnTo>
                    <a:pt x="3410" y="10425"/>
                  </a:lnTo>
                  <a:lnTo>
                    <a:pt x="3312" y="10279"/>
                  </a:lnTo>
                  <a:lnTo>
                    <a:pt x="3239" y="10181"/>
                  </a:lnTo>
                  <a:lnTo>
                    <a:pt x="3239" y="10181"/>
                  </a:lnTo>
                  <a:lnTo>
                    <a:pt x="3045" y="9962"/>
                  </a:lnTo>
                  <a:lnTo>
                    <a:pt x="2898" y="9767"/>
                  </a:lnTo>
                  <a:lnTo>
                    <a:pt x="2801" y="9621"/>
                  </a:lnTo>
                  <a:lnTo>
                    <a:pt x="2752" y="9499"/>
                  </a:lnTo>
                  <a:lnTo>
                    <a:pt x="2752" y="9499"/>
                  </a:lnTo>
                  <a:lnTo>
                    <a:pt x="2728" y="9353"/>
                  </a:lnTo>
                  <a:lnTo>
                    <a:pt x="2704" y="9280"/>
                  </a:lnTo>
                  <a:lnTo>
                    <a:pt x="2655" y="9231"/>
                  </a:lnTo>
                  <a:lnTo>
                    <a:pt x="2655" y="9231"/>
                  </a:lnTo>
                  <a:lnTo>
                    <a:pt x="2631" y="9158"/>
                  </a:lnTo>
                  <a:lnTo>
                    <a:pt x="2582" y="9036"/>
                  </a:lnTo>
                  <a:lnTo>
                    <a:pt x="2582" y="8890"/>
                  </a:lnTo>
                  <a:lnTo>
                    <a:pt x="2557" y="8744"/>
                  </a:lnTo>
                  <a:lnTo>
                    <a:pt x="2557" y="8744"/>
                  </a:lnTo>
                  <a:lnTo>
                    <a:pt x="2582" y="8598"/>
                  </a:lnTo>
                  <a:lnTo>
                    <a:pt x="2582" y="8452"/>
                  </a:lnTo>
                  <a:lnTo>
                    <a:pt x="2631" y="8330"/>
                  </a:lnTo>
                  <a:lnTo>
                    <a:pt x="2655" y="8281"/>
                  </a:lnTo>
                  <a:lnTo>
                    <a:pt x="2655" y="8281"/>
                  </a:lnTo>
                  <a:lnTo>
                    <a:pt x="2704" y="8208"/>
                  </a:lnTo>
                  <a:lnTo>
                    <a:pt x="2728" y="8160"/>
                  </a:lnTo>
                  <a:lnTo>
                    <a:pt x="2752" y="7989"/>
                  </a:lnTo>
                  <a:lnTo>
                    <a:pt x="2752" y="7989"/>
                  </a:lnTo>
                  <a:lnTo>
                    <a:pt x="2728" y="7819"/>
                  </a:lnTo>
                  <a:lnTo>
                    <a:pt x="2704" y="7746"/>
                  </a:lnTo>
                  <a:lnTo>
                    <a:pt x="2655" y="7697"/>
                  </a:lnTo>
                  <a:lnTo>
                    <a:pt x="2655" y="7697"/>
                  </a:lnTo>
                  <a:lnTo>
                    <a:pt x="2606" y="7673"/>
                  </a:lnTo>
                  <a:lnTo>
                    <a:pt x="2533" y="7624"/>
                  </a:lnTo>
                  <a:lnTo>
                    <a:pt x="2363" y="7600"/>
                  </a:lnTo>
                  <a:lnTo>
                    <a:pt x="2363" y="7600"/>
                  </a:lnTo>
                  <a:lnTo>
                    <a:pt x="2265" y="7575"/>
                  </a:lnTo>
                  <a:lnTo>
                    <a:pt x="2119" y="7502"/>
                  </a:lnTo>
                  <a:lnTo>
                    <a:pt x="1973" y="7380"/>
                  </a:lnTo>
                  <a:lnTo>
                    <a:pt x="1802" y="7234"/>
                  </a:lnTo>
                  <a:lnTo>
                    <a:pt x="1802" y="7234"/>
                  </a:lnTo>
                  <a:lnTo>
                    <a:pt x="1632" y="7088"/>
                  </a:lnTo>
                  <a:lnTo>
                    <a:pt x="1486" y="6966"/>
                  </a:lnTo>
                  <a:lnTo>
                    <a:pt x="1340" y="6869"/>
                  </a:lnTo>
                  <a:lnTo>
                    <a:pt x="1242" y="6845"/>
                  </a:lnTo>
                  <a:lnTo>
                    <a:pt x="1242" y="6845"/>
                  </a:lnTo>
                  <a:lnTo>
                    <a:pt x="1121" y="6796"/>
                  </a:lnTo>
                  <a:lnTo>
                    <a:pt x="926" y="6674"/>
                  </a:lnTo>
                  <a:lnTo>
                    <a:pt x="706" y="6504"/>
                  </a:lnTo>
                  <a:lnTo>
                    <a:pt x="463" y="6284"/>
                  </a:lnTo>
                  <a:lnTo>
                    <a:pt x="463" y="6284"/>
                  </a:lnTo>
                  <a:lnTo>
                    <a:pt x="171" y="5919"/>
                  </a:lnTo>
                  <a:lnTo>
                    <a:pt x="0" y="5700"/>
                  </a:lnTo>
                  <a:lnTo>
                    <a:pt x="0" y="5700"/>
                  </a:lnTo>
                  <a:lnTo>
                    <a:pt x="0" y="5724"/>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46"/>
            <p:cNvSpPr/>
            <p:nvPr/>
          </p:nvSpPr>
          <p:spPr>
            <a:xfrm>
              <a:off x="6128575" y="3695900"/>
              <a:ext cx="86475" cy="47525"/>
            </a:xfrm>
            <a:custGeom>
              <a:avLst/>
              <a:gdLst/>
              <a:ahLst/>
              <a:cxnLst/>
              <a:rect l="l" t="t" r="r" b="b"/>
              <a:pathLst>
                <a:path w="3459" h="1901" fill="none" extrusionOk="0">
                  <a:moveTo>
                    <a:pt x="2022" y="1340"/>
                  </a:moveTo>
                  <a:lnTo>
                    <a:pt x="2022" y="1340"/>
                  </a:lnTo>
                  <a:lnTo>
                    <a:pt x="1924" y="1413"/>
                  </a:lnTo>
                  <a:lnTo>
                    <a:pt x="1827" y="1486"/>
                  </a:lnTo>
                  <a:lnTo>
                    <a:pt x="1729" y="1511"/>
                  </a:lnTo>
                  <a:lnTo>
                    <a:pt x="1632" y="1535"/>
                  </a:lnTo>
                  <a:lnTo>
                    <a:pt x="1632" y="1535"/>
                  </a:lnTo>
                  <a:lnTo>
                    <a:pt x="1559" y="1535"/>
                  </a:lnTo>
                  <a:lnTo>
                    <a:pt x="1461" y="1584"/>
                  </a:lnTo>
                  <a:lnTo>
                    <a:pt x="1340" y="1657"/>
                  </a:lnTo>
                  <a:lnTo>
                    <a:pt x="1267" y="1730"/>
                  </a:lnTo>
                  <a:lnTo>
                    <a:pt x="1267" y="1730"/>
                  </a:lnTo>
                  <a:lnTo>
                    <a:pt x="1169" y="1803"/>
                  </a:lnTo>
                  <a:lnTo>
                    <a:pt x="1072" y="1852"/>
                  </a:lnTo>
                  <a:lnTo>
                    <a:pt x="974" y="1900"/>
                  </a:lnTo>
                  <a:lnTo>
                    <a:pt x="877" y="1900"/>
                  </a:lnTo>
                  <a:lnTo>
                    <a:pt x="877" y="1900"/>
                  </a:lnTo>
                  <a:lnTo>
                    <a:pt x="779" y="1900"/>
                  </a:lnTo>
                  <a:lnTo>
                    <a:pt x="682" y="1852"/>
                  </a:lnTo>
                  <a:lnTo>
                    <a:pt x="585" y="1803"/>
                  </a:lnTo>
                  <a:lnTo>
                    <a:pt x="512" y="1730"/>
                  </a:lnTo>
                  <a:lnTo>
                    <a:pt x="512" y="1730"/>
                  </a:lnTo>
                  <a:lnTo>
                    <a:pt x="438" y="1633"/>
                  </a:lnTo>
                  <a:lnTo>
                    <a:pt x="414" y="1535"/>
                  </a:lnTo>
                  <a:lnTo>
                    <a:pt x="438" y="1438"/>
                  </a:lnTo>
                  <a:lnTo>
                    <a:pt x="512" y="1340"/>
                  </a:lnTo>
                  <a:lnTo>
                    <a:pt x="512" y="1340"/>
                  </a:lnTo>
                  <a:lnTo>
                    <a:pt x="585" y="1243"/>
                  </a:lnTo>
                  <a:lnTo>
                    <a:pt x="633" y="1145"/>
                  </a:lnTo>
                  <a:lnTo>
                    <a:pt x="682" y="1048"/>
                  </a:lnTo>
                  <a:lnTo>
                    <a:pt x="682" y="951"/>
                  </a:lnTo>
                  <a:lnTo>
                    <a:pt x="682" y="951"/>
                  </a:lnTo>
                  <a:lnTo>
                    <a:pt x="658" y="804"/>
                  </a:lnTo>
                  <a:lnTo>
                    <a:pt x="633" y="731"/>
                  </a:lnTo>
                  <a:lnTo>
                    <a:pt x="585" y="683"/>
                  </a:lnTo>
                  <a:lnTo>
                    <a:pt x="585" y="683"/>
                  </a:lnTo>
                  <a:lnTo>
                    <a:pt x="536" y="634"/>
                  </a:lnTo>
                  <a:lnTo>
                    <a:pt x="463" y="610"/>
                  </a:lnTo>
                  <a:lnTo>
                    <a:pt x="317" y="585"/>
                  </a:lnTo>
                  <a:lnTo>
                    <a:pt x="317" y="585"/>
                  </a:lnTo>
                  <a:lnTo>
                    <a:pt x="146" y="561"/>
                  </a:lnTo>
                  <a:lnTo>
                    <a:pt x="73" y="512"/>
                  </a:lnTo>
                  <a:lnTo>
                    <a:pt x="24" y="488"/>
                  </a:lnTo>
                  <a:lnTo>
                    <a:pt x="24" y="488"/>
                  </a:lnTo>
                  <a:lnTo>
                    <a:pt x="0" y="439"/>
                  </a:lnTo>
                  <a:lnTo>
                    <a:pt x="24" y="366"/>
                  </a:lnTo>
                  <a:lnTo>
                    <a:pt x="49" y="293"/>
                  </a:lnTo>
                  <a:lnTo>
                    <a:pt x="122" y="196"/>
                  </a:lnTo>
                  <a:lnTo>
                    <a:pt x="122" y="196"/>
                  </a:lnTo>
                  <a:lnTo>
                    <a:pt x="171" y="171"/>
                  </a:lnTo>
                  <a:lnTo>
                    <a:pt x="268" y="123"/>
                  </a:lnTo>
                  <a:lnTo>
                    <a:pt x="512" y="74"/>
                  </a:lnTo>
                  <a:lnTo>
                    <a:pt x="804" y="25"/>
                  </a:lnTo>
                  <a:lnTo>
                    <a:pt x="1145" y="1"/>
                  </a:lnTo>
                  <a:lnTo>
                    <a:pt x="2509" y="1"/>
                  </a:lnTo>
                  <a:lnTo>
                    <a:pt x="2509" y="1"/>
                  </a:lnTo>
                  <a:lnTo>
                    <a:pt x="2850" y="25"/>
                  </a:lnTo>
                  <a:lnTo>
                    <a:pt x="3142" y="49"/>
                  </a:lnTo>
                  <a:lnTo>
                    <a:pt x="3337" y="74"/>
                  </a:lnTo>
                  <a:lnTo>
                    <a:pt x="3434" y="98"/>
                  </a:lnTo>
                  <a:lnTo>
                    <a:pt x="3434" y="98"/>
                  </a:lnTo>
                  <a:lnTo>
                    <a:pt x="3458" y="123"/>
                  </a:lnTo>
                  <a:lnTo>
                    <a:pt x="3434" y="171"/>
                  </a:lnTo>
                  <a:lnTo>
                    <a:pt x="3361" y="317"/>
                  </a:lnTo>
                  <a:lnTo>
                    <a:pt x="3239" y="488"/>
                  </a:lnTo>
                  <a:lnTo>
                    <a:pt x="3069" y="683"/>
                  </a:lnTo>
                  <a:lnTo>
                    <a:pt x="3069" y="683"/>
                  </a:lnTo>
                  <a:lnTo>
                    <a:pt x="2874" y="853"/>
                  </a:lnTo>
                  <a:lnTo>
                    <a:pt x="2679" y="999"/>
                  </a:lnTo>
                  <a:lnTo>
                    <a:pt x="2509" y="1121"/>
                  </a:lnTo>
                  <a:lnTo>
                    <a:pt x="2411" y="1145"/>
                  </a:lnTo>
                  <a:lnTo>
                    <a:pt x="2411" y="1145"/>
                  </a:lnTo>
                  <a:lnTo>
                    <a:pt x="2314" y="1170"/>
                  </a:lnTo>
                  <a:lnTo>
                    <a:pt x="2216" y="1194"/>
                  </a:lnTo>
                  <a:lnTo>
                    <a:pt x="2119" y="1267"/>
                  </a:lnTo>
                  <a:lnTo>
                    <a:pt x="2022" y="1340"/>
                  </a:lnTo>
                  <a:lnTo>
                    <a:pt x="2022" y="134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46"/>
            <p:cNvSpPr/>
            <p:nvPr/>
          </p:nvSpPr>
          <p:spPr>
            <a:xfrm>
              <a:off x="6357500" y="3940075"/>
              <a:ext cx="18900" cy="34725"/>
            </a:xfrm>
            <a:custGeom>
              <a:avLst/>
              <a:gdLst/>
              <a:ahLst/>
              <a:cxnLst/>
              <a:rect l="l" t="t" r="r" b="b"/>
              <a:pathLst>
                <a:path w="756" h="1389" fill="none" extrusionOk="0">
                  <a:moveTo>
                    <a:pt x="585" y="682"/>
                  </a:moveTo>
                  <a:lnTo>
                    <a:pt x="585" y="682"/>
                  </a:lnTo>
                  <a:lnTo>
                    <a:pt x="512" y="779"/>
                  </a:lnTo>
                  <a:lnTo>
                    <a:pt x="439" y="877"/>
                  </a:lnTo>
                  <a:lnTo>
                    <a:pt x="390" y="974"/>
                  </a:lnTo>
                  <a:lnTo>
                    <a:pt x="390" y="1072"/>
                  </a:lnTo>
                  <a:lnTo>
                    <a:pt x="390" y="1072"/>
                  </a:lnTo>
                  <a:lnTo>
                    <a:pt x="366" y="1218"/>
                  </a:lnTo>
                  <a:lnTo>
                    <a:pt x="317" y="1291"/>
                  </a:lnTo>
                  <a:lnTo>
                    <a:pt x="293" y="1364"/>
                  </a:lnTo>
                  <a:lnTo>
                    <a:pt x="293" y="1364"/>
                  </a:lnTo>
                  <a:lnTo>
                    <a:pt x="244" y="1388"/>
                  </a:lnTo>
                  <a:lnTo>
                    <a:pt x="195" y="1388"/>
                  </a:lnTo>
                  <a:lnTo>
                    <a:pt x="147" y="1388"/>
                  </a:lnTo>
                  <a:lnTo>
                    <a:pt x="98" y="1364"/>
                  </a:lnTo>
                  <a:lnTo>
                    <a:pt x="98" y="1364"/>
                  </a:lnTo>
                  <a:lnTo>
                    <a:pt x="74" y="1291"/>
                  </a:lnTo>
                  <a:lnTo>
                    <a:pt x="25" y="1169"/>
                  </a:lnTo>
                  <a:lnTo>
                    <a:pt x="25" y="1023"/>
                  </a:lnTo>
                  <a:lnTo>
                    <a:pt x="1" y="877"/>
                  </a:lnTo>
                  <a:lnTo>
                    <a:pt x="1" y="877"/>
                  </a:lnTo>
                  <a:lnTo>
                    <a:pt x="25" y="706"/>
                  </a:lnTo>
                  <a:lnTo>
                    <a:pt x="98" y="536"/>
                  </a:lnTo>
                  <a:lnTo>
                    <a:pt x="171" y="365"/>
                  </a:lnTo>
                  <a:lnTo>
                    <a:pt x="293" y="219"/>
                  </a:lnTo>
                  <a:lnTo>
                    <a:pt x="293" y="219"/>
                  </a:lnTo>
                  <a:lnTo>
                    <a:pt x="415" y="122"/>
                  </a:lnTo>
                  <a:lnTo>
                    <a:pt x="512" y="49"/>
                  </a:lnTo>
                  <a:lnTo>
                    <a:pt x="609" y="0"/>
                  </a:lnTo>
                  <a:lnTo>
                    <a:pt x="682" y="24"/>
                  </a:lnTo>
                  <a:lnTo>
                    <a:pt x="682" y="24"/>
                  </a:lnTo>
                  <a:lnTo>
                    <a:pt x="707" y="73"/>
                  </a:lnTo>
                  <a:lnTo>
                    <a:pt x="731" y="146"/>
                  </a:lnTo>
                  <a:lnTo>
                    <a:pt x="756" y="317"/>
                  </a:lnTo>
                  <a:lnTo>
                    <a:pt x="756" y="317"/>
                  </a:lnTo>
                  <a:lnTo>
                    <a:pt x="756" y="390"/>
                  </a:lnTo>
                  <a:lnTo>
                    <a:pt x="707" y="487"/>
                  </a:lnTo>
                  <a:lnTo>
                    <a:pt x="658" y="609"/>
                  </a:lnTo>
                  <a:lnTo>
                    <a:pt x="585" y="682"/>
                  </a:lnTo>
                  <a:lnTo>
                    <a:pt x="585" y="682"/>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46"/>
            <p:cNvSpPr/>
            <p:nvPr/>
          </p:nvSpPr>
          <p:spPr>
            <a:xfrm>
              <a:off x="6202850" y="3720875"/>
              <a:ext cx="204000" cy="278875"/>
            </a:xfrm>
            <a:custGeom>
              <a:avLst/>
              <a:gdLst/>
              <a:ahLst/>
              <a:cxnLst/>
              <a:rect l="l" t="t" r="r" b="b"/>
              <a:pathLst>
                <a:path w="8160" h="11155" fill="none" extrusionOk="0">
                  <a:moveTo>
                    <a:pt x="8159" y="4774"/>
                  </a:moveTo>
                  <a:lnTo>
                    <a:pt x="8159" y="4774"/>
                  </a:lnTo>
                  <a:lnTo>
                    <a:pt x="7599" y="4701"/>
                  </a:lnTo>
                  <a:lnTo>
                    <a:pt x="7283" y="4652"/>
                  </a:lnTo>
                  <a:lnTo>
                    <a:pt x="7136" y="4603"/>
                  </a:lnTo>
                  <a:lnTo>
                    <a:pt x="7136" y="4603"/>
                  </a:lnTo>
                  <a:lnTo>
                    <a:pt x="7088" y="4579"/>
                  </a:lnTo>
                  <a:lnTo>
                    <a:pt x="7015" y="4555"/>
                  </a:lnTo>
                  <a:lnTo>
                    <a:pt x="6844" y="4530"/>
                  </a:lnTo>
                  <a:lnTo>
                    <a:pt x="6844" y="4530"/>
                  </a:lnTo>
                  <a:lnTo>
                    <a:pt x="6747" y="4506"/>
                  </a:lnTo>
                  <a:lnTo>
                    <a:pt x="6649" y="4457"/>
                  </a:lnTo>
                  <a:lnTo>
                    <a:pt x="6552" y="4409"/>
                  </a:lnTo>
                  <a:lnTo>
                    <a:pt x="6454" y="4336"/>
                  </a:lnTo>
                  <a:lnTo>
                    <a:pt x="6454" y="4336"/>
                  </a:lnTo>
                  <a:lnTo>
                    <a:pt x="6381" y="4262"/>
                  </a:lnTo>
                  <a:lnTo>
                    <a:pt x="6308" y="4214"/>
                  </a:lnTo>
                  <a:lnTo>
                    <a:pt x="6235" y="4214"/>
                  </a:lnTo>
                  <a:lnTo>
                    <a:pt x="6187" y="4238"/>
                  </a:lnTo>
                  <a:lnTo>
                    <a:pt x="6187" y="4238"/>
                  </a:lnTo>
                  <a:lnTo>
                    <a:pt x="6162" y="4287"/>
                  </a:lnTo>
                  <a:lnTo>
                    <a:pt x="6162" y="4360"/>
                  </a:lnTo>
                  <a:lnTo>
                    <a:pt x="6211" y="4433"/>
                  </a:lnTo>
                  <a:lnTo>
                    <a:pt x="6284" y="4530"/>
                  </a:lnTo>
                  <a:lnTo>
                    <a:pt x="6284" y="4530"/>
                  </a:lnTo>
                  <a:lnTo>
                    <a:pt x="6357" y="4603"/>
                  </a:lnTo>
                  <a:lnTo>
                    <a:pt x="6454" y="4652"/>
                  </a:lnTo>
                  <a:lnTo>
                    <a:pt x="6576" y="4701"/>
                  </a:lnTo>
                  <a:lnTo>
                    <a:pt x="6649" y="4701"/>
                  </a:lnTo>
                  <a:lnTo>
                    <a:pt x="6649" y="4701"/>
                  </a:lnTo>
                  <a:lnTo>
                    <a:pt x="6747" y="4725"/>
                  </a:lnTo>
                  <a:lnTo>
                    <a:pt x="6844" y="4774"/>
                  </a:lnTo>
                  <a:lnTo>
                    <a:pt x="6942" y="4823"/>
                  </a:lnTo>
                  <a:lnTo>
                    <a:pt x="7039" y="4896"/>
                  </a:lnTo>
                  <a:lnTo>
                    <a:pt x="7039" y="4896"/>
                  </a:lnTo>
                  <a:lnTo>
                    <a:pt x="7063" y="4944"/>
                  </a:lnTo>
                  <a:lnTo>
                    <a:pt x="7088" y="4993"/>
                  </a:lnTo>
                  <a:lnTo>
                    <a:pt x="7063" y="5139"/>
                  </a:lnTo>
                  <a:lnTo>
                    <a:pt x="6966" y="5310"/>
                  </a:lnTo>
                  <a:lnTo>
                    <a:pt x="6844" y="5480"/>
                  </a:lnTo>
                  <a:lnTo>
                    <a:pt x="6844" y="5480"/>
                  </a:lnTo>
                  <a:lnTo>
                    <a:pt x="6674" y="5626"/>
                  </a:lnTo>
                  <a:lnTo>
                    <a:pt x="6528" y="5748"/>
                  </a:lnTo>
                  <a:lnTo>
                    <a:pt x="6381" y="5821"/>
                  </a:lnTo>
                  <a:lnTo>
                    <a:pt x="6284" y="5846"/>
                  </a:lnTo>
                  <a:lnTo>
                    <a:pt x="6284" y="5846"/>
                  </a:lnTo>
                  <a:lnTo>
                    <a:pt x="6113" y="5870"/>
                  </a:lnTo>
                  <a:lnTo>
                    <a:pt x="6040" y="5894"/>
                  </a:lnTo>
                  <a:lnTo>
                    <a:pt x="5992" y="5943"/>
                  </a:lnTo>
                  <a:lnTo>
                    <a:pt x="5992" y="5943"/>
                  </a:lnTo>
                  <a:lnTo>
                    <a:pt x="5943" y="5967"/>
                  </a:lnTo>
                  <a:lnTo>
                    <a:pt x="5894" y="5992"/>
                  </a:lnTo>
                  <a:lnTo>
                    <a:pt x="5846" y="5967"/>
                  </a:lnTo>
                  <a:lnTo>
                    <a:pt x="5797" y="5943"/>
                  </a:lnTo>
                  <a:lnTo>
                    <a:pt x="5797" y="5943"/>
                  </a:lnTo>
                  <a:lnTo>
                    <a:pt x="5773" y="5894"/>
                  </a:lnTo>
                  <a:lnTo>
                    <a:pt x="5724" y="5821"/>
                  </a:lnTo>
                  <a:lnTo>
                    <a:pt x="5699" y="5651"/>
                  </a:lnTo>
                  <a:lnTo>
                    <a:pt x="5699" y="5651"/>
                  </a:lnTo>
                  <a:lnTo>
                    <a:pt x="5675" y="5553"/>
                  </a:lnTo>
                  <a:lnTo>
                    <a:pt x="5602" y="5407"/>
                  </a:lnTo>
                  <a:lnTo>
                    <a:pt x="5480" y="5261"/>
                  </a:lnTo>
                  <a:lnTo>
                    <a:pt x="5334" y="5091"/>
                  </a:lnTo>
                  <a:lnTo>
                    <a:pt x="5334" y="5091"/>
                  </a:lnTo>
                  <a:lnTo>
                    <a:pt x="5188" y="4920"/>
                  </a:lnTo>
                  <a:lnTo>
                    <a:pt x="5066" y="4774"/>
                  </a:lnTo>
                  <a:lnTo>
                    <a:pt x="4969" y="4628"/>
                  </a:lnTo>
                  <a:lnTo>
                    <a:pt x="4944" y="4530"/>
                  </a:lnTo>
                  <a:lnTo>
                    <a:pt x="4944" y="4530"/>
                  </a:lnTo>
                  <a:lnTo>
                    <a:pt x="4944" y="4457"/>
                  </a:lnTo>
                  <a:lnTo>
                    <a:pt x="4920" y="4409"/>
                  </a:lnTo>
                  <a:lnTo>
                    <a:pt x="4896" y="4409"/>
                  </a:lnTo>
                  <a:lnTo>
                    <a:pt x="4847" y="4433"/>
                  </a:lnTo>
                  <a:lnTo>
                    <a:pt x="4847" y="4433"/>
                  </a:lnTo>
                  <a:lnTo>
                    <a:pt x="4823" y="4482"/>
                  </a:lnTo>
                  <a:lnTo>
                    <a:pt x="4774" y="4555"/>
                  </a:lnTo>
                  <a:lnTo>
                    <a:pt x="4750" y="4701"/>
                  </a:lnTo>
                  <a:lnTo>
                    <a:pt x="4750" y="4701"/>
                  </a:lnTo>
                  <a:lnTo>
                    <a:pt x="4774" y="4798"/>
                  </a:lnTo>
                  <a:lnTo>
                    <a:pt x="4847" y="4920"/>
                  </a:lnTo>
                  <a:lnTo>
                    <a:pt x="4920" y="5066"/>
                  </a:lnTo>
                  <a:lnTo>
                    <a:pt x="5042" y="5188"/>
                  </a:lnTo>
                  <a:lnTo>
                    <a:pt x="5042" y="5188"/>
                  </a:lnTo>
                  <a:lnTo>
                    <a:pt x="5139" y="5310"/>
                  </a:lnTo>
                  <a:lnTo>
                    <a:pt x="5237" y="5431"/>
                  </a:lnTo>
                  <a:lnTo>
                    <a:pt x="5310" y="5553"/>
                  </a:lnTo>
                  <a:lnTo>
                    <a:pt x="5334" y="5651"/>
                  </a:lnTo>
                  <a:lnTo>
                    <a:pt x="5334" y="5651"/>
                  </a:lnTo>
                  <a:lnTo>
                    <a:pt x="5334" y="5748"/>
                  </a:lnTo>
                  <a:lnTo>
                    <a:pt x="5383" y="5846"/>
                  </a:lnTo>
                  <a:lnTo>
                    <a:pt x="5432" y="5943"/>
                  </a:lnTo>
                  <a:lnTo>
                    <a:pt x="5505" y="6040"/>
                  </a:lnTo>
                  <a:lnTo>
                    <a:pt x="5505" y="6040"/>
                  </a:lnTo>
                  <a:lnTo>
                    <a:pt x="5626" y="6113"/>
                  </a:lnTo>
                  <a:lnTo>
                    <a:pt x="5773" y="6162"/>
                  </a:lnTo>
                  <a:lnTo>
                    <a:pt x="5919" y="6211"/>
                  </a:lnTo>
                  <a:lnTo>
                    <a:pt x="6089" y="6235"/>
                  </a:lnTo>
                  <a:lnTo>
                    <a:pt x="6089" y="6235"/>
                  </a:lnTo>
                  <a:lnTo>
                    <a:pt x="6235" y="6235"/>
                  </a:lnTo>
                  <a:lnTo>
                    <a:pt x="6357" y="6284"/>
                  </a:lnTo>
                  <a:lnTo>
                    <a:pt x="6430" y="6333"/>
                  </a:lnTo>
                  <a:lnTo>
                    <a:pt x="6454" y="6381"/>
                  </a:lnTo>
                  <a:lnTo>
                    <a:pt x="6454" y="6430"/>
                  </a:lnTo>
                  <a:lnTo>
                    <a:pt x="6454" y="6430"/>
                  </a:lnTo>
                  <a:lnTo>
                    <a:pt x="6430" y="6527"/>
                  </a:lnTo>
                  <a:lnTo>
                    <a:pt x="6308" y="6722"/>
                  </a:lnTo>
                  <a:lnTo>
                    <a:pt x="6113" y="6941"/>
                  </a:lnTo>
                  <a:lnTo>
                    <a:pt x="5894" y="7185"/>
                  </a:lnTo>
                  <a:lnTo>
                    <a:pt x="5894" y="7185"/>
                  </a:lnTo>
                  <a:lnTo>
                    <a:pt x="5675" y="7429"/>
                  </a:lnTo>
                  <a:lnTo>
                    <a:pt x="5505" y="7696"/>
                  </a:lnTo>
                  <a:lnTo>
                    <a:pt x="5358" y="7940"/>
                  </a:lnTo>
                  <a:lnTo>
                    <a:pt x="5334" y="8037"/>
                  </a:lnTo>
                  <a:lnTo>
                    <a:pt x="5334" y="8135"/>
                  </a:lnTo>
                  <a:lnTo>
                    <a:pt x="5334" y="8135"/>
                  </a:lnTo>
                  <a:lnTo>
                    <a:pt x="5334" y="8281"/>
                  </a:lnTo>
                  <a:lnTo>
                    <a:pt x="5358" y="8427"/>
                  </a:lnTo>
                  <a:lnTo>
                    <a:pt x="5383" y="8525"/>
                  </a:lnTo>
                  <a:lnTo>
                    <a:pt x="5432" y="8598"/>
                  </a:lnTo>
                  <a:lnTo>
                    <a:pt x="5432" y="8598"/>
                  </a:lnTo>
                  <a:lnTo>
                    <a:pt x="5456" y="8646"/>
                  </a:lnTo>
                  <a:lnTo>
                    <a:pt x="5480" y="8719"/>
                  </a:lnTo>
                  <a:lnTo>
                    <a:pt x="5505" y="8890"/>
                  </a:lnTo>
                  <a:lnTo>
                    <a:pt x="5505" y="8890"/>
                  </a:lnTo>
                  <a:lnTo>
                    <a:pt x="5480" y="8987"/>
                  </a:lnTo>
                  <a:lnTo>
                    <a:pt x="5383" y="9158"/>
                  </a:lnTo>
                  <a:lnTo>
                    <a:pt x="5237" y="9353"/>
                  </a:lnTo>
                  <a:lnTo>
                    <a:pt x="5042" y="9547"/>
                  </a:lnTo>
                  <a:lnTo>
                    <a:pt x="5042" y="9547"/>
                  </a:lnTo>
                  <a:lnTo>
                    <a:pt x="4847" y="9742"/>
                  </a:lnTo>
                  <a:lnTo>
                    <a:pt x="4701" y="9937"/>
                  </a:lnTo>
                  <a:lnTo>
                    <a:pt x="4603" y="10108"/>
                  </a:lnTo>
                  <a:lnTo>
                    <a:pt x="4555" y="10205"/>
                  </a:lnTo>
                  <a:lnTo>
                    <a:pt x="4555" y="10205"/>
                  </a:lnTo>
                  <a:lnTo>
                    <a:pt x="4530" y="10327"/>
                  </a:lnTo>
                  <a:lnTo>
                    <a:pt x="4457" y="10473"/>
                  </a:lnTo>
                  <a:lnTo>
                    <a:pt x="4336" y="10619"/>
                  </a:lnTo>
                  <a:lnTo>
                    <a:pt x="4189" y="10790"/>
                  </a:lnTo>
                  <a:lnTo>
                    <a:pt x="4189" y="10790"/>
                  </a:lnTo>
                  <a:lnTo>
                    <a:pt x="4019" y="10936"/>
                  </a:lnTo>
                  <a:lnTo>
                    <a:pt x="3873" y="11057"/>
                  </a:lnTo>
                  <a:lnTo>
                    <a:pt x="3727" y="11131"/>
                  </a:lnTo>
                  <a:lnTo>
                    <a:pt x="3605" y="11155"/>
                  </a:lnTo>
                  <a:lnTo>
                    <a:pt x="3605" y="11155"/>
                  </a:lnTo>
                  <a:lnTo>
                    <a:pt x="3532" y="11155"/>
                  </a:lnTo>
                  <a:lnTo>
                    <a:pt x="3434" y="11106"/>
                  </a:lnTo>
                  <a:lnTo>
                    <a:pt x="3337" y="11057"/>
                  </a:lnTo>
                  <a:lnTo>
                    <a:pt x="3240" y="10984"/>
                  </a:lnTo>
                  <a:lnTo>
                    <a:pt x="3240" y="10984"/>
                  </a:lnTo>
                  <a:lnTo>
                    <a:pt x="3167" y="10887"/>
                  </a:lnTo>
                  <a:lnTo>
                    <a:pt x="3093" y="10790"/>
                  </a:lnTo>
                  <a:lnTo>
                    <a:pt x="3069" y="10692"/>
                  </a:lnTo>
                  <a:lnTo>
                    <a:pt x="3045" y="10595"/>
                  </a:lnTo>
                  <a:lnTo>
                    <a:pt x="3045" y="10595"/>
                  </a:lnTo>
                  <a:lnTo>
                    <a:pt x="3020" y="10424"/>
                  </a:lnTo>
                  <a:lnTo>
                    <a:pt x="2996" y="10351"/>
                  </a:lnTo>
                  <a:lnTo>
                    <a:pt x="2947" y="10302"/>
                  </a:lnTo>
                  <a:lnTo>
                    <a:pt x="2947" y="10302"/>
                  </a:lnTo>
                  <a:lnTo>
                    <a:pt x="2923" y="10254"/>
                  </a:lnTo>
                  <a:lnTo>
                    <a:pt x="2874" y="10181"/>
                  </a:lnTo>
                  <a:lnTo>
                    <a:pt x="2850" y="10035"/>
                  </a:lnTo>
                  <a:lnTo>
                    <a:pt x="2850" y="10035"/>
                  </a:lnTo>
                  <a:lnTo>
                    <a:pt x="2826" y="9864"/>
                  </a:lnTo>
                  <a:lnTo>
                    <a:pt x="2801" y="9791"/>
                  </a:lnTo>
                  <a:lnTo>
                    <a:pt x="2752" y="9742"/>
                  </a:lnTo>
                  <a:lnTo>
                    <a:pt x="2752" y="9742"/>
                  </a:lnTo>
                  <a:lnTo>
                    <a:pt x="2728" y="9669"/>
                  </a:lnTo>
                  <a:lnTo>
                    <a:pt x="2704" y="9572"/>
                  </a:lnTo>
                  <a:lnTo>
                    <a:pt x="2679" y="9426"/>
                  </a:lnTo>
                  <a:lnTo>
                    <a:pt x="2655" y="9255"/>
                  </a:lnTo>
                  <a:lnTo>
                    <a:pt x="2655" y="9255"/>
                  </a:lnTo>
                  <a:lnTo>
                    <a:pt x="2679" y="9109"/>
                  </a:lnTo>
                  <a:lnTo>
                    <a:pt x="2704" y="8963"/>
                  </a:lnTo>
                  <a:lnTo>
                    <a:pt x="2728" y="8866"/>
                  </a:lnTo>
                  <a:lnTo>
                    <a:pt x="2752" y="8792"/>
                  </a:lnTo>
                  <a:lnTo>
                    <a:pt x="2752" y="8792"/>
                  </a:lnTo>
                  <a:lnTo>
                    <a:pt x="2801" y="8744"/>
                  </a:lnTo>
                  <a:lnTo>
                    <a:pt x="2826" y="8671"/>
                  </a:lnTo>
                  <a:lnTo>
                    <a:pt x="2850" y="8500"/>
                  </a:lnTo>
                  <a:lnTo>
                    <a:pt x="2850" y="8500"/>
                  </a:lnTo>
                  <a:lnTo>
                    <a:pt x="2826" y="8403"/>
                  </a:lnTo>
                  <a:lnTo>
                    <a:pt x="2777" y="8281"/>
                  </a:lnTo>
                  <a:lnTo>
                    <a:pt x="2679" y="8159"/>
                  </a:lnTo>
                  <a:lnTo>
                    <a:pt x="2582" y="8037"/>
                  </a:lnTo>
                  <a:lnTo>
                    <a:pt x="2582" y="8037"/>
                  </a:lnTo>
                  <a:lnTo>
                    <a:pt x="2460" y="7891"/>
                  </a:lnTo>
                  <a:lnTo>
                    <a:pt x="2363" y="7721"/>
                  </a:lnTo>
                  <a:lnTo>
                    <a:pt x="2314" y="7526"/>
                  </a:lnTo>
                  <a:lnTo>
                    <a:pt x="2290" y="7356"/>
                  </a:lnTo>
                  <a:lnTo>
                    <a:pt x="2290" y="7356"/>
                  </a:lnTo>
                  <a:lnTo>
                    <a:pt x="2290" y="7209"/>
                  </a:lnTo>
                  <a:lnTo>
                    <a:pt x="2265" y="7063"/>
                  </a:lnTo>
                  <a:lnTo>
                    <a:pt x="2217" y="6966"/>
                  </a:lnTo>
                  <a:lnTo>
                    <a:pt x="2192" y="6893"/>
                  </a:lnTo>
                  <a:lnTo>
                    <a:pt x="2192" y="6893"/>
                  </a:lnTo>
                  <a:lnTo>
                    <a:pt x="2144" y="6844"/>
                  </a:lnTo>
                  <a:lnTo>
                    <a:pt x="2071" y="6820"/>
                  </a:lnTo>
                  <a:lnTo>
                    <a:pt x="1900" y="6795"/>
                  </a:lnTo>
                  <a:lnTo>
                    <a:pt x="1900" y="6795"/>
                  </a:lnTo>
                  <a:lnTo>
                    <a:pt x="1754" y="6820"/>
                  </a:lnTo>
                  <a:lnTo>
                    <a:pt x="1681" y="6844"/>
                  </a:lnTo>
                  <a:lnTo>
                    <a:pt x="1632" y="6893"/>
                  </a:lnTo>
                  <a:lnTo>
                    <a:pt x="1632" y="6893"/>
                  </a:lnTo>
                  <a:lnTo>
                    <a:pt x="1559" y="6941"/>
                  </a:lnTo>
                  <a:lnTo>
                    <a:pt x="1437" y="6966"/>
                  </a:lnTo>
                  <a:lnTo>
                    <a:pt x="1291" y="6990"/>
                  </a:lnTo>
                  <a:lnTo>
                    <a:pt x="1145" y="6990"/>
                  </a:lnTo>
                  <a:lnTo>
                    <a:pt x="1145" y="6990"/>
                  </a:lnTo>
                  <a:lnTo>
                    <a:pt x="975" y="6966"/>
                  </a:lnTo>
                  <a:lnTo>
                    <a:pt x="780" y="6868"/>
                  </a:lnTo>
                  <a:lnTo>
                    <a:pt x="561" y="6747"/>
                  </a:lnTo>
                  <a:lnTo>
                    <a:pt x="390" y="6601"/>
                  </a:lnTo>
                  <a:lnTo>
                    <a:pt x="390" y="6601"/>
                  </a:lnTo>
                  <a:lnTo>
                    <a:pt x="317" y="6527"/>
                  </a:lnTo>
                  <a:lnTo>
                    <a:pt x="244" y="6406"/>
                  </a:lnTo>
                  <a:lnTo>
                    <a:pt x="122" y="6113"/>
                  </a:lnTo>
                  <a:lnTo>
                    <a:pt x="49" y="5797"/>
                  </a:lnTo>
                  <a:lnTo>
                    <a:pt x="0" y="5480"/>
                  </a:lnTo>
                  <a:lnTo>
                    <a:pt x="0" y="5480"/>
                  </a:lnTo>
                  <a:lnTo>
                    <a:pt x="25" y="5310"/>
                  </a:lnTo>
                  <a:lnTo>
                    <a:pt x="49" y="5139"/>
                  </a:lnTo>
                  <a:lnTo>
                    <a:pt x="147" y="4798"/>
                  </a:lnTo>
                  <a:lnTo>
                    <a:pt x="220" y="4628"/>
                  </a:lnTo>
                  <a:lnTo>
                    <a:pt x="293" y="4482"/>
                  </a:lnTo>
                  <a:lnTo>
                    <a:pt x="390" y="4336"/>
                  </a:lnTo>
                  <a:lnTo>
                    <a:pt x="487" y="4238"/>
                  </a:lnTo>
                  <a:lnTo>
                    <a:pt x="487" y="4238"/>
                  </a:lnTo>
                  <a:lnTo>
                    <a:pt x="682" y="4043"/>
                  </a:lnTo>
                  <a:lnTo>
                    <a:pt x="877" y="3897"/>
                  </a:lnTo>
                  <a:lnTo>
                    <a:pt x="1048" y="3800"/>
                  </a:lnTo>
                  <a:lnTo>
                    <a:pt x="1145" y="3751"/>
                  </a:lnTo>
                  <a:lnTo>
                    <a:pt x="1145" y="3751"/>
                  </a:lnTo>
                  <a:lnTo>
                    <a:pt x="1316" y="3727"/>
                  </a:lnTo>
                  <a:lnTo>
                    <a:pt x="1389" y="3702"/>
                  </a:lnTo>
                  <a:lnTo>
                    <a:pt x="1437" y="3654"/>
                  </a:lnTo>
                  <a:lnTo>
                    <a:pt x="1437" y="3654"/>
                  </a:lnTo>
                  <a:lnTo>
                    <a:pt x="1510" y="3629"/>
                  </a:lnTo>
                  <a:lnTo>
                    <a:pt x="1608" y="3605"/>
                  </a:lnTo>
                  <a:lnTo>
                    <a:pt x="1754" y="3581"/>
                  </a:lnTo>
                  <a:lnTo>
                    <a:pt x="1900" y="3581"/>
                  </a:lnTo>
                  <a:lnTo>
                    <a:pt x="1900" y="3581"/>
                  </a:lnTo>
                  <a:lnTo>
                    <a:pt x="2071" y="3581"/>
                  </a:lnTo>
                  <a:lnTo>
                    <a:pt x="2241" y="3629"/>
                  </a:lnTo>
                  <a:lnTo>
                    <a:pt x="2363" y="3678"/>
                  </a:lnTo>
                  <a:lnTo>
                    <a:pt x="2485" y="3751"/>
                  </a:lnTo>
                  <a:lnTo>
                    <a:pt x="2485" y="3751"/>
                  </a:lnTo>
                  <a:lnTo>
                    <a:pt x="2558" y="3824"/>
                  </a:lnTo>
                  <a:lnTo>
                    <a:pt x="2655" y="3897"/>
                  </a:lnTo>
                  <a:lnTo>
                    <a:pt x="2777" y="3946"/>
                  </a:lnTo>
                  <a:lnTo>
                    <a:pt x="2850" y="3946"/>
                  </a:lnTo>
                  <a:lnTo>
                    <a:pt x="2850" y="3946"/>
                  </a:lnTo>
                  <a:lnTo>
                    <a:pt x="3020" y="3970"/>
                  </a:lnTo>
                  <a:lnTo>
                    <a:pt x="3093" y="4019"/>
                  </a:lnTo>
                  <a:lnTo>
                    <a:pt x="3142" y="4043"/>
                  </a:lnTo>
                  <a:lnTo>
                    <a:pt x="3142" y="4043"/>
                  </a:lnTo>
                  <a:lnTo>
                    <a:pt x="3191" y="4068"/>
                  </a:lnTo>
                  <a:lnTo>
                    <a:pt x="3240" y="4092"/>
                  </a:lnTo>
                  <a:lnTo>
                    <a:pt x="3288" y="4068"/>
                  </a:lnTo>
                  <a:lnTo>
                    <a:pt x="3337" y="4043"/>
                  </a:lnTo>
                  <a:lnTo>
                    <a:pt x="3337" y="4043"/>
                  </a:lnTo>
                  <a:lnTo>
                    <a:pt x="3386" y="4019"/>
                  </a:lnTo>
                  <a:lnTo>
                    <a:pt x="3459" y="3970"/>
                  </a:lnTo>
                  <a:lnTo>
                    <a:pt x="3605" y="3946"/>
                  </a:lnTo>
                  <a:lnTo>
                    <a:pt x="3605" y="3946"/>
                  </a:lnTo>
                  <a:lnTo>
                    <a:pt x="3775" y="3970"/>
                  </a:lnTo>
                  <a:lnTo>
                    <a:pt x="3848" y="4019"/>
                  </a:lnTo>
                  <a:lnTo>
                    <a:pt x="3897" y="4043"/>
                  </a:lnTo>
                  <a:lnTo>
                    <a:pt x="3897" y="4043"/>
                  </a:lnTo>
                  <a:lnTo>
                    <a:pt x="3970" y="4092"/>
                  </a:lnTo>
                  <a:lnTo>
                    <a:pt x="4068" y="4116"/>
                  </a:lnTo>
                  <a:lnTo>
                    <a:pt x="4214" y="4141"/>
                  </a:lnTo>
                  <a:lnTo>
                    <a:pt x="4384" y="4141"/>
                  </a:lnTo>
                  <a:lnTo>
                    <a:pt x="4384" y="4141"/>
                  </a:lnTo>
                  <a:lnTo>
                    <a:pt x="4530" y="4141"/>
                  </a:lnTo>
                  <a:lnTo>
                    <a:pt x="4677" y="4116"/>
                  </a:lnTo>
                  <a:lnTo>
                    <a:pt x="4774" y="4092"/>
                  </a:lnTo>
                  <a:lnTo>
                    <a:pt x="4847" y="4043"/>
                  </a:lnTo>
                  <a:lnTo>
                    <a:pt x="4847" y="4043"/>
                  </a:lnTo>
                  <a:lnTo>
                    <a:pt x="4896" y="3995"/>
                  </a:lnTo>
                  <a:lnTo>
                    <a:pt x="4920" y="3921"/>
                  </a:lnTo>
                  <a:lnTo>
                    <a:pt x="4944" y="3751"/>
                  </a:lnTo>
                  <a:lnTo>
                    <a:pt x="4944" y="3751"/>
                  </a:lnTo>
                  <a:lnTo>
                    <a:pt x="4944" y="3727"/>
                  </a:lnTo>
                  <a:lnTo>
                    <a:pt x="4920" y="3678"/>
                  </a:lnTo>
                  <a:lnTo>
                    <a:pt x="4823" y="3629"/>
                  </a:lnTo>
                  <a:lnTo>
                    <a:pt x="4701" y="3581"/>
                  </a:lnTo>
                  <a:lnTo>
                    <a:pt x="4555" y="3581"/>
                  </a:lnTo>
                  <a:lnTo>
                    <a:pt x="4555" y="3581"/>
                  </a:lnTo>
                  <a:lnTo>
                    <a:pt x="4409" y="3556"/>
                  </a:lnTo>
                  <a:lnTo>
                    <a:pt x="4238" y="3507"/>
                  </a:lnTo>
                  <a:lnTo>
                    <a:pt x="4092" y="3459"/>
                  </a:lnTo>
                  <a:lnTo>
                    <a:pt x="3995" y="3386"/>
                  </a:lnTo>
                  <a:lnTo>
                    <a:pt x="3995" y="3386"/>
                  </a:lnTo>
                  <a:lnTo>
                    <a:pt x="3897" y="3313"/>
                  </a:lnTo>
                  <a:lnTo>
                    <a:pt x="3800" y="3240"/>
                  </a:lnTo>
                  <a:lnTo>
                    <a:pt x="3702" y="3215"/>
                  </a:lnTo>
                  <a:lnTo>
                    <a:pt x="3605" y="3191"/>
                  </a:lnTo>
                  <a:lnTo>
                    <a:pt x="3605" y="3191"/>
                  </a:lnTo>
                  <a:lnTo>
                    <a:pt x="3532" y="3166"/>
                  </a:lnTo>
                  <a:lnTo>
                    <a:pt x="3434" y="3142"/>
                  </a:lnTo>
                  <a:lnTo>
                    <a:pt x="3337" y="3069"/>
                  </a:lnTo>
                  <a:lnTo>
                    <a:pt x="3240" y="2996"/>
                  </a:lnTo>
                  <a:lnTo>
                    <a:pt x="3240" y="2996"/>
                  </a:lnTo>
                  <a:lnTo>
                    <a:pt x="3167" y="2923"/>
                  </a:lnTo>
                  <a:lnTo>
                    <a:pt x="3069" y="2899"/>
                  </a:lnTo>
                  <a:lnTo>
                    <a:pt x="2996" y="2874"/>
                  </a:lnTo>
                  <a:lnTo>
                    <a:pt x="2947" y="2899"/>
                  </a:lnTo>
                  <a:lnTo>
                    <a:pt x="2947" y="2899"/>
                  </a:lnTo>
                  <a:lnTo>
                    <a:pt x="2899" y="2923"/>
                  </a:lnTo>
                  <a:lnTo>
                    <a:pt x="2826" y="2923"/>
                  </a:lnTo>
                  <a:lnTo>
                    <a:pt x="2752" y="2874"/>
                  </a:lnTo>
                  <a:lnTo>
                    <a:pt x="2655" y="2801"/>
                  </a:lnTo>
                  <a:lnTo>
                    <a:pt x="2655" y="2801"/>
                  </a:lnTo>
                  <a:lnTo>
                    <a:pt x="2582" y="2752"/>
                  </a:lnTo>
                  <a:lnTo>
                    <a:pt x="2509" y="2704"/>
                  </a:lnTo>
                  <a:lnTo>
                    <a:pt x="2436" y="2704"/>
                  </a:lnTo>
                  <a:lnTo>
                    <a:pt x="2387" y="2704"/>
                  </a:lnTo>
                  <a:lnTo>
                    <a:pt x="2387" y="2704"/>
                  </a:lnTo>
                  <a:lnTo>
                    <a:pt x="2338" y="2752"/>
                  </a:lnTo>
                  <a:lnTo>
                    <a:pt x="2265" y="2777"/>
                  </a:lnTo>
                  <a:lnTo>
                    <a:pt x="2095" y="2801"/>
                  </a:lnTo>
                  <a:lnTo>
                    <a:pt x="2095" y="2801"/>
                  </a:lnTo>
                  <a:lnTo>
                    <a:pt x="1997" y="2850"/>
                  </a:lnTo>
                  <a:lnTo>
                    <a:pt x="1851" y="2923"/>
                  </a:lnTo>
                  <a:lnTo>
                    <a:pt x="1681" y="3045"/>
                  </a:lnTo>
                  <a:lnTo>
                    <a:pt x="1535" y="3191"/>
                  </a:lnTo>
                  <a:lnTo>
                    <a:pt x="1535" y="3191"/>
                  </a:lnTo>
                  <a:lnTo>
                    <a:pt x="1364" y="3337"/>
                  </a:lnTo>
                  <a:lnTo>
                    <a:pt x="1194" y="3459"/>
                  </a:lnTo>
                  <a:lnTo>
                    <a:pt x="1072" y="3532"/>
                  </a:lnTo>
                  <a:lnTo>
                    <a:pt x="950" y="3581"/>
                  </a:lnTo>
                  <a:lnTo>
                    <a:pt x="950" y="3581"/>
                  </a:lnTo>
                  <a:lnTo>
                    <a:pt x="804" y="3532"/>
                  </a:lnTo>
                  <a:lnTo>
                    <a:pt x="731" y="3507"/>
                  </a:lnTo>
                  <a:lnTo>
                    <a:pt x="682" y="3483"/>
                  </a:lnTo>
                  <a:lnTo>
                    <a:pt x="682" y="3483"/>
                  </a:lnTo>
                  <a:lnTo>
                    <a:pt x="634" y="3434"/>
                  </a:lnTo>
                  <a:lnTo>
                    <a:pt x="609" y="3361"/>
                  </a:lnTo>
                  <a:lnTo>
                    <a:pt x="585" y="3191"/>
                  </a:lnTo>
                  <a:lnTo>
                    <a:pt x="585" y="3191"/>
                  </a:lnTo>
                  <a:lnTo>
                    <a:pt x="609" y="3020"/>
                  </a:lnTo>
                  <a:lnTo>
                    <a:pt x="634" y="2947"/>
                  </a:lnTo>
                  <a:lnTo>
                    <a:pt x="682" y="2899"/>
                  </a:lnTo>
                  <a:lnTo>
                    <a:pt x="682" y="2899"/>
                  </a:lnTo>
                  <a:lnTo>
                    <a:pt x="731" y="2874"/>
                  </a:lnTo>
                  <a:lnTo>
                    <a:pt x="853" y="2850"/>
                  </a:lnTo>
                  <a:lnTo>
                    <a:pt x="999" y="2826"/>
                  </a:lnTo>
                  <a:lnTo>
                    <a:pt x="1145" y="2801"/>
                  </a:lnTo>
                  <a:lnTo>
                    <a:pt x="1145" y="2801"/>
                  </a:lnTo>
                  <a:lnTo>
                    <a:pt x="1291" y="2801"/>
                  </a:lnTo>
                  <a:lnTo>
                    <a:pt x="1413" y="2752"/>
                  </a:lnTo>
                  <a:lnTo>
                    <a:pt x="1486" y="2704"/>
                  </a:lnTo>
                  <a:lnTo>
                    <a:pt x="1510" y="2655"/>
                  </a:lnTo>
                  <a:lnTo>
                    <a:pt x="1535" y="2631"/>
                  </a:lnTo>
                  <a:lnTo>
                    <a:pt x="1535" y="2631"/>
                  </a:lnTo>
                  <a:lnTo>
                    <a:pt x="1486" y="2460"/>
                  </a:lnTo>
                  <a:lnTo>
                    <a:pt x="1462" y="2387"/>
                  </a:lnTo>
                  <a:lnTo>
                    <a:pt x="1437" y="2338"/>
                  </a:lnTo>
                  <a:lnTo>
                    <a:pt x="1437" y="2338"/>
                  </a:lnTo>
                  <a:lnTo>
                    <a:pt x="1389" y="2290"/>
                  </a:lnTo>
                  <a:lnTo>
                    <a:pt x="1389" y="2241"/>
                  </a:lnTo>
                  <a:lnTo>
                    <a:pt x="1389" y="2192"/>
                  </a:lnTo>
                  <a:lnTo>
                    <a:pt x="1437" y="2144"/>
                  </a:lnTo>
                  <a:lnTo>
                    <a:pt x="1437" y="2144"/>
                  </a:lnTo>
                  <a:lnTo>
                    <a:pt x="1486" y="2119"/>
                  </a:lnTo>
                  <a:lnTo>
                    <a:pt x="1559" y="2070"/>
                  </a:lnTo>
                  <a:lnTo>
                    <a:pt x="1705" y="2046"/>
                  </a:lnTo>
                  <a:lnTo>
                    <a:pt x="1705" y="2046"/>
                  </a:lnTo>
                  <a:lnTo>
                    <a:pt x="1803" y="2046"/>
                  </a:lnTo>
                  <a:lnTo>
                    <a:pt x="1900" y="1997"/>
                  </a:lnTo>
                  <a:lnTo>
                    <a:pt x="1997" y="1924"/>
                  </a:lnTo>
                  <a:lnTo>
                    <a:pt x="2095" y="1851"/>
                  </a:lnTo>
                  <a:lnTo>
                    <a:pt x="2095" y="1851"/>
                  </a:lnTo>
                  <a:lnTo>
                    <a:pt x="2168" y="1778"/>
                  </a:lnTo>
                  <a:lnTo>
                    <a:pt x="2241" y="1681"/>
                  </a:lnTo>
                  <a:lnTo>
                    <a:pt x="2265" y="1559"/>
                  </a:lnTo>
                  <a:lnTo>
                    <a:pt x="2290" y="1486"/>
                  </a:lnTo>
                  <a:lnTo>
                    <a:pt x="2290" y="1486"/>
                  </a:lnTo>
                  <a:lnTo>
                    <a:pt x="2265" y="1315"/>
                  </a:lnTo>
                  <a:lnTo>
                    <a:pt x="2217" y="1242"/>
                  </a:lnTo>
                  <a:lnTo>
                    <a:pt x="2192" y="1194"/>
                  </a:lnTo>
                  <a:lnTo>
                    <a:pt x="2192" y="1194"/>
                  </a:lnTo>
                  <a:lnTo>
                    <a:pt x="2192" y="1169"/>
                  </a:lnTo>
                  <a:lnTo>
                    <a:pt x="2192" y="1121"/>
                  </a:lnTo>
                  <a:lnTo>
                    <a:pt x="2265" y="999"/>
                  </a:lnTo>
                  <a:lnTo>
                    <a:pt x="2387" y="828"/>
                  </a:lnTo>
                  <a:lnTo>
                    <a:pt x="2582" y="634"/>
                  </a:lnTo>
                  <a:lnTo>
                    <a:pt x="2582" y="634"/>
                  </a:lnTo>
                  <a:lnTo>
                    <a:pt x="2679" y="536"/>
                  </a:lnTo>
                  <a:lnTo>
                    <a:pt x="2826" y="439"/>
                  </a:lnTo>
                  <a:lnTo>
                    <a:pt x="2972" y="366"/>
                  </a:lnTo>
                  <a:lnTo>
                    <a:pt x="3142" y="293"/>
                  </a:lnTo>
                  <a:lnTo>
                    <a:pt x="3483" y="195"/>
                  </a:lnTo>
                  <a:lnTo>
                    <a:pt x="3654" y="171"/>
                  </a:lnTo>
                  <a:lnTo>
                    <a:pt x="3800" y="146"/>
                  </a:lnTo>
                  <a:lnTo>
                    <a:pt x="3800" y="146"/>
                  </a:lnTo>
                  <a:lnTo>
                    <a:pt x="4116" y="171"/>
                  </a:lnTo>
                  <a:lnTo>
                    <a:pt x="4360" y="171"/>
                  </a:lnTo>
                  <a:lnTo>
                    <a:pt x="4555" y="220"/>
                  </a:lnTo>
                  <a:lnTo>
                    <a:pt x="4652" y="244"/>
                  </a:lnTo>
                  <a:lnTo>
                    <a:pt x="4652" y="244"/>
                  </a:lnTo>
                  <a:lnTo>
                    <a:pt x="4701" y="268"/>
                  </a:lnTo>
                  <a:lnTo>
                    <a:pt x="4750" y="293"/>
                  </a:lnTo>
                  <a:lnTo>
                    <a:pt x="4798" y="268"/>
                  </a:lnTo>
                  <a:lnTo>
                    <a:pt x="4847" y="244"/>
                  </a:lnTo>
                  <a:lnTo>
                    <a:pt x="4847" y="244"/>
                  </a:lnTo>
                  <a:lnTo>
                    <a:pt x="5018" y="195"/>
                  </a:lnTo>
                  <a:lnTo>
                    <a:pt x="5407" y="122"/>
                  </a:lnTo>
                  <a:lnTo>
                    <a:pt x="5821" y="25"/>
                  </a:lnTo>
                  <a:lnTo>
                    <a:pt x="6138"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37" name="Google Shape;237;p46"/>
          <p:cNvPicPr preferRelativeResize="0"/>
          <p:nvPr/>
        </p:nvPicPr>
        <p:blipFill>
          <a:blip r:embed="rId3">
            <a:alphaModFix/>
          </a:blip>
          <a:stretch>
            <a:fillRect/>
          </a:stretch>
        </p:blipFill>
        <p:spPr>
          <a:xfrm>
            <a:off x="8170698" y="4136200"/>
            <a:ext cx="794425" cy="7673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47"/>
          <p:cNvSpPr txBox="1">
            <a:spLocks noGrp="1"/>
          </p:cNvSpPr>
          <p:nvPr>
            <p:ph type="title"/>
          </p:nvPr>
        </p:nvSpPr>
        <p:spPr>
          <a:xfrm>
            <a:off x="457200" y="447620"/>
            <a:ext cx="8229600" cy="1071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Clr>
                <a:schemeClr val="dk1"/>
              </a:buClr>
              <a:buSzPts val="1100"/>
              <a:buFont typeface="Arial"/>
              <a:buNone/>
            </a:pPr>
            <a:r>
              <a:rPr lang="fr-CA">
                <a:solidFill>
                  <a:schemeClr val="lt1"/>
                </a:solidFill>
                <a:latin typeface="Viga"/>
                <a:ea typeface="Viga"/>
                <a:cs typeface="Viga"/>
                <a:sym typeface="Viga"/>
              </a:rPr>
              <a:t>Notre mandat - In(former)</a:t>
            </a:r>
            <a:endParaRPr>
              <a:latin typeface="Viga"/>
              <a:ea typeface="Viga"/>
              <a:cs typeface="Viga"/>
              <a:sym typeface="Viga"/>
            </a:endParaRPr>
          </a:p>
        </p:txBody>
      </p:sp>
      <p:sp>
        <p:nvSpPr>
          <p:cNvPr id="243" name="Google Shape;243;p47"/>
          <p:cNvSpPr txBox="1">
            <a:spLocks noGrp="1"/>
          </p:cNvSpPr>
          <p:nvPr>
            <p:ph type="sldNum" idx="12"/>
          </p:nvPr>
        </p:nvSpPr>
        <p:spPr>
          <a:xfrm>
            <a:off x="8556775" y="4853550"/>
            <a:ext cx="548700" cy="2901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fr-CA"/>
              <a:t>5</a:t>
            </a:fld>
            <a:endParaRPr/>
          </a:p>
        </p:txBody>
      </p:sp>
      <p:grpSp>
        <p:nvGrpSpPr>
          <p:cNvPr id="244" name="Google Shape;244;p47"/>
          <p:cNvGrpSpPr/>
          <p:nvPr/>
        </p:nvGrpSpPr>
        <p:grpSpPr>
          <a:xfrm>
            <a:off x="642058" y="1883550"/>
            <a:ext cx="2070283" cy="1921800"/>
            <a:chOff x="2583100" y="2973775"/>
            <a:chExt cx="461550" cy="437200"/>
          </a:xfrm>
        </p:grpSpPr>
        <p:sp>
          <p:nvSpPr>
            <p:cNvPr id="245" name="Google Shape;245;p47"/>
            <p:cNvSpPr/>
            <p:nvPr/>
          </p:nvSpPr>
          <p:spPr>
            <a:xfrm>
              <a:off x="2701225" y="3315975"/>
              <a:ext cx="225300" cy="95000"/>
            </a:xfrm>
            <a:custGeom>
              <a:avLst/>
              <a:gdLst/>
              <a:ahLst/>
              <a:cxnLst/>
              <a:rect l="l" t="t" r="r" b="b"/>
              <a:pathLst>
                <a:path w="9012" h="3800" fill="none" extrusionOk="0">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47"/>
            <p:cNvSpPr/>
            <p:nvPr/>
          </p:nvSpPr>
          <p:spPr>
            <a:xfrm>
              <a:off x="2583100" y="2973775"/>
              <a:ext cx="461550" cy="336125"/>
            </a:xfrm>
            <a:custGeom>
              <a:avLst/>
              <a:gdLst/>
              <a:ahLst/>
              <a:cxnLst/>
              <a:rect l="l" t="t" r="r" b="b"/>
              <a:pathLst>
                <a:path w="18462" h="13445" fill="none" extrusionOk="0">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47" name="Google Shape;247;p47"/>
          <p:cNvPicPr preferRelativeResize="0"/>
          <p:nvPr/>
        </p:nvPicPr>
        <p:blipFill>
          <a:blip r:embed="rId3">
            <a:alphaModFix/>
          </a:blip>
          <a:stretch>
            <a:fillRect/>
          </a:stretch>
        </p:blipFill>
        <p:spPr>
          <a:xfrm>
            <a:off x="8170698" y="4136200"/>
            <a:ext cx="794425" cy="767375"/>
          </a:xfrm>
          <a:prstGeom prst="rect">
            <a:avLst/>
          </a:prstGeom>
          <a:noFill/>
          <a:ln>
            <a:noFill/>
          </a:ln>
        </p:spPr>
      </p:pic>
      <p:sp>
        <p:nvSpPr>
          <p:cNvPr id="248" name="Google Shape;248;p47"/>
          <p:cNvSpPr txBox="1"/>
          <p:nvPr/>
        </p:nvSpPr>
        <p:spPr>
          <a:xfrm>
            <a:off x="2921275" y="1853375"/>
            <a:ext cx="6043800" cy="41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CA" sz="2400" b="1" dirty="0">
                <a:solidFill>
                  <a:srgbClr val="FFFFFF"/>
                </a:solidFill>
                <a:latin typeface="Ubuntu"/>
                <a:ea typeface="Ubuntu"/>
                <a:cs typeface="Ubuntu"/>
                <a:sym typeface="Ubuntu"/>
              </a:rPr>
              <a:t>Sites : </a:t>
            </a:r>
            <a:endParaRPr sz="2400" b="1" dirty="0">
              <a:solidFill>
                <a:srgbClr val="FFFFFF"/>
              </a:solidFill>
              <a:latin typeface="Ubuntu"/>
              <a:ea typeface="Ubuntu"/>
              <a:cs typeface="Ubuntu"/>
              <a:sym typeface="Ubuntu"/>
            </a:endParaRPr>
          </a:p>
          <a:p>
            <a:pPr marL="0" lvl="0" indent="0" algn="l" rtl="0">
              <a:spcBef>
                <a:spcPts val="0"/>
              </a:spcBef>
              <a:spcAft>
                <a:spcPts val="0"/>
              </a:spcAft>
              <a:buNone/>
            </a:pPr>
            <a:r>
              <a:rPr lang="fr-CA" sz="2400" b="1" u="sng" dirty="0">
                <a:solidFill>
                  <a:srgbClr val="FFFFFF"/>
                </a:solidFill>
                <a:latin typeface="Ubuntu"/>
                <a:ea typeface="Ubuntu"/>
                <a:cs typeface="Ubuntu"/>
                <a:sym typeface="Ubuntu"/>
                <a:hlinkClick r:id="rId4"/>
              </a:rPr>
              <a:t>Recitmst.qc.ca</a:t>
            </a:r>
            <a:endParaRPr lang="fr-CA" sz="2400" b="1" dirty="0">
              <a:solidFill>
                <a:srgbClr val="FFFFFF"/>
              </a:solidFill>
              <a:latin typeface="Ubuntu"/>
              <a:ea typeface="Ubuntu"/>
              <a:cs typeface="Ubuntu"/>
              <a:sym typeface="Ubuntu"/>
            </a:endParaRPr>
          </a:p>
          <a:p>
            <a:pPr marL="0" lvl="0" indent="0" algn="l" rtl="0">
              <a:spcBef>
                <a:spcPts val="0"/>
              </a:spcBef>
              <a:spcAft>
                <a:spcPts val="0"/>
              </a:spcAft>
              <a:buNone/>
            </a:pPr>
            <a:r>
              <a:rPr lang="fr-CA" sz="2400" b="1" u="sng" dirty="0">
                <a:solidFill>
                  <a:srgbClr val="FFFFFF"/>
                </a:solidFill>
                <a:latin typeface="Ubuntu"/>
                <a:ea typeface="Ubuntu"/>
                <a:cs typeface="Ubuntu"/>
                <a:sym typeface="Ubuntu"/>
                <a:hlinkClick r:id="rId5"/>
              </a:rPr>
              <a:t>Offre de service</a:t>
            </a:r>
            <a:r>
              <a:rPr lang="fr-CA" sz="2400" b="1" dirty="0">
                <a:solidFill>
                  <a:srgbClr val="FFFFFF"/>
                </a:solidFill>
                <a:latin typeface="Ubuntu"/>
                <a:ea typeface="Ubuntu"/>
                <a:cs typeface="Ubuntu"/>
                <a:sym typeface="Ubuntu"/>
              </a:rPr>
              <a:t> pour des formations</a:t>
            </a:r>
          </a:p>
          <a:p>
            <a:pPr marL="0" lvl="0" indent="0" algn="l" rtl="0">
              <a:spcBef>
                <a:spcPts val="0"/>
              </a:spcBef>
              <a:spcAft>
                <a:spcPts val="0"/>
              </a:spcAft>
              <a:buNone/>
            </a:pPr>
            <a:r>
              <a:rPr lang="fr-CA" sz="2400" b="1" dirty="0">
                <a:solidFill>
                  <a:srgbClr val="FFFFFF"/>
                </a:solidFill>
                <a:latin typeface="Ubuntu"/>
                <a:ea typeface="Ubuntu"/>
                <a:cs typeface="Ubuntu"/>
                <a:sym typeface="Ubuntu"/>
              </a:rPr>
              <a:t>Autoformations sur le </a:t>
            </a:r>
            <a:r>
              <a:rPr lang="fr-CA" sz="2400" b="1" u="sng" dirty="0">
                <a:solidFill>
                  <a:srgbClr val="FFFFFF"/>
                </a:solidFill>
                <a:latin typeface="Ubuntu"/>
                <a:ea typeface="Ubuntu"/>
                <a:cs typeface="Ubuntu"/>
                <a:sym typeface="Ubuntu"/>
                <a:hlinkClick r:id="rId6"/>
              </a:rPr>
              <a:t>Campus Récit</a:t>
            </a:r>
            <a:r>
              <a:rPr lang="fr-CA" sz="2400" b="1" dirty="0">
                <a:solidFill>
                  <a:srgbClr val="FFFFFF"/>
                </a:solidFill>
                <a:latin typeface="Ubuntu"/>
                <a:ea typeface="Ubuntu"/>
                <a:cs typeface="Ubuntu"/>
                <a:sym typeface="Ubuntu"/>
              </a:rPr>
              <a:t> </a:t>
            </a:r>
            <a:endParaRPr sz="2400" b="1" dirty="0">
              <a:solidFill>
                <a:srgbClr val="FFFFFF"/>
              </a:solidFill>
              <a:latin typeface="Ubuntu"/>
              <a:ea typeface="Ubuntu"/>
              <a:cs typeface="Ubuntu"/>
              <a:sym typeface="Ubuntu"/>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253" name="Google Shape;253;p48">
            <a:hlinkClick r:id="rId3"/>
          </p:cNvPr>
          <p:cNvPicPr preferRelativeResize="0"/>
          <p:nvPr/>
        </p:nvPicPr>
        <p:blipFill>
          <a:blip r:embed="rId4">
            <a:alphaModFix/>
          </a:blip>
          <a:stretch>
            <a:fillRect/>
          </a:stretch>
        </p:blipFill>
        <p:spPr>
          <a:xfrm>
            <a:off x="0" y="-23375"/>
            <a:ext cx="9143997" cy="5229137"/>
          </a:xfrm>
          <a:prstGeom prst="rect">
            <a:avLst/>
          </a:prstGeom>
          <a:noFill/>
          <a:ln>
            <a:noFill/>
          </a:ln>
        </p:spPr>
      </p:pic>
      <p:pic>
        <p:nvPicPr>
          <p:cNvPr id="254" name="Google Shape;254;p48"/>
          <p:cNvPicPr preferRelativeResize="0"/>
          <p:nvPr/>
        </p:nvPicPr>
        <p:blipFill>
          <a:blip r:embed="rId5">
            <a:alphaModFix/>
          </a:blip>
          <a:stretch>
            <a:fillRect/>
          </a:stretch>
        </p:blipFill>
        <p:spPr>
          <a:xfrm>
            <a:off x="0" y="775725"/>
            <a:ext cx="1794749" cy="17411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49"/>
          <p:cNvSpPr txBox="1">
            <a:spLocks noGrp="1"/>
          </p:cNvSpPr>
          <p:nvPr>
            <p:ph type="title"/>
          </p:nvPr>
        </p:nvSpPr>
        <p:spPr>
          <a:xfrm>
            <a:off x="457200" y="447620"/>
            <a:ext cx="8229600" cy="1071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fr-CA">
                <a:latin typeface="Viga"/>
                <a:ea typeface="Viga"/>
                <a:cs typeface="Viga"/>
                <a:sym typeface="Viga"/>
              </a:rPr>
              <a:t>Notre mandat</a:t>
            </a:r>
            <a:endParaRPr>
              <a:latin typeface="Viga"/>
              <a:ea typeface="Viga"/>
              <a:cs typeface="Viga"/>
              <a:sym typeface="Viga"/>
            </a:endParaRPr>
          </a:p>
        </p:txBody>
      </p:sp>
      <p:sp>
        <p:nvSpPr>
          <p:cNvPr id="260" name="Google Shape;260;p49"/>
          <p:cNvSpPr/>
          <p:nvPr/>
        </p:nvSpPr>
        <p:spPr>
          <a:xfrm>
            <a:off x="3098481" y="1909238"/>
            <a:ext cx="2988900" cy="1325100"/>
          </a:xfrm>
          <a:prstGeom prst="chevron">
            <a:avLst>
              <a:gd name="adj" fmla="val 29853"/>
            </a:avLst>
          </a:prstGeom>
          <a:noFill/>
          <a:ln w="19050" cap="flat" cmpd="sng">
            <a:solidFill>
              <a:srgbClr val="FFFFFF"/>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CA" sz="1800" b="1">
                <a:solidFill>
                  <a:srgbClr val="FAA22A"/>
                </a:solidFill>
                <a:latin typeface="Ubuntu"/>
                <a:ea typeface="Ubuntu"/>
                <a:cs typeface="Ubuntu"/>
                <a:sym typeface="Ubuntu"/>
              </a:rPr>
              <a:t>2.</a:t>
            </a:r>
            <a:endParaRPr sz="1800" b="1">
              <a:solidFill>
                <a:srgbClr val="FAA22A"/>
              </a:solidFill>
              <a:latin typeface="Ubuntu"/>
              <a:ea typeface="Ubuntu"/>
              <a:cs typeface="Ubuntu"/>
              <a:sym typeface="Ubuntu"/>
            </a:endParaRPr>
          </a:p>
          <a:p>
            <a:pPr marL="0" lvl="0" indent="0" algn="ctr" rtl="0">
              <a:spcBef>
                <a:spcPts val="0"/>
              </a:spcBef>
              <a:spcAft>
                <a:spcPts val="0"/>
              </a:spcAft>
              <a:buNone/>
            </a:pPr>
            <a:r>
              <a:rPr lang="fr-CA" sz="1800" b="1">
                <a:solidFill>
                  <a:srgbClr val="FAA22A"/>
                </a:solidFill>
                <a:latin typeface="Ubuntu"/>
                <a:ea typeface="Ubuntu"/>
                <a:cs typeface="Ubuntu"/>
                <a:sym typeface="Ubuntu"/>
              </a:rPr>
              <a:t>Développer</a:t>
            </a:r>
            <a:endParaRPr sz="1200" b="1">
              <a:solidFill>
                <a:srgbClr val="FAA22A"/>
              </a:solidFill>
              <a:latin typeface="Ubuntu"/>
              <a:ea typeface="Ubuntu"/>
              <a:cs typeface="Ubuntu"/>
              <a:sym typeface="Ubuntu"/>
            </a:endParaRPr>
          </a:p>
        </p:txBody>
      </p:sp>
      <p:sp>
        <p:nvSpPr>
          <p:cNvPr id="261" name="Google Shape;261;p49"/>
          <p:cNvSpPr/>
          <p:nvPr/>
        </p:nvSpPr>
        <p:spPr>
          <a:xfrm>
            <a:off x="5697930" y="1909238"/>
            <a:ext cx="2988900" cy="1325100"/>
          </a:xfrm>
          <a:prstGeom prst="chevron">
            <a:avLst>
              <a:gd name="adj" fmla="val 29853"/>
            </a:avLst>
          </a:prstGeom>
          <a:no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CA" sz="1800" b="1">
                <a:solidFill>
                  <a:srgbClr val="FFFFFF"/>
                </a:solidFill>
                <a:latin typeface="Ubuntu"/>
                <a:ea typeface="Ubuntu"/>
                <a:cs typeface="Ubuntu"/>
                <a:sym typeface="Ubuntu"/>
              </a:rPr>
              <a:t>3.</a:t>
            </a:r>
            <a:endParaRPr sz="1800" b="1">
              <a:solidFill>
                <a:srgbClr val="FFFFFF"/>
              </a:solidFill>
              <a:latin typeface="Ubuntu"/>
              <a:ea typeface="Ubuntu"/>
              <a:cs typeface="Ubuntu"/>
              <a:sym typeface="Ubuntu"/>
            </a:endParaRPr>
          </a:p>
          <a:p>
            <a:pPr marL="0" lvl="0" indent="0" algn="ctr" rtl="0">
              <a:spcBef>
                <a:spcPts val="0"/>
              </a:spcBef>
              <a:spcAft>
                <a:spcPts val="0"/>
              </a:spcAft>
              <a:buNone/>
            </a:pPr>
            <a:r>
              <a:rPr lang="fr-CA" sz="1800" b="1">
                <a:solidFill>
                  <a:srgbClr val="FFFFFF"/>
                </a:solidFill>
                <a:latin typeface="Ubuntu"/>
                <a:ea typeface="Ubuntu"/>
                <a:cs typeface="Ubuntu"/>
                <a:sym typeface="Ubuntu"/>
              </a:rPr>
              <a:t>Diffuser</a:t>
            </a:r>
            <a:endParaRPr sz="1800" b="1">
              <a:solidFill>
                <a:srgbClr val="FFFFFF"/>
              </a:solidFill>
              <a:latin typeface="Ubuntu"/>
              <a:ea typeface="Ubuntu"/>
              <a:cs typeface="Ubuntu"/>
              <a:sym typeface="Ubuntu"/>
            </a:endParaRPr>
          </a:p>
        </p:txBody>
      </p:sp>
      <p:sp>
        <p:nvSpPr>
          <p:cNvPr id="262" name="Google Shape;262;p49"/>
          <p:cNvSpPr/>
          <p:nvPr/>
        </p:nvSpPr>
        <p:spPr>
          <a:xfrm>
            <a:off x="507681" y="1909238"/>
            <a:ext cx="2988900" cy="1325100"/>
          </a:xfrm>
          <a:prstGeom prst="chevron">
            <a:avLst>
              <a:gd name="adj" fmla="val 29853"/>
            </a:avLst>
          </a:prstGeom>
          <a:noFill/>
          <a:ln w="19050" cap="flat" cmpd="sng">
            <a:solidFill>
              <a:srgbClr val="FFFFFF"/>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CA" sz="1800" b="1">
                <a:solidFill>
                  <a:srgbClr val="FFFFFF"/>
                </a:solidFill>
                <a:latin typeface="Ubuntu"/>
                <a:ea typeface="Ubuntu"/>
                <a:cs typeface="Ubuntu"/>
                <a:sym typeface="Ubuntu"/>
              </a:rPr>
              <a:t>1.</a:t>
            </a:r>
            <a:endParaRPr sz="1800" b="1">
              <a:solidFill>
                <a:srgbClr val="FFFFFF"/>
              </a:solidFill>
              <a:latin typeface="Ubuntu"/>
              <a:ea typeface="Ubuntu"/>
              <a:cs typeface="Ubuntu"/>
              <a:sym typeface="Ubuntu"/>
            </a:endParaRPr>
          </a:p>
          <a:p>
            <a:pPr marL="0" lvl="0" indent="0" algn="ctr" rtl="0">
              <a:spcBef>
                <a:spcPts val="0"/>
              </a:spcBef>
              <a:spcAft>
                <a:spcPts val="0"/>
              </a:spcAft>
              <a:buNone/>
            </a:pPr>
            <a:r>
              <a:rPr lang="fr-CA" sz="1800" b="1">
                <a:solidFill>
                  <a:srgbClr val="FFFFFF"/>
                </a:solidFill>
                <a:latin typeface="Ubuntu"/>
                <a:ea typeface="Ubuntu"/>
                <a:cs typeface="Ubuntu"/>
                <a:sym typeface="Ubuntu"/>
              </a:rPr>
              <a:t>(In)former </a:t>
            </a:r>
            <a:endParaRPr sz="1800" b="1">
              <a:solidFill>
                <a:srgbClr val="FFFFFF"/>
              </a:solidFill>
              <a:latin typeface="Ubuntu"/>
              <a:ea typeface="Ubuntu"/>
              <a:cs typeface="Ubuntu"/>
              <a:sym typeface="Ubuntu"/>
            </a:endParaRPr>
          </a:p>
        </p:txBody>
      </p:sp>
      <p:sp>
        <p:nvSpPr>
          <p:cNvPr id="263" name="Google Shape;263;p49"/>
          <p:cNvSpPr txBox="1">
            <a:spLocks noGrp="1"/>
          </p:cNvSpPr>
          <p:nvPr>
            <p:ph type="sldNum" idx="12"/>
          </p:nvPr>
        </p:nvSpPr>
        <p:spPr>
          <a:xfrm>
            <a:off x="8556775" y="4853550"/>
            <a:ext cx="548700" cy="2901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fr-CA"/>
              <a:t>7</a:t>
            </a:fld>
            <a:endParaRPr/>
          </a:p>
        </p:txBody>
      </p:sp>
      <p:grpSp>
        <p:nvGrpSpPr>
          <p:cNvPr id="264" name="Google Shape;264;p49"/>
          <p:cNvGrpSpPr/>
          <p:nvPr/>
        </p:nvGrpSpPr>
        <p:grpSpPr>
          <a:xfrm>
            <a:off x="4009899" y="3325432"/>
            <a:ext cx="1067830" cy="855231"/>
            <a:chOff x="5233525" y="4954450"/>
            <a:chExt cx="538275" cy="516350"/>
          </a:xfrm>
        </p:grpSpPr>
        <p:sp>
          <p:nvSpPr>
            <p:cNvPr id="265" name="Google Shape;265;p49"/>
            <p:cNvSpPr/>
            <p:nvPr/>
          </p:nvSpPr>
          <p:spPr>
            <a:xfrm>
              <a:off x="5637825" y="4954450"/>
              <a:ext cx="89525" cy="89525"/>
            </a:xfrm>
            <a:custGeom>
              <a:avLst/>
              <a:gdLst/>
              <a:ahLst/>
              <a:cxnLst/>
              <a:rect l="l" t="t" r="r" b="b"/>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49"/>
            <p:cNvSpPr/>
            <p:nvPr/>
          </p:nvSpPr>
          <p:spPr>
            <a:xfrm>
              <a:off x="5323025" y="4980625"/>
              <a:ext cx="88925" cy="88925"/>
            </a:xfrm>
            <a:custGeom>
              <a:avLst/>
              <a:gdLst/>
              <a:ahLst/>
              <a:cxnLst/>
              <a:rect l="l" t="t" r="r" b="b"/>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49"/>
            <p:cNvSpPr/>
            <p:nvPr/>
          </p:nvSpPr>
          <p:spPr>
            <a:xfrm>
              <a:off x="5233525" y="5255225"/>
              <a:ext cx="89525" cy="89525"/>
            </a:xfrm>
            <a:custGeom>
              <a:avLst/>
              <a:gdLst/>
              <a:ahLst/>
              <a:cxnLst/>
              <a:rect l="l" t="t" r="r" b="b"/>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49"/>
            <p:cNvSpPr/>
            <p:nvPr/>
          </p:nvSpPr>
          <p:spPr>
            <a:xfrm>
              <a:off x="5453325" y="5382475"/>
              <a:ext cx="88925" cy="88325"/>
            </a:xfrm>
            <a:custGeom>
              <a:avLst/>
              <a:gdLst/>
              <a:ahLst/>
              <a:cxnLst/>
              <a:rect l="l" t="t" r="r" b="b"/>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49"/>
            <p:cNvSpPr/>
            <p:nvPr/>
          </p:nvSpPr>
          <p:spPr>
            <a:xfrm>
              <a:off x="5682875" y="5188875"/>
              <a:ext cx="88925" cy="89525"/>
            </a:xfrm>
            <a:custGeom>
              <a:avLst/>
              <a:gdLst/>
              <a:ahLst/>
              <a:cxnLst/>
              <a:rect l="l" t="t" r="r" b="b"/>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49"/>
            <p:cNvSpPr/>
            <p:nvPr/>
          </p:nvSpPr>
          <p:spPr>
            <a:xfrm>
              <a:off x="5411925" y="5110925"/>
              <a:ext cx="188775" cy="189400"/>
            </a:xfrm>
            <a:custGeom>
              <a:avLst/>
              <a:gdLst/>
              <a:ahLst/>
              <a:cxnLst/>
              <a:rect l="l" t="t" r="r" b="b"/>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49"/>
            <p:cNvSpPr/>
            <p:nvPr/>
          </p:nvSpPr>
          <p:spPr>
            <a:xfrm>
              <a:off x="5367475" y="5025075"/>
              <a:ext cx="81600" cy="105975"/>
            </a:xfrm>
            <a:custGeom>
              <a:avLst/>
              <a:gdLst/>
              <a:ahLst/>
              <a:cxnLst/>
              <a:rect l="l" t="t" r="r" b="b"/>
              <a:pathLst>
                <a:path w="3264" h="4239" fill="none" extrusionOk="0">
                  <a:moveTo>
                    <a:pt x="0" y="1"/>
                  </a:moveTo>
                  <a:lnTo>
                    <a:pt x="3264" y="4238"/>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49"/>
            <p:cNvSpPr/>
            <p:nvPr/>
          </p:nvSpPr>
          <p:spPr>
            <a:xfrm>
              <a:off x="5567800" y="4999500"/>
              <a:ext cx="115100" cy="133975"/>
            </a:xfrm>
            <a:custGeom>
              <a:avLst/>
              <a:gdLst/>
              <a:ahLst/>
              <a:cxnLst/>
              <a:rect l="l" t="t" r="r" b="b"/>
              <a:pathLst>
                <a:path w="4604" h="5359" fill="none" extrusionOk="0">
                  <a:moveTo>
                    <a:pt x="0" y="5359"/>
                  </a:moveTo>
                  <a:lnTo>
                    <a:pt x="4603"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49"/>
            <p:cNvSpPr/>
            <p:nvPr/>
          </p:nvSpPr>
          <p:spPr>
            <a:xfrm>
              <a:off x="5600075" y="5217475"/>
              <a:ext cx="127275" cy="16475"/>
            </a:xfrm>
            <a:custGeom>
              <a:avLst/>
              <a:gdLst/>
              <a:ahLst/>
              <a:cxnLst/>
              <a:rect l="l" t="t" r="r" b="b"/>
              <a:pathLst>
                <a:path w="5091" h="659" fill="none" extrusionOk="0">
                  <a:moveTo>
                    <a:pt x="5090" y="658"/>
                  </a:moveTo>
                  <a:lnTo>
                    <a:pt x="0"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49"/>
            <p:cNvSpPr/>
            <p:nvPr/>
          </p:nvSpPr>
          <p:spPr>
            <a:xfrm>
              <a:off x="5497775" y="5299675"/>
              <a:ext cx="4900" cy="126675"/>
            </a:xfrm>
            <a:custGeom>
              <a:avLst/>
              <a:gdLst/>
              <a:ahLst/>
              <a:cxnLst/>
              <a:rect l="l" t="t" r="r" b="b"/>
              <a:pathLst>
                <a:path w="196" h="5067" fill="none" extrusionOk="0">
                  <a:moveTo>
                    <a:pt x="0" y="5067"/>
                  </a:moveTo>
                  <a:lnTo>
                    <a:pt x="195"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49"/>
            <p:cNvSpPr/>
            <p:nvPr/>
          </p:nvSpPr>
          <p:spPr>
            <a:xfrm>
              <a:off x="5277975" y="5241825"/>
              <a:ext cx="141275" cy="58500"/>
            </a:xfrm>
            <a:custGeom>
              <a:avLst/>
              <a:gdLst/>
              <a:ahLst/>
              <a:cxnLst/>
              <a:rect l="l" t="t" r="r" b="b"/>
              <a:pathLst>
                <a:path w="5651" h="2340" fill="none" extrusionOk="0">
                  <a:moveTo>
                    <a:pt x="0" y="2339"/>
                  </a:moveTo>
                  <a:lnTo>
                    <a:pt x="5651"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6" name="Google Shape;276;p49"/>
          <p:cNvGrpSpPr/>
          <p:nvPr/>
        </p:nvGrpSpPr>
        <p:grpSpPr>
          <a:xfrm>
            <a:off x="1586068" y="3393644"/>
            <a:ext cx="832128" cy="718801"/>
            <a:chOff x="2583100" y="2973775"/>
            <a:chExt cx="461550" cy="437200"/>
          </a:xfrm>
        </p:grpSpPr>
        <p:sp>
          <p:nvSpPr>
            <p:cNvPr id="277" name="Google Shape;277;p49"/>
            <p:cNvSpPr/>
            <p:nvPr/>
          </p:nvSpPr>
          <p:spPr>
            <a:xfrm>
              <a:off x="2701225" y="3315975"/>
              <a:ext cx="225300" cy="95000"/>
            </a:xfrm>
            <a:custGeom>
              <a:avLst/>
              <a:gdLst/>
              <a:ahLst/>
              <a:cxnLst/>
              <a:rect l="l" t="t" r="r" b="b"/>
              <a:pathLst>
                <a:path w="9012" h="3800" fill="none" extrusionOk="0">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49"/>
            <p:cNvSpPr/>
            <p:nvPr/>
          </p:nvSpPr>
          <p:spPr>
            <a:xfrm>
              <a:off x="2583100" y="2973775"/>
              <a:ext cx="461550" cy="336125"/>
            </a:xfrm>
            <a:custGeom>
              <a:avLst/>
              <a:gdLst/>
              <a:ahLst/>
              <a:cxnLst/>
              <a:rect l="l" t="t" r="r" b="b"/>
              <a:pathLst>
                <a:path w="18462" h="13445" fill="none" extrusionOk="0">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9" name="Google Shape;279;p49"/>
          <p:cNvGrpSpPr/>
          <p:nvPr/>
        </p:nvGrpSpPr>
        <p:grpSpPr>
          <a:xfrm>
            <a:off x="6777336" y="3338007"/>
            <a:ext cx="830079" cy="830079"/>
            <a:chOff x="5941025" y="3634400"/>
            <a:chExt cx="467650" cy="467650"/>
          </a:xfrm>
        </p:grpSpPr>
        <p:sp>
          <p:nvSpPr>
            <p:cNvPr id="280" name="Google Shape;280;p49"/>
            <p:cNvSpPr/>
            <p:nvPr/>
          </p:nvSpPr>
          <p:spPr>
            <a:xfrm>
              <a:off x="5941025" y="3634400"/>
              <a:ext cx="467650" cy="467650"/>
            </a:xfrm>
            <a:custGeom>
              <a:avLst/>
              <a:gdLst/>
              <a:ahLst/>
              <a:cxnLst/>
              <a:rect l="l" t="t" r="r" b="b"/>
              <a:pathLst>
                <a:path w="18706" h="18706" fill="none" extrusionOk="0">
                  <a:moveTo>
                    <a:pt x="9353" y="1"/>
                  </a:moveTo>
                  <a:lnTo>
                    <a:pt x="9353" y="1"/>
                  </a:lnTo>
                  <a:lnTo>
                    <a:pt x="8866" y="25"/>
                  </a:lnTo>
                  <a:lnTo>
                    <a:pt x="8403" y="50"/>
                  </a:lnTo>
                  <a:lnTo>
                    <a:pt x="7940" y="123"/>
                  </a:lnTo>
                  <a:lnTo>
                    <a:pt x="7478" y="196"/>
                  </a:lnTo>
                  <a:lnTo>
                    <a:pt x="7015" y="293"/>
                  </a:lnTo>
                  <a:lnTo>
                    <a:pt x="6577" y="439"/>
                  </a:lnTo>
                  <a:lnTo>
                    <a:pt x="6138" y="585"/>
                  </a:lnTo>
                  <a:lnTo>
                    <a:pt x="5724" y="732"/>
                  </a:lnTo>
                  <a:lnTo>
                    <a:pt x="5310" y="926"/>
                  </a:lnTo>
                  <a:lnTo>
                    <a:pt x="4896" y="1146"/>
                  </a:lnTo>
                  <a:lnTo>
                    <a:pt x="4506" y="1365"/>
                  </a:lnTo>
                  <a:lnTo>
                    <a:pt x="4117" y="1608"/>
                  </a:lnTo>
                  <a:lnTo>
                    <a:pt x="3751" y="1876"/>
                  </a:lnTo>
                  <a:lnTo>
                    <a:pt x="3410" y="2144"/>
                  </a:lnTo>
                  <a:lnTo>
                    <a:pt x="3069" y="2436"/>
                  </a:lnTo>
                  <a:lnTo>
                    <a:pt x="2753" y="2753"/>
                  </a:lnTo>
                  <a:lnTo>
                    <a:pt x="2436" y="3070"/>
                  </a:lnTo>
                  <a:lnTo>
                    <a:pt x="2144" y="3411"/>
                  </a:lnTo>
                  <a:lnTo>
                    <a:pt x="1876" y="3752"/>
                  </a:lnTo>
                  <a:lnTo>
                    <a:pt x="1608" y="4117"/>
                  </a:lnTo>
                  <a:lnTo>
                    <a:pt x="1365" y="4507"/>
                  </a:lnTo>
                  <a:lnTo>
                    <a:pt x="1145" y="4896"/>
                  </a:lnTo>
                  <a:lnTo>
                    <a:pt x="926" y="5310"/>
                  </a:lnTo>
                  <a:lnTo>
                    <a:pt x="731" y="5724"/>
                  </a:lnTo>
                  <a:lnTo>
                    <a:pt x="585" y="6138"/>
                  </a:lnTo>
                  <a:lnTo>
                    <a:pt x="439" y="6577"/>
                  </a:lnTo>
                  <a:lnTo>
                    <a:pt x="293" y="7015"/>
                  </a:lnTo>
                  <a:lnTo>
                    <a:pt x="196" y="7478"/>
                  </a:lnTo>
                  <a:lnTo>
                    <a:pt x="123" y="7941"/>
                  </a:lnTo>
                  <a:lnTo>
                    <a:pt x="49" y="8403"/>
                  </a:lnTo>
                  <a:lnTo>
                    <a:pt x="25" y="8866"/>
                  </a:lnTo>
                  <a:lnTo>
                    <a:pt x="1" y="9353"/>
                  </a:lnTo>
                  <a:lnTo>
                    <a:pt x="1" y="9353"/>
                  </a:lnTo>
                  <a:lnTo>
                    <a:pt x="25" y="9840"/>
                  </a:lnTo>
                  <a:lnTo>
                    <a:pt x="49" y="10303"/>
                  </a:lnTo>
                  <a:lnTo>
                    <a:pt x="123" y="10766"/>
                  </a:lnTo>
                  <a:lnTo>
                    <a:pt x="196" y="11229"/>
                  </a:lnTo>
                  <a:lnTo>
                    <a:pt x="293" y="11691"/>
                  </a:lnTo>
                  <a:lnTo>
                    <a:pt x="439" y="12130"/>
                  </a:lnTo>
                  <a:lnTo>
                    <a:pt x="585" y="12568"/>
                  </a:lnTo>
                  <a:lnTo>
                    <a:pt x="731" y="12982"/>
                  </a:lnTo>
                  <a:lnTo>
                    <a:pt x="926" y="13396"/>
                  </a:lnTo>
                  <a:lnTo>
                    <a:pt x="1145" y="13810"/>
                  </a:lnTo>
                  <a:lnTo>
                    <a:pt x="1365" y="14200"/>
                  </a:lnTo>
                  <a:lnTo>
                    <a:pt x="1608" y="14590"/>
                  </a:lnTo>
                  <a:lnTo>
                    <a:pt x="1876" y="14955"/>
                  </a:lnTo>
                  <a:lnTo>
                    <a:pt x="2144" y="15296"/>
                  </a:lnTo>
                  <a:lnTo>
                    <a:pt x="2436" y="15637"/>
                  </a:lnTo>
                  <a:lnTo>
                    <a:pt x="2753" y="15953"/>
                  </a:lnTo>
                  <a:lnTo>
                    <a:pt x="3069" y="16270"/>
                  </a:lnTo>
                  <a:lnTo>
                    <a:pt x="3410" y="16562"/>
                  </a:lnTo>
                  <a:lnTo>
                    <a:pt x="3751" y="16830"/>
                  </a:lnTo>
                  <a:lnTo>
                    <a:pt x="4117" y="17098"/>
                  </a:lnTo>
                  <a:lnTo>
                    <a:pt x="4506" y="17342"/>
                  </a:lnTo>
                  <a:lnTo>
                    <a:pt x="4896" y="17561"/>
                  </a:lnTo>
                  <a:lnTo>
                    <a:pt x="5310" y="17780"/>
                  </a:lnTo>
                  <a:lnTo>
                    <a:pt x="5724" y="17975"/>
                  </a:lnTo>
                  <a:lnTo>
                    <a:pt x="6138" y="18121"/>
                  </a:lnTo>
                  <a:lnTo>
                    <a:pt x="6577" y="18267"/>
                  </a:lnTo>
                  <a:lnTo>
                    <a:pt x="7015" y="18413"/>
                  </a:lnTo>
                  <a:lnTo>
                    <a:pt x="7478" y="18511"/>
                  </a:lnTo>
                  <a:lnTo>
                    <a:pt x="7940" y="18584"/>
                  </a:lnTo>
                  <a:lnTo>
                    <a:pt x="8403" y="18657"/>
                  </a:lnTo>
                  <a:lnTo>
                    <a:pt x="8866" y="18681"/>
                  </a:lnTo>
                  <a:lnTo>
                    <a:pt x="9353" y="18706"/>
                  </a:lnTo>
                  <a:lnTo>
                    <a:pt x="9353" y="18706"/>
                  </a:lnTo>
                  <a:lnTo>
                    <a:pt x="9840" y="18681"/>
                  </a:lnTo>
                  <a:lnTo>
                    <a:pt x="10303" y="18657"/>
                  </a:lnTo>
                  <a:lnTo>
                    <a:pt x="10766" y="18584"/>
                  </a:lnTo>
                  <a:lnTo>
                    <a:pt x="11228" y="18511"/>
                  </a:lnTo>
                  <a:lnTo>
                    <a:pt x="11691" y="18413"/>
                  </a:lnTo>
                  <a:lnTo>
                    <a:pt x="12130" y="18267"/>
                  </a:lnTo>
                  <a:lnTo>
                    <a:pt x="12568" y="18121"/>
                  </a:lnTo>
                  <a:lnTo>
                    <a:pt x="12982" y="17975"/>
                  </a:lnTo>
                  <a:lnTo>
                    <a:pt x="13396" y="17780"/>
                  </a:lnTo>
                  <a:lnTo>
                    <a:pt x="13810" y="17561"/>
                  </a:lnTo>
                  <a:lnTo>
                    <a:pt x="14200" y="17342"/>
                  </a:lnTo>
                  <a:lnTo>
                    <a:pt x="14589" y="17098"/>
                  </a:lnTo>
                  <a:lnTo>
                    <a:pt x="14955" y="16830"/>
                  </a:lnTo>
                  <a:lnTo>
                    <a:pt x="15296" y="16562"/>
                  </a:lnTo>
                  <a:lnTo>
                    <a:pt x="15637" y="16270"/>
                  </a:lnTo>
                  <a:lnTo>
                    <a:pt x="15953" y="15953"/>
                  </a:lnTo>
                  <a:lnTo>
                    <a:pt x="16270" y="15637"/>
                  </a:lnTo>
                  <a:lnTo>
                    <a:pt x="16562" y="15296"/>
                  </a:lnTo>
                  <a:lnTo>
                    <a:pt x="16830" y="14955"/>
                  </a:lnTo>
                  <a:lnTo>
                    <a:pt x="17098" y="14590"/>
                  </a:lnTo>
                  <a:lnTo>
                    <a:pt x="17341" y="14200"/>
                  </a:lnTo>
                  <a:lnTo>
                    <a:pt x="17561" y="13810"/>
                  </a:lnTo>
                  <a:lnTo>
                    <a:pt x="17780" y="13396"/>
                  </a:lnTo>
                  <a:lnTo>
                    <a:pt x="17975" y="12982"/>
                  </a:lnTo>
                  <a:lnTo>
                    <a:pt x="18121" y="12568"/>
                  </a:lnTo>
                  <a:lnTo>
                    <a:pt x="18267" y="12130"/>
                  </a:lnTo>
                  <a:lnTo>
                    <a:pt x="18413" y="11691"/>
                  </a:lnTo>
                  <a:lnTo>
                    <a:pt x="18511" y="11229"/>
                  </a:lnTo>
                  <a:lnTo>
                    <a:pt x="18584" y="10766"/>
                  </a:lnTo>
                  <a:lnTo>
                    <a:pt x="18657" y="10303"/>
                  </a:lnTo>
                  <a:lnTo>
                    <a:pt x="18681" y="9840"/>
                  </a:lnTo>
                  <a:lnTo>
                    <a:pt x="18705" y="9353"/>
                  </a:lnTo>
                  <a:lnTo>
                    <a:pt x="18705" y="9353"/>
                  </a:lnTo>
                  <a:lnTo>
                    <a:pt x="18681" y="8866"/>
                  </a:lnTo>
                  <a:lnTo>
                    <a:pt x="18657" y="8403"/>
                  </a:lnTo>
                  <a:lnTo>
                    <a:pt x="18584" y="7941"/>
                  </a:lnTo>
                  <a:lnTo>
                    <a:pt x="18511" y="7478"/>
                  </a:lnTo>
                  <a:lnTo>
                    <a:pt x="18413" y="7015"/>
                  </a:lnTo>
                  <a:lnTo>
                    <a:pt x="18267" y="6577"/>
                  </a:lnTo>
                  <a:lnTo>
                    <a:pt x="18121" y="6138"/>
                  </a:lnTo>
                  <a:lnTo>
                    <a:pt x="17975" y="5724"/>
                  </a:lnTo>
                  <a:lnTo>
                    <a:pt x="17780" y="5310"/>
                  </a:lnTo>
                  <a:lnTo>
                    <a:pt x="17561" y="4896"/>
                  </a:lnTo>
                  <a:lnTo>
                    <a:pt x="17341" y="4507"/>
                  </a:lnTo>
                  <a:lnTo>
                    <a:pt x="17098" y="4117"/>
                  </a:lnTo>
                  <a:lnTo>
                    <a:pt x="16830" y="3752"/>
                  </a:lnTo>
                  <a:lnTo>
                    <a:pt x="16562" y="3411"/>
                  </a:lnTo>
                  <a:lnTo>
                    <a:pt x="16270" y="3070"/>
                  </a:lnTo>
                  <a:lnTo>
                    <a:pt x="15953" y="2753"/>
                  </a:lnTo>
                  <a:lnTo>
                    <a:pt x="15637" y="2436"/>
                  </a:lnTo>
                  <a:lnTo>
                    <a:pt x="15296" y="2144"/>
                  </a:lnTo>
                  <a:lnTo>
                    <a:pt x="14955" y="1876"/>
                  </a:lnTo>
                  <a:lnTo>
                    <a:pt x="14589" y="1608"/>
                  </a:lnTo>
                  <a:lnTo>
                    <a:pt x="14200" y="1365"/>
                  </a:lnTo>
                  <a:lnTo>
                    <a:pt x="13810" y="1146"/>
                  </a:lnTo>
                  <a:lnTo>
                    <a:pt x="13396" y="926"/>
                  </a:lnTo>
                  <a:lnTo>
                    <a:pt x="12982" y="732"/>
                  </a:lnTo>
                  <a:lnTo>
                    <a:pt x="12568" y="585"/>
                  </a:lnTo>
                  <a:lnTo>
                    <a:pt x="12130" y="439"/>
                  </a:lnTo>
                  <a:lnTo>
                    <a:pt x="11691" y="293"/>
                  </a:lnTo>
                  <a:lnTo>
                    <a:pt x="11228" y="196"/>
                  </a:lnTo>
                  <a:lnTo>
                    <a:pt x="10766" y="123"/>
                  </a:lnTo>
                  <a:lnTo>
                    <a:pt x="10303" y="50"/>
                  </a:lnTo>
                  <a:lnTo>
                    <a:pt x="9840" y="25"/>
                  </a:lnTo>
                  <a:lnTo>
                    <a:pt x="9353" y="1"/>
                  </a:lnTo>
                  <a:lnTo>
                    <a:pt x="9353"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49"/>
            <p:cNvSpPr/>
            <p:nvPr/>
          </p:nvSpPr>
          <p:spPr>
            <a:xfrm>
              <a:off x="6211975" y="3753150"/>
              <a:ext cx="19525" cy="18900"/>
            </a:xfrm>
            <a:custGeom>
              <a:avLst/>
              <a:gdLst/>
              <a:ahLst/>
              <a:cxnLst/>
              <a:rect l="l" t="t" r="r" b="b"/>
              <a:pathLst>
                <a:path w="781" h="756" fill="none" extrusionOk="0">
                  <a:moveTo>
                    <a:pt x="585" y="0"/>
                  </a:moveTo>
                  <a:lnTo>
                    <a:pt x="585" y="0"/>
                  </a:lnTo>
                  <a:lnTo>
                    <a:pt x="658" y="24"/>
                  </a:lnTo>
                  <a:lnTo>
                    <a:pt x="707" y="49"/>
                  </a:lnTo>
                  <a:lnTo>
                    <a:pt x="756" y="122"/>
                  </a:lnTo>
                  <a:lnTo>
                    <a:pt x="780" y="195"/>
                  </a:lnTo>
                  <a:lnTo>
                    <a:pt x="780" y="195"/>
                  </a:lnTo>
                  <a:lnTo>
                    <a:pt x="756" y="268"/>
                  </a:lnTo>
                  <a:lnTo>
                    <a:pt x="707" y="390"/>
                  </a:lnTo>
                  <a:lnTo>
                    <a:pt x="658" y="487"/>
                  </a:lnTo>
                  <a:lnTo>
                    <a:pt x="585" y="560"/>
                  </a:lnTo>
                  <a:lnTo>
                    <a:pt x="585" y="560"/>
                  </a:lnTo>
                  <a:lnTo>
                    <a:pt x="488" y="633"/>
                  </a:lnTo>
                  <a:lnTo>
                    <a:pt x="390" y="706"/>
                  </a:lnTo>
                  <a:lnTo>
                    <a:pt x="293" y="755"/>
                  </a:lnTo>
                  <a:lnTo>
                    <a:pt x="196" y="755"/>
                  </a:lnTo>
                  <a:lnTo>
                    <a:pt x="196" y="755"/>
                  </a:lnTo>
                  <a:lnTo>
                    <a:pt x="122" y="755"/>
                  </a:lnTo>
                  <a:lnTo>
                    <a:pt x="74" y="706"/>
                  </a:lnTo>
                  <a:lnTo>
                    <a:pt x="25" y="633"/>
                  </a:lnTo>
                  <a:lnTo>
                    <a:pt x="1" y="560"/>
                  </a:lnTo>
                  <a:lnTo>
                    <a:pt x="1" y="560"/>
                  </a:lnTo>
                  <a:lnTo>
                    <a:pt x="25" y="487"/>
                  </a:lnTo>
                  <a:lnTo>
                    <a:pt x="74" y="390"/>
                  </a:lnTo>
                  <a:lnTo>
                    <a:pt x="122" y="268"/>
                  </a:lnTo>
                  <a:lnTo>
                    <a:pt x="196" y="195"/>
                  </a:lnTo>
                  <a:lnTo>
                    <a:pt x="196" y="195"/>
                  </a:lnTo>
                  <a:lnTo>
                    <a:pt x="293" y="122"/>
                  </a:lnTo>
                  <a:lnTo>
                    <a:pt x="390" y="49"/>
                  </a:lnTo>
                  <a:lnTo>
                    <a:pt x="488" y="24"/>
                  </a:lnTo>
                  <a:lnTo>
                    <a:pt x="585" y="0"/>
                  </a:lnTo>
                  <a:lnTo>
                    <a:pt x="585"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49"/>
            <p:cNvSpPr/>
            <p:nvPr/>
          </p:nvSpPr>
          <p:spPr>
            <a:xfrm>
              <a:off x="5943475" y="3695900"/>
              <a:ext cx="177800" cy="351350"/>
            </a:xfrm>
            <a:custGeom>
              <a:avLst/>
              <a:gdLst/>
              <a:ahLst/>
              <a:cxnLst/>
              <a:rect l="l" t="t" r="r" b="b"/>
              <a:pathLst>
                <a:path w="7112" h="14054" fill="none" extrusionOk="0">
                  <a:moveTo>
                    <a:pt x="2582" y="780"/>
                  </a:moveTo>
                  <a:lnTo>
                    <a:pt x="2582" y="780"/>
                  </a:lnTo>
                  <a:lnTo>
                    <a:pt x="2752" y="780"/>
                  </a:lnTo>
                  <a:lnTo>
                    <a:pt x="2752" y="780"/>
                  </a:lnTo>
                  <a:lnTo>
                    <a:pt x="2996" y="780"/>
                  </a:lnTo>
                  <a:lnTo>
                    <a:pt x="3215" y="829"/>
                  </a:lnTo>
                  <a:lnTo>
                    <a:pt x="3386" y="878"/>
                  </a:lnTo>
                  <a:lnTo>
                    <a:pt x="3507" y="951"/>
                  </a:lnTo>
                  <a:lnTo>
                    <a:pt x="3507" y="951"/>
                  </a:lnTo>
                  <a:lnTo>
                    <a:pt x="3605" y="1024"/>
                  </a:lnTo>
                  <a:lnTo>
                    <a:pt x="3702" y="1048"/>
                  </a:lnTo>
                  <a:lnTo>
                    <a:pt x="3800" y="1024"/>
                  </a:lnTo>
                  <a:lnTo>
                    <a:pt x="3897" y="951"/>
                  </a:lnTo>
                  <a:lnTo>
                    <a:pt x="3897" y="951"/>
                  </a:lnTo>
                  <a:lnTo>
                    <a:pt x="3970" y="878"/>
                  </a:lnTo>
                  <a:lnTo>
                    <a:pt x="4092" y="829"/>
                  </a:lnTo>
                  <a:lnTo>
                    <a:pt x="4189" y="780"/>
                  </a:lnTo>
                  <a:lnTo>
                    <a:pt x="4262" y="780"/>
                  </a:lnTo>
                  <a:lnTo>
                    <a:pt x="4262" y="780"/>
                  </a:lnTo>
                  <a:lnTo>
                    <a:pt x="4384" y="731"/>
                  </a:lnTo>
                  <a:lnTo>
                    <a:pt x="4506" y="658"/>
                  </a:lnTo>
                  <a:lnTo>
                    <a:pt x="4676" y="537"/>
                  </a:lnTo>
                  <a:lnTo>
                    <a:pt x="4847" y="390"/>
                  </a:lnTo>
                  <a:lnTo>
                    <a:pt x="4847" y="390"/>
                  </a:lnTo>
                  <a:lnTo>
                    <a:pt x="5042" y="244"/>
                  </a:lnTo>
                  <a:lnTo>
                    <a:pt x="5285" y="123"/>
                  </a:lnTo>
                  <a:lnTo>
                    <a:pt x="5529" y="49"/>
                  </a:lnTo>
                  <a:lnTo>
                    <a:pt x="5797" y="1"/>
                  </a:lnTo>
                  <a:lnTo>
                    <a:pt x="5797" y="1"/>
                  </a:lnTo>
                  <a:lnTo>
                    <a:pt x="5894" y="25"/>
                  </a:lnTo>
                  <a:lnTo>
                    <a:pt x="5992" y="49"/>
                  </a:lnTo>
                  <a:lnTo>
                    <a:pt x="6040" y="74"/>
                  </a:lnTo>
                  <a:lnTo>
                    <a:pt x="6089" y="123"/>
                  </a:lnTo>
                  <a:lnTo>
                    <a:pt x="6089" y="171"/>
                  </a:lnTo>
                  <a:lnTo>
                    <a:pt x="6089" y="244"/>
                  </a:lnTo>
                  <a:lnTo>
                    <a:pt x="6040" y="317"/>
                  </a:lnTo>
                  <a:lnTo>
                    <a:pt x="5992" y="390"/>
                  </a:lnTo>
                  <a:lnTo>
                    <a:pt x="5992" y="390"/>
                  </a:lnTo>
                  <a:lnTo>
                    <a:pt x="5845" y="561"/>
                  </a:lnTo>
                  <a:lnTo>
                    <a:pt x="5772" y="707"/>
                  </a:lnTo>
                  <a:lnTo>
                    <a:pt x="5748" y="853"/>
                  </a:lnTo>
                  <a:lnTo>
                    <a:pt x="5772" y="926"/>
                  </a:lnTo>
                  <a:lnTo>
                    <a:pt x="5797" y="951"/>
                  </a:lnTo>
                  <a:lnTo>
                    <a:pt x="5797" y="951"/>
                  </a:lnTo>
                  <a:lnTo>
                    <a:pt x="5870" y="1048"/>
                  </a:lnTo>
                  <a:lnTo>
                    <a:pt x="5918" y="1145"/>
                  </a:lnTo>
                  <a:lnTo>
                    <a:pt x="5967" y="1243"/>
                  </a:lnTo>
                  <a:lnTo>
                    <a:pt x="5992" y="1340"/>
                  </a:lnTo>
                  <a:lnTo>
                    <a:pt x="5992" y="1340"/>
                  </a:lnTo>
                  <a:lnTo>
                    <a:pt x="5967" y="1438"/>
                  </a:lnTo>
                  <a:lnTo>
                    <a:pt x="5918" y="1535"/>
                  </a:lnTo>
                  <a:lnTo>
                    <a:pt x="5870" y="1633"/>
                  </a:lnTo>
                  <a:lnTo>
                    <a:pt x="5797" y="1730"/>
                  </a:lnTo>
                  <a:lnTo>
                    <a:pt x="5797" y="1730"/>
                  </a:lnTo>
                  <a:lnTo>
                    <a:pt x="5748" y="1754"/>
                  </a:lnTo>
                  <a:lnTo>
                    <a:pt x="5699" y="1754"/>
                  </a:lnTo>
                  <a:lnTo>
                    <a:pt x="5553" y="1754"/>
                  </a:lnTo>
                  <a:lnTo>
                    <a:pt x="5383" y="1657"/>
                  </a:lnTo>
                  <a:lnTo>
                    <a:pt x="5212" y="1535"/>
                  </a:lnTo>
                  <a:lnTo>
                    <a:pt x="5212" y="1535"/>
                  </a:lnTo>
                  <a:lnTo>
                    <a:pt x="5066" y="1389"/>
                  </a:lnTo>
                  <a:lnTo>
                    <a:pt x="4896" y="1316"/>
                  </a:lnTo>
                  <a:lnTo>
                    <a:pt x="4749" y="1292"/>
                  </a:lnTo>
                  <a:lnTo>
                    <a:pt x="4701" y="1316"/>
                  </a:lnTo>
                  <a:lnTo>
                    <a:pt x="4652" y="1340"/>
                  </a:lnTo>
                  <a:lnTo>
                    <a:pt x="4652" y="1340"/>
                  </a:lnTo>
                  <a:lnTo>
                    <a:pt x="4555" y="1413"/>
                  </a:lnTo>
                  <a:lnTo>
                    <a:pt x="4457" y="1486"/>
                  </a:lnTo>
                  <a:lnTo>
                    <a:pt x="4360" y="1511"/>
                  </a:lnTo>
                  <a:lnTo>
                    <a:pt x="4262" y="1535"/>
                  </a:lnTo>
                  <a:lnTo>
                    <a:pt x="4262" y="1535"/>
                  </a:lnTo>
                  <a:lnTo>
                    <a:pt x="4116" y="1559"/>
                  </a:lnTo>
                  <a:lnTo>
                    <a:pt x="4043" y="1584"/>
                  </a:lnTo>
                  <a:lnTo>
                    <a:pt x="3994" y="1633"/>
                  </a:lnTo>
                  <a:lnTo>
                    <a:pt x="3994" y="1633"/>
                  </a:lnTo>
                  <a:lnTo>
                    <a:pt x="3946" y="1657"/>
                  </a:lnTo>
                  <a:lnTo>
                    <a:pt x="3873" y="1681"/>
                  </a:lnTo>
                  <a:lnTo>
                    <a:pt x="3702" y="1730"/>
                  </a:lnTo>
                  <a:lnTo>
                    <a:pt x="3702" y="1730"/>
                  </a:lnTo>
                  <a:lnTo>
                    <a:pt x="3605" y="1730"/>
                  </a:lnTo>
                  <a:lnTo>
                    <a:pt x="3507" y="1779"/>
                  </a:lnTo>
                  <a:lnTo>
                    <a:pt x="3410" y="1827"/>
                  </a:lnTo>
                  <a:lnTo>
                    <a:pt x="3312" y="1900"/>
                  </a:lnTo>
                  <a:lnTo>
                    <a:pt x="3312" y="1900"/>
                  </a:lnTo>
                  <a:lnTo>
                    <a:pt x="3288" y="1949"/>
                  </a:lnTo>
                  <a:lnTo>
                    <a:pt x="3288" y="2022"/>
                  </a:lnTo>
                  <a:lnTo>
                    <a:pt x="3288" y="2144"/>
                  </a:lnTo>
                  <a:lnTo>
                    <a:pt x="3386" y="2314"/>
                  </a:lnTo>
                  <a:lnTo>
                    <a:pt x="3507" y="2485"/>
                  </a:lnTo>
                  <a:lnTo>
                    <a:pt x="3507" y="2485"/>
                  </a:lnTo>
                  <a:lnTo>
                    <a:pt x="3605" y="2558"/>
                  </a:lnTo>
                  <a:lnTo>
                    <a:pt x="3702" y="2582"/>
                  </a:lnTo>
                  <a:lnTo>
                    <a:pt x="3800" y="2607"/>
                  </a:lnTo>
                  <a:lnTo>
                    <a:pt x="3921" y="2607"/>
                  </a:lnTo>
                  <a:lnTo>
                    <a:pt x="4043" y="2582"/>
                  </a:lnTo>
                  <a:lnTo>
                    <a:pt x="4141" y="2534"/>
                  </a:lnTo>
                  <a:lnTo>
                    <a:pt x="4262" y="2461"/>
                  </a:lnTo>
                  <a:lnTo>
                    <a:pt x="4360" y="2388"/>
                  </a:lnTo>
                  <a:lnTo>
                    <a:pt x="4360" y="2388"/>
                  </a:lnTo>
                  <a:lnTo>
                    <a:pt x="4555" y="2193"/>
                  </a:lnTo>
                  <a:lnTo>
                    <a:pt x="4749" y="2047"/>
                  </a:lnTo>
                  <a:lnTo>
                    <a:pt x="4920" y="1949"/>
                  </a:lnTo>
                  <a:lnTo>
                    <a:pt x="5042" y="1900"/>
                  </a:lnTo>
                  <a:lnTo>
                    <a:pt x="5042" y="1900"/>
                  </a:lnTo>
                  <a:lnTo>
                    <a:pt x="5115" y="1925"/>
                  </a:lnTo>
                  <a:lnTo>
                    <a:pt x="5163" y="1974"/>
                  </a:lnTo>
                  <a:lnTo>
                    <a:pt x="5212" y="2022"/>
                  </a:lnTo>
                  <a:lnTo>
                    <a:pt x="5212" y="2095"/>
                  </a:lnTo>
                  <a:lnTo>
                    <a:pt x="5212" y="2095"/>
                  </a:lnTo>
                  <a:lnTo>
                    <a:pt x="5236" y="2168"/>
                  </a:lnTo>
                  <a:lnTo>
                    <a:pt x="5285" y="2241"/>
                  </a:lnTo>
                  <a:lnTo>
                    <a:pt x="5334" y="2266"/>
                  </a:lnTo>
                  <a:lnTo>
                    <a:pt x="5407" y="2290"/>
                  </a:lnTo>
                  <a:lnTo>
                    <a:pt x="5407" y="2290"/>
                  </a:lnTo>
                  <a:lnTo>
                    <a:pt x="5504" y="2314"/>
                  </a:lnTo>
                  <a:lnTo>
                    <a:pt x="5602" y="2339"/>
                  </a:lnTo>
                  <a:lnTo>
                    <a:pt x="5699" y="2412"/>
                  </a:lnTo>
                  <a:lnTo>
                    <a:pt x="5797" y="2485"/>
                  </a:lnTo>
                  <a:lnTo>
                    <a:pt x="5797" y="2485"/>
                  </a:lnTo>
                  <a:lnTo>
                    <a:pt x="5845" y="2558"/>
                  </a:lnTo>
                  <a:lnTo>
                    <a:pt x="5870" y="2680"/>
                  </a:lnTo>
                  <a:lnTo>
                    <a:pt x="5845" y="2777"/>
                  </a:lnTo>
                  <a:lnTo>
                    <a:pt x="5797" y="2850"/>
                  </a:lnTo>
                  <a:lnTo>
                    <a:pt x="5797" y="2850"/>
                  </a:lnTo>
                  <a:lnTo>
                    <a:pt x="5699" y="2923"/>
                  </a:lnTo>
                  <a:lnTo>
                    <a:pt x="5602" y="2996"/>
                  </a:lnTo>
                  <a:lnTo>
                    <a:pt x="5504" y="3045"/>
                  </a:lnTo>
                  <a:lnTo>
                    <a:pt x="5407" y="3045"/>
                  </a:lnTo>
                  <a:lnTo>
                    <a:pt x="5407" y="3045"/>
                  </a:lnTo>
                  <a:lnTo>
                    <a:pt x="5310" y="3069"/>
                  </a:lnTo>
                  <a:lnTo>
                    <a:pt x="5163" y="3167"/>
                  </a:lnTo>
                  <a:lnTo>
                    <a:pt x="4993" y="3289"/>
                  </a:lnTo>
                  <a:lnTo>
                    <a:pt x="4847" y="3435"/>
                  </a:lnTo>
                  <a:lnTo>
                    <a:pt x="4847" y="3435"/>
                  </a:lnTo>
                  <a:lnTo>
                    <a:pt x="4676" y="3581"/>
                  </a:lnTo>
                  <a:lnTo>
                    <a:pt x="4506" y="3703"/>
                  </a:lnTo>
                  <a:lnTo>
                    <a:pt x="4384" y="3776"/>
                  </a:lnTo>
                  <a:lnTo>
                    <a:pt x="4262" y="3800"/>
                  </a:lnTo>
                  <a:lnTo>
                    <a:pt x="4262" y="3800"/>
                  </a:lnTo>
                  <a:lnTo>
                    <a:pt x="4141" y="3849"/>
                  </a:lnTo>
                  <a:lnTo>
                    <a:pt x="3970" y="3971"/>
                  </a:lnTo>
                  <a:lnTo>
                    <a:pt x="3726" y="4165"/>
                  </a:lnTo>
                  <a:lnTo>
                    <a:pt x="3483" y="4409"/>
                  </a:lnTo>
                  <a:lnTo>
                    <a:pt x="3142" y="4750"/>
                  </a:lnTo>
                  <a:lnTo>
                    <a:pt x="3142" y="4750"/>
                  </a:lnTo>
                  <a:lnTo>
                    <a:pt x="3020" y="4847"/>
                  </a:lnTo>
                  <a:lnTo>
                    <a:pt x="2874" y="4969"/>
                  </a:lnTo>
                  <a:lnTo>
                    <a:pt x="2557" y="5164"/>
                  </a:lnTo>
                  <a:lnTo>
                    <a:pt x="2265" y="5286"/>
                  </a:lnTo>
                  <a:lnTo>
                    <a:pt x="2119" y="5310"/>
                  </a:lnTo>
                  <a:lnTo>
                    <a:pt x="1997" y="5335"/>
                  </a:lnTo>
                  <a:lnTo>
                    <a:pt x="1997" y="5335"/>
                  </a:lnTo>
                  <a:lnTo>
                    <a:pt x="1754" y="5335"/>
                  </a:lnTo>
                  <a:lnTo>
                    <a:pt x="1535" y="5383"/>
                  </a:lnTo>
                  <a:lnTo>
                    <a:pt x="1364" y="5456"/>
                  </a:lnTo>
                  <a:lnTo>
                    <a:pt x="1242" y="5529"/>
                  </a:lnTo>
                  <a:lnTo>
                    <a:pt x="1242" y="5529"/>
                  </a:lnTo>
                  <a:lnTo>
                    <a:pt x="1169" y="5602"/>
                  </a:lnTo>
                  <a:lnTo>
                    <a:pt x="1096" y="5700"/>
                  </a:lnTo>
                  <a:lnTo>
                    <a:pt x="1047" y="5797"/>
                  </a:lnTo>
                  <a:lnTo>
                    <a:pt x="1047" y="5895"/>
                  </a:lnTo>
                  <a:lnTo>
                    <a:pt x="1047" y="5895"/>
                  </a:lnTo>
                  <a:lnTo>
                    <a:pt x="1047" y="5992"/>
                  </a:lnTo>
                  <a:lnTo>
                    <a:pt x="1096" y="6090"/>
                  </a:lnTo>
                  <a:lnTo>
                    <a:pt x="1169" y="6187"/>
                  </a:lnTo>
                  <a:lnTo>
                    <a:pt x="1242" y="6284"/>
                  </a:lnTo>
                  <a:lnTo>
                    <a:pt x="1242" y="6284"/>
                  </a:lnTo>
                  <a:lnTo>
                    <a:pt x="1315" y="6357"/>
                  </a:lnTo>
                  <a:lnTo>
                    <a:pt x="1413" y="6406"/>
                  </a:lnTo>
                  <a:lnTo>
                    <a:pt x="1535" y="6455"/>
                  </a:lnTo>
                  <a:lnTo>
                    <a:pt x="1608" y="6455"/>
                  </a:lnTo>
                  <a:lnTo>
                    <a:pt x="1608" y="6455"/>
                  </a:lnTo>
                  <a:lnTo>
                    <a:pt x="1729" y="6504"/>
                  </a:lnTo>
                  <a:lnTo>
                    <a:pt x="1876" y="6601"/>
                  </a:lnTo>
                  <a:lnTo>
                    <a:pt x="2070" y="6747"/>
                  </a:lnTo>
                  <a:lnTo>
                    <a:pt x="2290" y="6942"/>
                  </a:lnTo>
                  <a:lnTo>
                    <a:pt x="2290" y="6942"/>
                  </a:lnTo>
                  <a:lnTo>
                    <a:pt x="2484" y="7137"/>
                  </a:lnTo>
                  <a:lnTo>
                    <a:pt x="2679" y="7283"/>
                  </a:lnTo>
                  <a:lnTo>
                    <a:pt x="2825" y="7380"/>
                  </a:lnTo>
                  <a:lnTo>
                    <a:pt x="2947" y="7405"/>
                  </a:lnTo>
                  <a:lnTo>
                    <a:pt x="2947" y="7405"/>
                  </a:lnTo>
                  <a:lnTo>
                    <a:pt x="3093" y="7380"/>
                  </a:lnTo>
                  <a:lnTo>
                    <a:pt x="3166" y="7356"/>
                  </a:lnTo>
                  <a:lnTo>
                    <a:pt x="3239" y="7332"/>
                  </a:lnTo>
                  <a:lnTo>
                    <a:pt x="3239" y="7332"/>
                  </a:lnTo>
                  <a:lnTo>
                    <a:pt x="3288" y="7283"/>
                  </a:lnTo>
                  <a:lnTo>
                    <a:pt x="3410" y="7259"/>
                  </a:lnTo>
                  <a:lnTo>
                    <a:pt x="3556" y="7234"/>
                  </a:lnTo>
                  <a:lnTo>
                    <a:pt x="3702" y="7234"/>
                  </a:lnTo>
                  <a:lnTo>
                    <a:pt x="3702" y="7234"/>
                  </a:lnTo>
                  <a:lnTo>
                    <a:pt x="3873" y="7234"/>
                  </a:lnTo>
                  <a:lnTo>
                    <a:pt x="4019" y="7283"/>
                  </a:lnTo>
                  <a:lnTo>
                    <a:pt x="4165" y="7332"/>
                  </a:lnTo>
                  <a:lnTo>
                    <a:pt x="4262" y="7429"/>
                  </a:lnTo>
                  <a:lnTo>
                    <a:pt x="4262" y="7429"/>
                  </a:lnTo>
                  <a:lnTo>
                    <a:pt x="4360" y="7502"/>
                  </a:lnTo>
                  <a:lnTo>
                    <a:pt x="4457" y="7551"/>
                  </a:lnTo>
                  <a:lnTo>
                    <a:pt x="4555" y="7600"/>
                  </a:lnTo>
                  <a:lnTo>
                    <a:pt x="4652" y="7600"/>
                  </a:lnTo>
                  <a:lnTo>
                    <a:pt x="4652" y="7600"/>
                  </a:lnTo>
                  <a:lnTo>
                    <a:pt x="4749" y="7648"/>
                  </a:lnTo>
                  <a:lnTo>
                    <a:pt x="4896" y="7721"/>
                  </a:lnTo>
                  <a:lnTo>
                    <a:pt x="5066" y="7843"/>
                  </a:lnTo>
                  <a:lnTo>
                    <a:pt x="5212" y="7989"/>
                  </a:lnTo>
                  <a:lnTo>
                    <a:pt x="5212" y="7989"/>
                  </a:lnTo>
                  <a:lnTo>
                    <a:pt x="5383" y="8135"/>
                  </a:lnTo>
                  <a:lnTo>
                    <a:pt x="5553" y="8257"/>
                  </a:lnTo>
                  <a:lnTo>
                    <a:pt x="5699" y="8330"/>
                  </a:lnTo>
                  <a:lnTo>
                    <a:pt x="5797" y="8355"/>
                  </a:lnTo>
                  <a:lnTo>
                    <a:pt x="5797" y="8355"/>
                  </a:lnTo>
                  <a:lnTo>
                    <a:pt x="5870" y="8379"/>
                  </a:lnTo>
                  <a:lnTo>
                    <a:pt x="5992" y="8428"/>
                  </a:lnTo>
                  <a:lnTo>
                    <a:pt x="6089" y="8476"/>
                  </a:lnTo>
                  <a:lnTo>
                    <a:pt x="6162" y="8549"/>
                  </a:lnTo>
                  <a:lnTo>
                    <a:pt x="6162" y="8549"/>
                  </a:lnTo>
                  <a:lnTo>
                    <a:pt x="6259" y="8622"/>
                  </a:lnTo>
                  <a:lnTo>
                    <a:pt x="6357" y="8695"/>
                  </a:lnTo>
                  <a:lnTo>
                    <a:pt x="6454" y="8720"/>
                  </a:lnTo>
                  <a:lnTo>
                    <a:pt x="6552" y="8744"/>
                  </a:lnTo>
                  <a:lnTo>
                    <a:pt x="6552" y="8744"/>
                  </a:lnTo>
                  <a:lnTo>
                    <a:pt x="6649" y="8769"/>
                  </a:lnTo>
                  <a:lnTo>
                    <a:pt x="6747" y="8793"/>
                  </a:lnTo>
                  <a:lnTo>
                    <a:pt x="6844" y="8866"/>
                  </a:lnTo>
                  <a:lnTo>
                    <a:pt x="6941" y="8939"/>
                  </a:lnTo>
                  <a:lnTo>
                    <a:pt x="6941" y="8939"/>
                  </a:lnTo>
                  <a:lnTo>
                    <a:pt x="7014" y="9036"/>
                  </a:lnTo>
                  <a:lnTo>
                    <a:pt x="7063" y="9134"/>
                  </a:lnTo>
                  <a:lnTo>
                    <a:pt x="7112" y="9231"/>
                  </a:lnTo>
                  <a:lnTo>
                    <a:pt x="7112" y="9304"/>
                  </a:lnTo>
                  <a:lnTo>
                    <a:pt x="7112" y="9304"/>
                  </a:lnTo>
                  <a:lnTo>
                    <a:pt x="7112" y="9402"/>
                  </a:lnTo>
                  <a:lnTo>
                    <a:pt x="7063" y="9499"/>
                  </a:lnTo>
                  <a:lnTo>
                    <a:pt x="7014" y="9597"/>
                  </a:lnTo>
                  <a:lnTo>
                    <a:pt x="6941" y="9694"/>
                  </a:lnTo>
                  <a:lnTo>
                    <a:pt x="6941" y="9694"/>
                  </a:lnTo>
                  <a:lnTo>
                    <a:pt x="6868" y="9791"/>
                  </a:lnTo>
                  <a:lnTo>
                    <a:pt x="6795" y="9889"/>
                  </a:lnTo>
                  <a:lnTo>
                    <a:pt x="6747" y="9986"/>
                  </a:lnTo>
                  <a:lnTo>
                    <a:pt x="6747" y="10084"/>
                  </a:lnTo>
                  <a:lnTo>
                    <a:pt x="6747" y="10084"/>
                  </a:lnTo>
                  <a:lnTo>
                    <a:pt x="6722" y="10181"/>
                  </a:lnTo>
                  <a:lnTo>
                    <a:pt x="6625" y="10327"/>
                  </a:lnTo>
                  <a:lnTo>
                    <a:pt x="6503" y="10473"/>
                  </a:lnTo>
                  <a:lnTo>
                    <a:pt x="6357" y="10644"/>
                  </a:lnTo>
                  <a:lnTo>
                    <a:pt x="6357" y="10644"/>
                  </a:lnTo>
                  <a:lnTo>
                    <a:pt x="6211" y="10814"/>
                  </a:lnTo>
                  <a:lnTo>
                    <a:pt x="6089" y="10961"/>
                  </a:lnTo>
                  <a:lnTo>
                    <a:pt x="6016" y="11107"/>
                  </a:lnTo>
                  <a:lnTo>
                    <a:pt x="5992" y="11204"/>
                  </a:lnTo>
                  <a:lnTo>
                    <a:pt x="5992" y="11204"/>
                  </a:lnTo>
                  <a:lnTo>
                    <a:pt x="5943" y="11326"/>
                  </a:lnTo>
                  <a:lnTo>
                    <a:pt x="5870" y="11472"/>
                  </a:lnTo>
                  <a:lnTo>
                    <a:pt x="5748" y="11618"/>
                  </a:lnTo>
                  <a:lnTo>
                    <a:pt x="5602" y="11789"/>
                  </a:lnTo>
                  <a:lnTo>
                    <a:pt x="5602" y="11789"/>
                  </a:lnTo>
                  <a:lnTo>
                    <a:pt x="5456" y="11935"/>
                  </a:lnTo>
                  <a:lnTo>
                    <a:pt x="5334" y="12105"/>
                  </a:lnTo>
                  <a:lnTo>
                    <a:pt x="5261" y="12251"/>
                  </a:lnTo>
                  <a:lnTo>
                    <a:pt x="5212" y="12349"/>
                  </a:lnTo>
                  <a:lnTo>
                    <a:pt x="5212" y="12349"/>
                  </a:lnTo>
                  <a:lnTo>
                    <a:pt x="5188" y="12446"/>
                  </a:lnTo>
                  <a:lnTo>
                    <a:pt x="5139" y="12568"/>
                  </a:lnTo>
                  <a:lnTo>
                    <a:pt x="5042" y="12714"/>
                  </a:lnTo>
                  <a:lnTo>
                    <a:pt x="4944" y="12836"/>
                  </a:lnTo>
                  <a:lnTo>
                    <a:pt x="4944" y="12836"/>
                  </a:lnTo>
                  <a:lnTo>
                    <a:pt x="4822" y="12958"/>
                  </a:lnTo>
                  <a:lnTo>
                    <a:pt x="4725" y="13079"/>
                  </a:lnTo>
                  <a:lnTo>
                    <a:pt x="4676" y="13201"/>
                  </a:lnTo>
                  <a:lnTo>
                    <a:pt x="4652" y="13299"/>
                  </a:lnTo>
                  <a:lnTo>
                    <a:pt x="4652" y="13299"/>
                  </a:lnTo>
                  <a:lnTo>
                    <a:pt x="4676" y="13469"/>
                  </a:lnTo>
                  <a:lnTo>
                    <a:pt x="4701" y="13542"/>
                  </a:lnTo>
                  <a:lnTo>
                    <a:pt x="4749" y="13591"/>
                  </a:lnTo>
                  <a:lnTo>
                    <a:pt x="4749" y="13591"/>
                  </a:lnTo>
                  <a:lnTo>
                    <a:pt x="4774" y="13640"/>
                  </a:lnTo>
                  <a:lnTo>
                    <a:pt x="4822" y="13713"/>
                  </a:lnTo>
                  <a:lnTo>
                    <a:pt x="4847" y="13883"/>
                  </a:lnTo>
                  <a:lnTo>
                    <a:pt x="4847" y="13883"/>
                  </a:lnTo>
                  <a:lnTo>
                    <a:pt x="4822" y="13956"/>
                  </a:lnTo>
                  <a:lnTo>
                    <a:pt x="4774" y="14005"/>
                  </a:lnTo>
                  <a:lnTo>
                    <a:pt x="4725" y="14054"/>
                  </a:lnTo>
                  <a:lnTo>
                    <a:pt x="4652" y="14054"/>
                  </a:lnTo>
                  <a:lnTo>
                    <a:pt x="4652" y="14054"/>
                  </a:lnTo>
                  <a:lnTo>
                    <a:pt x="4555" y="14054"/>
                  </a:lnTo>
                  <a:lnTo>
                    <a:pt x="4457" y="14005"/>
                  </a:lnTo>
                  <a:lnTo>
                    <a:pt x="4360" y="13956"/>
                  </a:lnTo>
                  <a:lnTo>
                    <a:pt x="4262" y="13883"/>
                  </a:lnTo>
                  <a:lnTo>
                    <a:pt x="4262" y="13883"/>
                  </a:lnTo>
                  <a:lnTo>
                    <a:pt x="4189" y="13761"/>
                  </a:lnTo>
                  <a:lnTo>
                    <a:pt x="4141" y="13615"/>
                  </a:lnTo>
                  <a:lnTo>
                    <a:pt x="4092" y="13469"/>
                  </a:lnTo>
                  <a:lnTo>
                    <a:pt x="4092" y="13299"/>
                  </a:lnTo>
                  <a:lnTo>
                    <a:pt x="4092" y="13299"/>
                  </a:lnTo>
                  <a:lnTo>
                    <a:pt x="4067" y="13152"/>
                  </a:lnTo>
                  <a:lnTo>
                    <a:pt x="4019" y="12982"/>
                  </a:lnTo>
                  <a:lnTo>
                    <a:pt x="3970" y="12836"/>
                  </a:lnTo>
                  <a:lnTo>
                    <a:pt x="3897" y="12738"/>
                  </a:lnTo>
                  <a:lnTo>
                    <a:pt x="3897" y="12738"/>
                  </a:lnTo>
                  <a:lnTo>
                    <a:pt x="3848" y="12690"/>
                  </a:lnTo>
                  <a:lnTo>
                    <a:pt x="3824" y="12592"/>
                  </a:lnTo>
                  <a:lnTo>
                    <a:pt x="3751" y="12349"/>
                  </a:lnTo>
                  <a:lnTo>
                    <a:pt x="3726" y="12056"/>
                  </a:lnTo>
                  <a:lnTo>
                    <a:pt x="3702" y="11716"/>
                  </a:lnTo>
                  <a:lnTo>
                    <a:pt x="3702" y="11472"/>
                  </a:lnTo>
                  <a:lnTo>
                    <a:pt x="3702" y="11472"/>
                  </a:lnTo>
                  <a:lnTo>
                    <a:pt x="3702" y="11301"/>
                  </a:lnTo>
                  <a:lnTo>
                    <a:pt x="3653" y="11107"/>
                  </a:lnTo>
                  <a:lnTo>
                    <a:pt x="3629" y="10936"/>
                  </a:lnTo>
                  <a:lnTo>
                    <a:pt x="3556" y="10741"/>
                  </a:lnTo>
                  <a:lnTo>
                    <a:pt x="3483" y="10571"/>
                  </a:lnTo>
                  <a:lnTo>
                    <a:pt x="3410" y="10425"/>
                  </a:lnTo>
                  <a:lnTo>
                    <a:pt x="3312" y="10279"/>
                  </a:lnTo>
                  <a:lnTo>
                    <a:pt x="3239" y="10181"/>
                  </a:lnTo>
                  <a:lnTo>
                    <a:pt x="3239" y="10181"/>
                  </a:lnTo>
                  <a:lnTo>
                    <a:pt x="3045" y="9962"/>
                  </a:lnTo>
                  <a:lnTo>
                    <a:pt x="2898" y="9767"/>
                  </a:lnTo>
                  <a:lnTo>
                    <a:pt x="2801" y="9621"/>
                  </a:lnTo>
                  <a:lnTo>
                    <a:pt x="2752" y="9499"/>
                  </a:lnTo>
                  <a:lnTo>
                    <a:pt x="2752" y="9499"/>
                  </a:lnTo>
                  <a:lnTo>
                    <a:pt x="2728" y="9353"/>
                  </a:lnTo>
                  <a:lnTo>
                    <a:pt x="2704" y="9280"/>
                  </a:lnTo>
                  <a:lnTo>
                    <a:pt x="2655" y="9231"/>
                  </a:lnTo>
                  <a:lnTo>
                    <a:pt x="2655" y="9231"/>
                  </a:lnTo>
                  <a:lnTo>
                    <a:pt x="2631" y="9158"/>
                  </a:lnTo>
                  <a:lnTo>
                    <a:pt x="2582" y="9036"/>
                  </a:lnTo>
                  <a:lnTo>
                    <a:pt x="2582" y="8890"/>
                  </a:lnTo>
                  <a:lnTo>
                    <a:pt x="2557" y="8744"/>
                  </a:lnTo>
                  <a:lnTo>
                    <a:pt x="2557" y="8744"/>
                  </a:lnTo>
                  <a:lnTo>
                    <a:pt x="2582" y="8598"/>
                  </a:lnTo>
                  <a:lnTo>
                    <a:pt x="2582" y="8452"/>
                  </a:lnTo>
                  <a:lnTo>
                    <a:pt x="2631" y="8330"/>
                  </a:lnTo>
                  <a:lnTo>
                    <a:pt x="2655" y="8281"/>
                  </a:lnTo>
                  <a:lnTo>
                    <a:pt x="2655" y="8281"/>
                  </a:lnTo>
                  <a:lnTo>
                    <a:pt x="2704" y="8208"/>
                  </a:lnTo>
                  <a:lnTo>
                    <a:pt x="2728" y="8160"/>
                  </a:lnTo>
                  <a:lnTo>
                    <a:pt x="2752" y="7989"/>
                  </a:lnTo>
                  <a:lnTo>
                    <a:pt x="2752" y="7989"/>
                  </a:lnTo>
                  <a:lnTo>
                    <a:pt x="2728" y="7819"/>
                  </a:lnTo>
                  <a:lnTo>
                    <a:pt x="2704" y="7746"/>
                  </a:lnTo>
                  <a:lnTo>
                    <a:pt x="2655" y="7697"/>
                  </a:lnTo>
                  <a:lnTo>
                    <a:pt x="2655" y="7697"/>
                  </a:lnTo>
                  <a:lnTo>
                    <a:pt x="2606" y="7673"/>
                  </a:lnTo>
                  <a:lnTo>
                    <a:pt x="2533" y="7624"/>
                  </a:lnTo>
                  <a:lnTo>
                    <a:pt x="2363" y="7600"/>
                  </a:lnTo>
                  <a:lnTo>
                    <a:pt x="2363" y="7600"/>
                  </a:lnTo>
                  <a:lnTo>
                    <a:pt x="2265" y="7575"/>
                  </a:lnTo>
                  <a:lnTo>
                    <a:pt x="2119" y="7502"/>
                  </a:lnTo>
                  <a:lnTo>
                    <a:pt x="1973" y="7380"/>
                  </a:lnTo>
                  <a:lnTo>
                    <a:pt x="1802" y="7234"/>
                  </a:lnTo>
                  <a:lnTo>
                    <a:pt x="1802" y="7234"/>
                  </a:lnTo>
                  <a:lnTo>
                    <a:pt x="1632" y="7088"/>
                  </a:lnTo>
                  <a:lnTo>
                    <a:pt x="1486" y="6966"/>
                  </a:lnTo>
                  <a:lnTo>
                    <a:pt x="1340" y="6869"/>
                  </a:lnTo>
                  <a:lnTo>
                    <a:pt x="1242" y="6845"/>
                  </a:lnTo>
                  <a:lnTo>
                    <a:pt x="1242" y="6845"/>
                  </a:lnTo>
                  <a:lnTo>
                    <a:pt x="1121" y="6796"/>
                  </a:lnTo>
                  <a:lnTo>
                    <a:pt x="926" y="6674"/>
                  </a:lnTo>
                  <a:lnTo>
                    <a:pt x="706" y="6504"/>
                  </a:lnTo>
                  <a:lnTo>
                    <a:pt x="463" y="6284"/>
                  </a:lnTo>
                  <a:lnTo>
                    <a:pt x="463" y="6284"/>
                  </a:lnTo>
                  <a:lnTo>
                    <a:pt x="171" y="5919"/>
                  </a:lnTo>
                  <a:lnTo>
                    <a:pt x="0" y="5700"/>
                  </a:lnTo>
                  <a:lnTo>
                    <a:pt x="0" y="5700"/>
                  </a:lnTo>
                  <a:lnTo>
                    <a:pt x="0" y="5724"/>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49"/>
            <p:cNvSpPr/>
            <p:nvPr/>
          </p:nvSpPr>
          <p:spPr>
            <a:xfrm>
              <a:off x="6128575" y="3695900"/>
              <a:ext cx="86475" cy="47525"/>
            </a:xfrm>
            <a:custGeom>
              <a:avLst/>
              <a:gdLst/>
              <a:ahLst/>
              <a:cxnLst/>
              <a:rect l="l" t="t" r="r" b="b"/>
              <a:pathLst>
                <a:path w="3459" h="1901" fill="none" extrusionOk="0">
                  <a:moveTo>
                    <a:pt x="2022" y="1340"/>
                  </a:moveTo>
                  <a:lnTo>
                    <a:pt x="2022" y="1340"/>
                  </a:lnTo>
                  <a:lnTo>
                    <a:pt x="1924" y="1413"/>
                  </a:lnTo>
                  <a:lnTo>
                    <a:pt x="1827" y="1486"/>
                  </a:lnTo>
                  <a:lnTo>
                    <a:pt x="1729" y="1511"/>
                  </a:lnTo>
                  <a:lnTo>
                    <a:pt x="1632" y="1535"/>
                  </a:lnTo>
                  <a:lnTo>
                    <a:pt x="1632" y="1535"/>
                  </a:lnTo>
                  <a:lnTo>
                    <a:pt x="1559" y="1535"/>
                  </a:lnTo>
                  <a:lnTo>
                    <a:pt x="1461" y="1584"/>
                  </a:lnTo>
                  <a:lnTo>
                    <a:pt x="1340" y="1657"/>
                  </a:lnTo>
                  <a:lnTo>
                    <a:pt x="1267" y="1730"/>
                  </a:lnTo>
                  <a:lnTo>
                    <a:pt x="1267" y="1730"/>
                  </a:lnTo>
                  <a:lnTo>
                    <a:pt x="1169" y="1803"/>
                  </a:lnTo>
                  <a:lnTo>
                    <a:pt x="1072" y="1852"/>
                  </a:lnTo>
                  <a:lnTo>
                    <a:pt x="974" y="1900"/>
                  </a:lnTo>
                  <a:lnTo>
                    <a:pt x="877" y="1900"/>
                  </a:lnTo>
                  <a:lnTo>
                    <a:pt x="877" y="1900"/>
                  </a:lnTo>
                  <a:lnTo>
                    <a:pt x="779" y="1900"/>
                  </a:lnTo>
                  <a:lnTo>
                    <a:pt x="682" y="1852"/>
                  </a:lnTo>
                  <a:lnTo>
                    <a:pt x="585" y="1803"/>
                  </a:lnTo>
                  <a:lnTo>
                    <a:pt x="512" y="1730"/>
                  </a:lnTo>
                  <a:lnTo>
                    <a:pt x="512" y="1730"/>
                  </a:lnTo>
                  <a:lnTo>
                    <a:pt x="438" y="1633"/>
                  </a:lnTo>
                  <a:lnTo>
                    <a:pt x="414" y="1535"/>
                  </a:lnTo>
                  <a:lnTo>
                    <a:pt x="438" y="1438"/>
                  </a:lnTo>
                  <a:lnTo>
                    <a:pt x="512" y="1340"/>
                  </a:lnTo>
                  <a:lnTo>
                    <a:pt x="512" y="1340"/>
                  </a:lnTo>
                  <a:lnTo>
                    <a:pt x="585" y="1243"/>
                  </a:lnTo>
                  <a:lnTo>
                    <a:pt x="633" y="1145"/>
                  </a:lnTo>
                  <a:lnTo>
                    <a:pt x="682" y="1048"/>
                  </a:lnTo>
                  <a:lnTo>
                    <a:pt x="682" y="951"/>
                  </a:lnTo>
                  <a:lnTo>
                    <a:pt x="682" y="951"/>
                  </a:lnTo>
                  <a:lnTo>
                    <a:pt x="658" y="804"/>
                  </a:lnTo>
                  <a:lnTo>
                    <a:pt x="633" y="731"/>
                  </a:lnTo>
                  <a:lnTo>
                    <a:pt x="585" y="683"/>
                  </a:lnTo>
                  <a:lnTo>
                    <a:pt x="585" y="683"/>
                  </a:lnTo>
                  <a:lnTo>
                    <a:pt x="536" y="634"/>
                  </a:lnTo>
                  <a:lnTo>
                    <a:pt x="463" y="610"/>
                  </a:lnTo>
                  <a:lnTo>
                    <a:pt x="317" y="585"/>
                  </a:lnTo>
                  <a:lnTo>
                    <a:pt x="317" y="585"/>
                  </a:lnTo>
                  <a:lnTo>
                    <a:pt x="146" y="561"/>
                  </a:lnTo>
                  <a:lnTo>
                    <a:pt x="73" y="512"/>
                  </a:lnTo>
                  <a:lnTo>
                    <a:pt x="24" y="488"/>
                  </a:lnTo>
                  <a:lnTo>
                    <a:pt x="24" y="488"/>
                  </a:lnTo>
                  <a:lnTo>
                    <a:pt x="0" y="439"/>
                  </a:lnTo>
                  <a:lnTo>
                    <a:pt x="24" y="366"/>
                  </a:lnTo>
                  <a:lnTo>
                    <a:pt x="49" y="293"/>
                  </a:lnTo>
                  <a:lnTo>
                    <a:pt x="122" y="196"/>
                  </a:lnTo>
                  <a:lnTo>
                    <a:pt x="122" y="196"/>
                  </a:lnTo>
                  <a:lnTo>
                    <a:pt x="171" y="171"/>
                  </a:lnTo>
                  <a:lnTo>
                    <a:pt x="268" y="123"/>
                  </a:lnTo>
                  <a:lnTo>
                    <a:pt x="512" y="74"/>
                  </a:lnTo>
                  <a:lnTo>
                    <a:pt x="804" y="25"/>
                  </a:lnTo>
                  <a:lnTo>
                    <a:pt x="1145" y="1"/>
                  </a:lnTo>
                  <a:lnTo>
                    <a:pt x="2509" y="1"/>
                  </a:lnTo>
                  <a:lnTo>
                    <a:pt x="2509" y="1"/>
                  </a:lnTo>
                  <a:lnTo>
                    <a:pt x="2850" y="25"/>
                  </a:lnTo>
                  <a:lnTo>
                    <a:pt x="3142" y="49"/>
                  </a:lnTo>
                  <a:lnTo>
                    <a:pt x="3337" y="74"/>
                  </a:lnTo>
                  <a:lnTo>
                    <a:pt x="3434" y="98"/>
                  </a:lnTo>
                  <a:lnTo>
                    <a:pt x="3434" y="98"/>
                  </a:lnTo>
                  <a:lnTo>
                    <a:pt x="3458" y="123"/>
                  </a:lnTo>
                  <a:lnTo>
                    <a:pt x="3434" y="171"/>
                  </a:lnTo>
                  <a:lnTo>
                    <a:pt x="3361" y="317"/>
                  </a:lnTo>
                  <a:lnTo>
                    <a:pt x="3239" y="488"/>
                  </a:lnTo>
                  <a:lnTo>
                    <a:pt x="3069" y="683"/>
                  </a:lnTo>
                  <a:lnTo>
                    <a:pt x="3069" y="683"/>
                  </a:lnTo>
                  <a:lnTo>
                    <a:pt x="2874" y="853"/>
                  </a:lnTo>
                  <a:lnTo>
                    <a:pt x="2679" y="999"/>
                  </a:lnTo>
                  <a:lnTo>
                    <a:pt x="2509" y="1121"/>
                  </a:lnTo>
                  <a:lnTo>
                    <a:pt x="2411" y="1145"/>
                  </a:lnTo>
                  <a:lnTo>
                    <a:pt x="2411" y="1145"/>
                  </a:lnTo>
                  <a:lnTo>
                    <a:pt x="2314" y="1170"/>
                  </a:lnTo>
                  <a:lnTo>
                    <a:pt x="2216" y="1194"/>
                  </a:lnTo>
                  <a:lnTo>
                    <a:pt x="2119" y="1267"/>
                  </a:lnTo>
                  <a:lnTo>
                    <a:pt x="2022" y="1340"/>
                  </a:lnTo>
                  <a:lnTo>
                    <a:pt x="2022" y="134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49"/>
            <p:cNvSpPr/>
            <p:nvPr/>
          </p:nvSpPr>
          <p:spPr>
            <a:xfrm>
              <a:off x="6357500" y="3940075"/>
              <a:ext cx="18900" cy="34725"/>
            </a:xfrm>
            <a:custGeom>
              <a:avLst/>
              <a:gdLst/>
              <a:ahLst/>
              <a:cxnLst/>
              <a:rect l="l" t="t" r="r" b="b"/>
              <a:pathLst>
                <a:path w="756" h="1389" fill="none" extrusionOk="0">
                  <a:moveTo>
                    <a:pt x="585" y="682"/>
                  </a:moveTo>
                  <a:lnTo>
                    <a:pt x="585" y="682"/>
                  </a:lnTo>
                  <a:lnTo>
                    <a:pt x="512" y="779"/>
                  </a:lnTo>
                  <a:lnTo>
                    <a:pt x="439" y="877"/>
                  </a:lnTo>
                  <a:lnTo>
                    <a:pt x="390" y="974"/>
                  </a:lnTo>
                  <a:lnTo>
                    <a:pt x="390" y="1072"/>
                  </a:lnTo>
                  <a:lnTo>
                    <a:pt x="390" y="1072"/>
                  </a:lnTo>
                  <a:lnTo>
                    <a:pt x="366" y="1218"/>
                  </a:lnTo>
                  <a:lnTo>
                    <a:pt x="317" y="1291"/>
                  </a:lnTo>
                  <a:lnTo>
                    <a:pt x="293" y="1364"/>
                  </a:lnTo>
                  <a:lnTo>
                    <a:pt x="293" y="1364"/>
                  </a:lnTo>
                  <a:lnTo>
                    <a:pt x="244" y="1388"/>
                  </a:lnTo>
                  <a:lnTo>
                    <a:pt x="195" y="1388"/>
                  </a:lnTo>
                  <a:lnTo>
                    <a:pt x="147" y="1388"/>
                  </a:lnTo>
                  <a:lnTo>
                    <a:pt x="98" y="1364"/>
                  </a:lnTo>
                  <a:lnTo>
                    <a:pt x="98" y="1364"/>
                  </a:lnTo>
                  <a:lnTo>
                    <a:pt x="74" y="1291"/>
                  </a:lnTo>
                  <a:lnTo>
                    <a:pt x="25" y="1169"/>
                  </a:lnTo>
                  <a:lnTo>
                    <a:pt x="25" y="1023"/>
                  </a:lnTo>
                  <a:lnTo>
                    <a:pt x="1" y="877"/>
                  </a:lnTo>
                  <a:lnTo>
                    <a:pt x="1" y="877"/>
                  </a:lnTo>
                  <a:lnTo>
                    <a:pt x="25" y="706"/>
                  </a:lnTo>
                  <a:lnTo>
                    <a:pt x="98" y="536"/>
                  </a:lnTo>
                  <a:lnTo>
                    <a:pt x="171" y="365"/>
                  </a:lnTo>
                  <a:lnTo>
                    <a:pt x="293" y="219"/>
                  </a:lnTo>
                  <a:lnTo>
                    <a:pt x="293" y="219"/>
                  </a:lnTo>
                  <a:lnTo>
                    <a:pt x="415" y="122"/>
                  </a:lnTo>
                  <a:lnTo>
                    <a:pt x="512" y="49"/>
                  </a:lnTo>
                  <a:lnTo>
                    <a:pt x="609" y="0"/>
                  </a:lnTo>
                  <a:lnTo>
                    <a:pt x="682" y="24"/>
                  </a:lnTo>
                  <a:lnTo>
                    <a:pt x="682" y="24"/>
                  </a:lnTo>
                  <a:lnTo>
                    <a:pt x="707" y="73"/>
                  </a:lnTo>
                  <a:lnTo>
                    <a:pt x="731" y="146"/>
                  </a:lnTo>
                  <a:lnTo>
                    <a:pt x="756" y="317"/>
                  </a:lnTo>
                  <a:lnTo>
                    <a:pt x="756" y="317"/>
                  </a:lnTo>
                  <a:lnTo>
                    <a:pt x="756" y="390"/>
                  </a:lnTo>
                  <a:lnTo>
                    <a:pt x="707" y="487"/>
                  </a:lnTo>
                  <a:lnTo>
                    <a:pt x="658" y="609"/>
                  </a:lnTo>
                  <a:lnTo>
                    <a:pt x="585" y="682"/>
                  </a:lnTo>
                  <a:lnTo>
                    <a:pt x="585" y="682"/>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49"/>
            <p:cNvSpPr/>
            <p:nvPr/>
          </p:nvSpPr>
          <p:spPr>
            <a:xfrm>
              <a:off x="6202850" y="3720875"/>
              <a:ext cx="204000" cy="278875"/>
            </a:xfrm>
            <a:custGeom>
              <a:avLst/>
              <a:gdLst/>
              <a:ahLst/>
              <a:cxnLst/>
              <a:rect l="l" t="t" r="r" b="b"/>
              <a:pathLst>
                <a:path w="8160" h="11155" fill="none" extrusionOk="0">
                  <a:moveTo>
                    <a:pt x="8159" y="4774"/>
                  </a:moveTo>
                  <a:lnTo>
                    <a:pt x="8159" y="4774"/>
                  </a:lnTo>
                  <a:lnTo>
                    <a:pt x="7599" y="4701"/>
                  </a:lnTo>
                  <a:lnTo>
                    <a:pt x="7283" y="4652"/>
                  </a:lnTo>
                  <a:lnTo>
                    <a:pt x="7136" y="4603"/>
                  </a:lnTo>
                  <a:lnTo>
                    <a:pt x="7136" y="4603"/>
                  </a:lnTo>
                  <a:lnTo>
                    <a:pt x="7088" y="4579"/>
                  </a:lnTo>
                  <a:lnTo>
                    <a:pt x="7015" y="4555"/>
                  </a:lnTo>
                  <a:lnTo>
                    <a:pt x="6844" y="4530"/>
                  </a:lnTo>
                  <a:lnTo>
                    <a:pt x="6844" y="4530"/>
                  </a:lnTo>
                  <a:lnTo>
                    <a:pt x="6747" y="4506"/>
                  </a:lnTo>
                  <a:lnTo>
                    <a:pt x="6649" y="4457"/>
                  </a:lnTo>
                  <a:lnTo>
                    <a:pt x="6552" y="4409"/>
                  </a:lnTo>
                  <a:lnTo>
                    <a:pt x="6454" y="4336"/>
                  </a:lnTo>
                  <a:lnTo>
                    <a:pt x="6454" y="4336"/>
                  </a:lnTo>
                  <a:lnTo>
                    <a:pt x="6381" y="4262"/>
                  </a:lnTo>
                  <a:lnTo>
                    <a:pt x="6308" y="4214"/>
                  </a:lnTo>
                  <a:lnTo>
                    <a:pt x="6235" y="4214"/>
                  </a:lnTo>
                  <a:lnTo>
                    <a:pt x="6187" y="4238"/>
                  </a:lnTo>
                  <a:lnTo>
                    <a:pt x="6187" y="4238"/>
                  </a:lnTo>
                  <a:lnTo>
                    <a:pt x="6162" y="4287"/>
                  </a:lnTo>
                  <a:lnTo>
                    <a:pt x="6162" y="4360"/>
                  </a:lnTo>
                  <a:lnTo>
                    <a:pt x="6211" y="4433"/>
                  </a:lnTo>
                  <a:lnTo>
                    <a:pt x="6284" y="4530"/>
                  </a:lnTo>
                  <a:lnTo>
                    <a:pt x="6284" y="4530"/>
                  </a:lnTo>
                  <a:lnTo>
                    <a:pt x="6357" y="4603"/>
                  </a:lnTo>
                  <a:lnTo>
                    <a:pt x="6454" y="4652"/>
                  </a:lnTo>
                  <a:lnTo>
                    <a:pt x="6576" y="4701"/>
                  </a:lnTo>
                  <a:lnTo>
                    <a:pt x="6649" y="4701"/>
                  </a:lnTo>
                  <a:lnTo>
                    <a:pt x="6649" y="4701"/>
                  </a:lnTo>
                  <a:lnTo>
                    <a:pt x="6747" y="4725"/>
                  </a:lnTo>
                  <a:lnTo>
                    <a:pt x="6844" y="4774"/>
                  </a:lnTo>
                  <a:lnTo>
                    <a:pt x="6942" y="4823"/>
                  </a:lnTo>
                  <a:lnTo>
                    <a:pt x="7039" y="4896"/>
                  </a:lnTo>
                  <a:lnTo>
                    <a:pt x="7039" y="4896"/>
                  </a:lnTo>
                  <a:lnTo>
                    <a:pt x="7063" y="4944"/>
                  </a:lnTo>
                  <a:lnTo>
                    <a:pt x="7088" y="4993"/>
                  </a:lnTo>
                  <a:lnTo>
                    <a:pt x="7063" y="5139"/>
                  </a:lnTo>
                  <a:lnTo>
                    <a:pt x="6966" y="5310"/>
                  </a:lnTo>
                  <a:lnTo>
                    <a:pt x="6844" y="5480"/>
                  </a:lnTo>
                  <a:lnTo>
                    <a:pt x="6844" y="5480"/>
                  </a:lnTo>
                  <a:lnTo>
                    <a:pt x="6674" y="5626"/>
                  </a:lnTo>
                  <a:lnTo>
                    <a:pt x="6528" y="5748"/>
                  </a:lnTo>
                  <a:lnTo>
                    <a:pt x="6381" y="5821"/>
                  </a:lnTo>
                  <a:lnTo>
                    <a:pt x="6284" y="5846"/>
                  </a:lnTo>
                  <a:lnTo>
                    <a:pt x="6284" y="5846"/>
                  </a:lnTo>
                  <a:lnTo>
                    <a:pt x="6113" y="5870"/>
                  </a:lnTo>
                  <a:lnTo>
                    <a:pt x="6040" y="5894"/>
                  </a:lnTo>
                  <a:lnTo>
                    <a:pt x="5992" y="5943"/>
                  </a:lnTo>
                  <a:lnTo>
                    <a:pt x="5992" y="5943"/>
                  </a:lnTo>
                  <a:lnTo>
                    <a:pt x="5943" y="5967"/>
                  </a:lnTo>
                  <a:lnTo>
                    <a:pt x="5894" y="5992"/>
                  </a:lnTo>
                  <a:lnTo>
                    <a:pt x="5846" y="5967"/>
                  </a:lnTo>
                  <a:lnTo>
                    <a:pt x="5797" y="5943"/>
                  </a:lnTo>
                  <a:lnTo>
                    <a:pt x="5797" y="5943"/>
                  </a:lnTo>
                  <a:lnTo>
                    <a:pt x="5773" y="5894"/>
                  </a:lnTo>
                  <a:lnTo>
                    <a:pt x="5724" y="5821"/>
                  </a:lnTo>
                  <a:lnTo>
                    <a:pt x="5699" y="5651"/>
                  </a:lnTo>
                  <a:lnTo>
                    <a:pt x="5699" y="5651"/>
                  </a:lnTo>
                  <a:lnTo>
                    <a:pt x="5675" y="5553"/>
                  </a:lnTo>
                  <a:lnTo>
                    <a:pt x="5602" y="5407"/>
                  </a:lnTo>
                  <a:lnTo>
                    <a:pt x="5480" y="5261"/>
                  </a:lnTo>
                  <a:lnTo>
                    <a:pt x="5334" y="5091"/>
                  </a:lnTo>
                  <a:lnTo>
                    <a:pt x="5334" y="5091"/>
                  </a:lnTo>
                  <a:lnTo>
                    <a:pt x="5188" y="4920"/>
                  </a:lnTo>
                  <a:lnTo>
                    <a:pt x="5066" y="4774"/>
                  </a:lnTo>
                  <a:lnTo>
                    <a:pt x="4969" y="4628"/>
                  </a:lnTo>
                  <a:lnTo>
                    <a:pt x="4944" y="4530"/>
                  </a:lnTo>
                  <a:lnTo>
                    <a:pt x="4944" y="4530"/>
                  </a:lnTo>
                  <a:lnTo>
                    <a:pt x="4944" y="4457"/>
                  </a:lnTo>
                  <a:lnTo>
                    <a:pt x="4920" y="4409"/>
                  </a:lnTo>
                  <a:lnTo>
                    <a:pt x="4896" y="4409"/>
                  </a:lnTo>
                  <a:lnTo>
                    <a:pt x="4847" y="4433"/>
                  </a:lnTo>
                  <a:lnTo>
                    <a:pt x="4847" y="4433"/>
                  </a:lnTo>
                  <a:lnTo>
                    <a:pt x="4823" y="4482"/>
                  </a:lnTo>
                  <a:lnTo>
                    <a:pt x="4774" y="4555"/>
                  </a:lnTo>
                  <a:lnTo>
                    <a:pt x="4750" y="4701"/>
                  </a:lnTo>
                  <a:lnTo>
                    <a:pt x="4750" y="4701"/>
                  </a:lnTo>
                  <a:lnTo>
                    <a:pt x="4774" y="4798"/>
                  </a:lnTo>
                  <a:lnTo>
                    <a:pt x="4847" y="4920"/>
                  </a:lnTo>
                  <a:lnTo>
                    <a:pt x="4920" y="5066"/>
                  </a:lnTo>
                  <a:lnTo>
                    <a:pt x="5042" y="5188"/>
                  </a:lnTo>
                  <a:lnTo>
                    <a:pt x="5042" y="5188"/>
                  </a:lnTo>
                  <a:lnTo>
                    <a:pt x="5139" y="5310"/>
                  </a:lnTo>
                  <a:lnTo>
                    <a:pt x="5237" y="5431"/>
                  </a:lnTo>
                  <a:lnTo>
                    <a:pt x="5310" y="5553"/>
                  </a:lnTo>
                  <a:lnTo>
                    <a:pt x="5334" y="5651"/>
                  </a:lnTo>
                  <a:lnTo>
                    <a:pt x="5334" y="5651"/>
                  </a:lnTo>
                  <a:lnTo>
                    <a:pt x="5334" y="5748"/>
                  </a:lnTo>
                  <a:lnTo>
                    <a:pt x="5383" y="5846"/>
                  </a:lnTo>
                  <a:lnTo>
                    <a:pt x="5432" y="5943"/>
                  </a:lnTo>
                  <a:lnTo>
                    <a:pt x="5505" y="6040"/>
                  </a:lnTo>
                  <a:lnTo>
                    <a:pt x="5505" y="6040"/>
                  </a:lnTo>
                  <a:lnTo>
                    <a:pt x="5626" y="6113"/>
                  </a:lnTo>
                  <a:lnTo>
                    <a:pt x="5773" y="6162"/>
                  </a:lnTo>
                  <a:lnTo>
                    <a:pt x="5919" y="6211"/>
                  </a:lnTo>
                  <a:lnTo>
                    <a:pt x="6089" y="6235"/>
                  </a:lnTo>
                  <a:lnTo>
                    <a:pt x="6089" y="6235"/>
                  </a:lnTo>
                  <a:lnTo>
                    <a:pt x="6235" y="6235"/>
                  </a:lnTo>
                  <a:lnTo>
                    <a:pt x="6357" y="6284"/>
                  </a:lnTo>
                  <a:lnTo>
                    <a:pt x="6430" y="6333"/>
                  </a:lnTo>
                  <a:lnTo>
                    <a:pt x="6454" y="6381"/>
                  </a:lnTo>
                  <a:lnTo>
                    <a:pt x="6454" y="6430"/>
                  </a:lnTo>
                  <a:lnTo>
                    <a:pt x="6454" y="6430"/>
                  </a:lnTo>
                  <a:lnTo>
                    <a:pt x="6430" y="6527"/>
                  </a:lnTo>
                  <a:lnTo>
                    <a:pt x="6308" y="6722"/>
                  </a:lnTo>
                  <a:lnTo>
                    <a:pt x="6113" y="6941"/>
                  </a:lnTo>
                  <a:lnTo>
                    <a:pt x="5894" y="7185"/>
                  </a:lnTo>
                  <a:lnTo>
                    <a:pt x="5894" y="7185"/>
                  </a:lnTo>
                  <a:lnTo>
                    <a:pt x="5675" y="7429"/>
                  </a:lnTo>
                  <a:lnTo>
                    <a:pt x="5505" y="7696"/>
                  </a:lnTo>
                  <a:lnTo>
                    <a:pt x="5358" y="7940"/>
                  </a:lnTo>
                  <a:lnTo>
                    <a:pt x="5334" y="8037"/>
                  </a:lnTo>
                  <a:lnTo>
                    <a:pt x="5334" y="8135"/>
                  </a:lnTo>
                  <a:lnTo>
                    <a:pt x="5334" y="8135"/>
                  </a:lnTo>
                  <a:lnTo>
                    <a:pt x="5334" y="8281"/>
                  </a:lnTo>
                  <a:lnTo>
                    <a:pt x="5358" y="8427"/>
                  </a:lnTo>
                  <a:lnTo>
                    <a:pt x="5383" y="8525"/>
                  </a:lnTo>
                  <a:lnTo>
                    <a:pt x="5432" y="8598"/>
                  </a:lnTo>
                  <a:lnTo>
                    <a:pt x="5432" y="8598"/>
                  </a:lnTo>
                  <a:lnTo>
                    <a:pt x="5456" y="8646"/>
                  </a:lnTo>
                  <a:lnTo>
                    <a:pt x="5480" y="8719"/>
                  </a:lnTo>
                  <a:lnTo>
                    <a:pt x="5505" y="8890"/>
                  </a:lnTo>
                  <a:lnTo>
                    <a:pt x="5505" y="8890"/>
                  </a:lnTo>
                  <a:lnTo>
                    <a:pt x="5480" y="8987"/>
                  </a:lnTo>
                  <a:lnTo>
                    <a:pt x="5383" y="9158"/>
                  </a:lnTo>
                  <a:lnTo>
                    <a:pt x="5237" y="9353"/>
                  </a:lnTo>
                  <a:lnTo>
                    <a:pt x="5042" y="9547"/>
                  </a:lnTo>
                  <a:lnTo>
                    <a:pt x="5042" y="9547"/>
                  </a:lnTo>
                  <a:lnTo>
                    <a:pt x="4847" y="9742"/>
                  </a:lnTo>
                  <a:lnTo>
                    <a:pt x="4701" y="9937"/>
                  </a:lnTo>
                  <a:lnTo>
                    <a:pt x="4603" y="10108"/>
                  </a:lnTo>
                  <a:lnTo>
                    <a:pt x="4555" y="10205"/>
                  </a:lnTo>
                  <a:lnTo>
                    <a:pt x="4555" y="10205"/>
                  </a:lnTo>
                  <a:lnTo>
                    <a:pt x="4530" y="10327"/>
                  </a:lnTo>
                  <a:lnTo>
                    <a:pt x="4457" y="10473"/>
                  </a:lnTo>
                  <a:lnTo>
                    <a:pt x="4336" y="10619"/>
                  </a:lnTo>
                  <a:lnTo>
                    <a:pt x="4189" y="10790"/>
                  </a:lnTo>
                  <a:lnTo>
                    <a:pt x="4189" y="10790"/>
                  </a:lnTo>
                  <a:lnTo>
                    <a:pt x="4019" y="10936"/>
                  </a:lnTo>
                  <a:lnTo>
                    <a:pt x="3873" y="11057"/>
                  </a:lnTo>
                  <a:lnTo>
                    <a:pt x="3727" y="11131"/>
                  </a:lnTo>
                  <a:lnTo>
                    <a:pt x="3605" y="11155"/>
                  </a:lnTo>
                  <a:lnTo>
                    <a:pt x="3605" y="11155"/>
                  </a:lnTo>
                  <a:lnTo>
                    <a:pt x="3532" y="11155"/>
                  </a:lnTo>
                  <a:lnTo>
                    <a:pt x="3434" y="11106"/>
                  </a:lnTo>
                  <a:lnTo>
                    <a:pt x="3337" y="11057"/>
                  </a:lnTo>
                  <a:lnTo>
                    <a:pt x="3240" y="10984"/>
                  </a:lnTo>
                  <a:lnTo>
                    <a:pt x="3240" y="10984"/>
                  </a:lnTo>
                  <a:lnTo>
                    <a:pt x="3167" y="10887"/>
                  </a:lnTo>
                  <a:lnTo>
                    <a:pt x="3093" y="10790"/>
                  </a:lnTo>
                  <a:lnTo>
                    <a:pt x="3069" y="10692"/>
                  </a:lnTo>
                  <a:lnTo>
                    <a:pt x="3045" y="10595"/>
                  </a:lnTo>
                  <a:lnTo>
                    <a:pt x="3045" y="10595"/>
                  </a:lnTo>
                  <a:lnTo>
                    <a:pt x="3020" y="10424"/>
                  </a:lnTo>
                  <a:lnTo>
                    <a:pt x="2996" y="10351"/>
                  </a:lnTo>
                  <a:lnTo>
                    <a:pt x="2947" y="10302"/>
                  </a:lnTo>
                  <a:lnTo>
                    <a:pt x="2947" y="10302"/>
                  </a:lnTo>
                  <a:lnTo>
                    <a:pt x="2923" y="10254"/>
                  </a:lnTo>
                  <a:lnTo>
                    <a:pt x="2874" y="10181"/>
                  </a:lnTo>
                  <a:lnTo>
                    <a:pt x="2850" y="10035"/>
                  </a:lnTo>
                  <a:lnTo>
                    <a:pt x="2850" y="10035"/>
                  </a:lnTo>
                  <a:lnTo>
                    <a:pt x="2826" y="9864"/>
                  </a:lnTo>
                  <a:lnTo>
                    <a:pt x="2801" y="9791"/>
                  </a:lnTo>
                  <a:lnTo>
                    <a:pt x="2752" y="9742"/>
                  </a:lnTo>
                  <a:lnTo>
                    <a:pt x="2752" y="9742"/>
                  </a:lnTo>
                  <a:lnTo>
                    <a:pt x="2728" y="9669"/>
                  </a:lnTo>
                  <a:lnTo>
                    <a:pt x="2704" y="9572"/>
                  </a:lnTo>
                  <a:lnTo>
                    <a:pt x="2679" y="9426"/>
                  </a:lnTo>
                  <a:lnTo>
                    <a:pt x="2655" y="9255"/>
                  </a:lnTo>
                  <a:lnTo>
                    <a:pt x="2655" y="9255"/>
                  </a:lnTo>
                  <a:lnTo>
                    <a:pt x="2679" y="9109"/>
                  </a:lnTo>
                  <a:lnTo>
                    <a:pt x="2704" y="8963"/>
                  </a:lnTo>
                  <a:lnTo>
                    <a:pt x="2728" y="8866"/>
                  </a:lnTo>
                  <a:lnTo>
                    <a:pt x="2752" y="8792"/>
                  </a:lnTo>
                  <a:lnTo>
                    <a:pt x="2752" y="8792"/>
                  </a:lnTo>
                  <a:lnTo>
                    <a:pt x="2801" y="8744"/>
                  </a:lnTo>
                  <a:lnTo>
                    <a:pt x="2826" y="8671"/>
                  </a:lnTo>
                  <a:lnTo>
                    <a:pt x="2850" y="8500"/>
                  </a:lnTo>
                  <a:lnTo>
                    <a:pt x="2850" y="8500"/>
                  </a:lnTo>
                  <a:lnTo>
                    <a:pt x="2826" y="8403"/>
                  </a:lnTo>
                  <a:lnTo>
                    <a:pt x="2777" y="8281"/>
                  </a:lnTo>
                  <a:lnTo>
                    <a:pt x="2679" y="8159"/>
                  </a:lnTo>
                  <a:lnTo>
                    <a:pt x="2582" y="8037"/>
                  </a:lnTo>
                  <a:lnTo>
                    <a:pt x="2582" y="8037"/>
                  </a:lnTo>
                  <a:lnTo>
                    <a:pt x="2460" y="7891"/>
                  </a:lnTo>
                  <a:lnTo>
                    <a:pt x="2363" y="7721"/>
                  </a:lnTo>
                  <a:lnTo>
                    <a:pt x="2314" y="7526"/>
                  </a:lnTo>
                  <a:lnTo>
                    <a:pt x="2290" y="7356"/>
                  </a:lnTo>
                  <a:lnTo>
                    <a:pt x="2290" y="7356"/>
                  </a:lnTo>
                  <a:lnTo>
                    <a:pt x="2290" y="7209"/>
                  </a:lnTo>
                  <a:lnTo>
                    <a:pt x="2265" y="7063"/>
                  </a:lnTo>
                  <a:lnTo>
                    <a:pt x="2217" y="6966"/>
                  </a:lnTo>
                  <a:lnTo>
                    <a:pt x="2192" y="6893"/>
                  </a:lnTo>
                  <a:lnTo>
                    <a:pt x="2192" y="6893"/>
                  </a:lnTo>
                  <a:lnTo>
                    <a:pt x="2144" y="6844"/>
                  </a:lnTo>
                  <a:lnTo>
                    <a:pt x="2071" y="6820"/>
                  </a:lnTo>
                  <a:lnTo>
                    <a:pt x="1900" y="6795"/>
                  </a:lnTo>
                  <a:lnTo>
                    <a:pt x="1900" y="6795"/>
                  </a:lnTo>
                  <a:lnTo>
                    <a:pt x="1754" y="6820"/>
                  </a:lnTo>
                  <a:lnTo>
                    <a:pt x="1681" y="6844"/>
                  </a:lnTo>
                  <a:lnTo>
                    <a:pt x="1632" y="6893"/>
                  </a:lnTo>
                  <a:lnTo>
                    <a:pt x="1632" y="6893"/>
                  </a:lnTo>
                  <a:lnTo>
                    <a:pt x="1559" y="6941"/>
                  </a:lnTo>
                  <a:lnTo>
                    <a:pt x="1437" y="6966"/>
                  </a:lnTo>
                  <a:lnTo>
                    <a:pt x="1291" y="6990"/>
                  </a:lnTo>
                  <a:lnTo>
                    <a:pt x="1145" y="6990"/>
                  </a:lnTo>
                  <a:lnTo>
                    <a:pt x="1145" y="6990"/>
                  </a:lnTo>
                  <a:lnTo>
                    <a:pt x="975" y="6966"/>
                  </a:lnTo>
                  <a:lnTo>
                    <a:pt x="780" y="6868"/>
                  </a:lnTo>
                  <a:lnTo>
                    <a:pt x="561" y="6747"/>
                  </a:lnTo>
                  <a:lnTo>
                    <a:pt x="390" y="6601"/>
                  </a:lnTo>
                  <a:lnTo>
                    <a:pt x="390" y="6601"/>
                  </a:lnTo>
                  <a:lnTo>
                    <a:pt x="317" y="6527"/>
                  </a:lnTo>
                  <a:lnTo>
                    <a:pt x="244" y="6406"/>
                  </a:lnTo>
                  <a:lnTo>
                    <a:pt x="122" y="6113"/>
                  </a:lnTo>
                  <a:lnTo>
                    <a:pt x="49" y="5797"/>
                  </a:lnTo>
                  <a:lnTo>
                    <a:pt x="0" y="5480"/>
                  </a:lnTo>
                  <a:lnTo>
                    <a:pt x="0" y="5480"/>
                  </a:lnTo>
                  <a:lnTo>
                    <a:pt x="25" y="5310"/>
                  </a:lnTo>
                  <a:lnTo>
                    <a:pt x="49" y="5139"/>
                  </a:lnTo>
                  <a:lnTo>
                    <a:pt x="147" y="4798"/>
                  </a:lnTo>
                  <a:lnTo>
                    <a:pt x="220" y="4628"/>
                  </a:lnTo>
                  <a:lnTo>
                    <a:pt x="293" y="4482"/>
                  </a:lnTo>
                  <a:lnTo>
                    <a:pt x="390" y="4336"/>
                  </a:lnTo>
                  <a:lnTo>
                    <a:pt x="487" y="4238"/>
                  </a:lnTo>
                  <a:lnTo>
                    <a:pt x="487" y="4238"/>
                  </a:lnTo>
                  <a:lnTo>
                    <a:pt x="682" y="4043"/>
                  </a:lnTo>
                  <a:lnTo>
                    <a:pt x="877" y="3897"/>
                  </a:lnTo>
                  <a:lnTo>
                    <a:pt x="1048" y="3800"/>
                  </a:lnTo>
                  <a:lnTo>
                    <a:pt x="1145" y="3751"/>
                  </a:lnTo>
                  <a:lnTo>
                    <a:pt x="1145" y="3751"/>
                  </a:lnTo>
                  <a:lnTo>
                    <a:pt x="1316" y="3727"/>
                  </a:lnTo>
                  <a:lnTo>
                    <a:pt x="1389" y="3702"/>
                  </a:lnTo>
                  <a:lnTo>
                    <a:pt x="1437" y="3654"/>
                  </a:lnTo>
                  <a:lnTo>
                    <a:pt x="1437" y="3654"/>
                  </a:lnTo>
                  <a:lnTo>
                    <a:pt x="1510" y="3629"/>
                  </a:lnTo>
                  <a:lnTo>
                    <a:pt x="1608" y="3605"/>
                  </a:lnTo>
                  <a:lnTo>
                    <a:pt x="1754" y="3581"/>
                  </a:lnTo>
                  <a:lnTo>
                    <a:pt x="1900" y="3581"/>
                  </a:lnTo>
                  <a:lnTo>
                    <a:pt x="1900" y="3581"/>
                  </a:lnTo>
                  <a:lnTo>
                    <a:pt x="2071" y="3581"/>
                  </a:lnTo>
                  <a:lnTo>
                    <a:pt x="2241" y="3629"/>
                  </a:lnTo>
                  <a:lnTo>
                    <a:pt x="2363" y="3678"/>
                  </a:lnTo>
                  <a:lnTo>
                    <a:pt x="2485" y="3751"/>
                  </a:lnTo>
                  <a:lnTo>
                    <a:pt x="2485" y="3751"/>
                  </a:lnTo>
                  <a:lnTo>
                    <a:pt x="2558" y="3824"/>
                  </a:lnTo>
                  <a:lnTo>
                    <a:pt x="2655" y="3897"/>
                  </a:lnTo>
                  <a:lnTo>
                    <a:pt x="2777" y="3946"/>
                  </a:lnTo>
                  <a:lnTo>
                    <a:pt x="2850" y="3946"/>
                  </a:lnTo>
                  <a:lnTo>
                    <a:pt x="2850" y="3946"/>
                  </a:lnTo>
                  <a:lnTo>
                    <a:pt x="3020" y="3970"/>
                  </a:lnTo>
                  <a:lnTo>
                    <a:pt x="3093" y="4019"/>
                  </a:lnTo>
                  <a:lnTo>
                    <a:pt x="3142" y="4043"/>
                  </a:lnTo>
                  <a:lnTo>
                    <a:pt x="3142" y="4043"/>
                  </a:lnTo>
                  <a:lnTo>
                    <a:pt x="3191" y="4068"/>
                  </a:lnTo>
                  <a:lnTo>
                    <a:pt x="3240" y="4092"/>
                  </a:lnTo>
                  <a:lnTo>
                    <a:pt x="3288" y="4068"/>
                  </a:lnTo>
                  <a:lnTo>
                    <a:pt x="3337" y="4043"/>
                  </a:lnTo>
                  <a:lnTo>
                    <a:pt x="3337" y="4043"/>
                  </a:lnTo>
                  <a:lnTo>
                    <a:pt x="3386" y="4019"/>
                  </a:lnTo>
                  <a:lnTo>
                    <a:pt x="3459" y="3970"/>
                  </a:lnTo>
                  <a:lnTo>
                    <a:pt x="3605" y="3946"/>
                  </a:lnTo>
                  <a:lnTo>
                    <a:pt x="3605" y="3946"/>
                  </a:lnTo>
                  <a:lnTo>
                    <a:pt x="3775" y="3970"/>
                  </a:lnTo>
                  <a:lnTo>
                    <a:pt x="3848" y="4019"/>
                  </a:lnTo>
                  <a:lnTo>
                    <a:pt x="3897" y="4043"/>
                  </a:lnTo>
                  <a:lnTo>
                    <a:pt x="3897" y="4043"/>
                  </a:lnTo>
                  <a:lnTo>
                    <a:pt x="3970" y="4092"/>
                  </a:lnTo>
                  <a:lnTo>
                    <a:pt x="4068" y="4116"/>
                  </a:lnTo>
                  <a:lnTo>
                    <a:pt x="4214" y="4141"/>
                  </a:lnTo>
                  <a:lnTo>
                    <a:pt x="4384" y="4141"/>
                  </a:lnTo>
                  <a:lnTo>
                    <a:pt x="4384" y="4141"/>
                  </a:lnTo>
                  <a:lnTo>
                    <a:pt x="4530" y="4141"/>
                  </a:lnTo>
                  <a:lnTo>
                    <a:pt x="4677" y="4116"/>
                  </a:lnTo>
                  <a:lnTo>
                    <a:pt x="4774" y="4092"/>
                  </a:lnTo>
                  <a:lnTo>
                    <a:pt x="4847" y="4043"/>
                  </a:lnTo>
                  <a:lnTo>
                    <a:pt x="4847" y="4043"/>
                  </a:lnTo>
                  <a:lnTo>
                    <a:pt x="4896" y="3995"/>
                  </a:lnTo>
                  <a:lnTo>
                    <a:pt x="4920" y="3921"/>
                  </a:lnTo>
                  <a:lnTo>
                    <a:pt x="4944" y="3751"/>
                  </a:lnTo>
                  <a:lnTo>
                    <a:pt x="4944" y="3751"/>
                  </a:lnTo>
                  <a:lnTo>
                    <a:pt x="4944" y="3727"/>
                  </a:lnTo>
                  <a:lnTo>
                    <a:pt x="4920" y="3678"/>
                  </a:lnTo>
                  <a:lnTo>
                    <a:pt x="4823" y="3629"/>
                  </a:lnTo>
                  <a:lnTo>
                    <a:pt x="4701" y="3581"/>
                  </a:lnTo>
                  <a:lnTo>
                    <a:pt x="4555" y="3581"/>
                  </a:lnTo>
                  <a:lnTo>
                    <a:pt x="4555" y="3581"/>
                  </a:lnTo>
                  <a:lnTo>
                    <a:pt x="4409" y="3556"/>
                  </a:lnTo>
                  <a:lnTo>
                    <a:pt x="4238" y="3507"/>
                  </a:lnTo>
                  <a:lnTo>
                    <a:pt x="4092" y="3459"/>
                  </a:lnTo>
                  <a:lnTo>
                    <a:pt x="3995" y="3386"/>
                  </a:lnTo>
                  <a:lnTo>
                    <a:pt x="3995" y="3386"/>
                  </a:lnTo>
                  <a:lnTo>
                    <a:pt x="3897" y="3313"/>
                  </a:lnTo>
                  <a:lnTo>
                    <a:pt x="3800" y="3240"/>
                  </a:lnTo>
                  <a:lnTo>
                    <a:pt x="3702" y="3215"/>
                  </a:lnTo>
                  <a:lnTo>
                    <a:pt x="3605" y="3191"/>
                  </a:lnTo>
                  <a:lnTo>
                    <a:pt x="3605" y="3191"/>
                  </a:lnTo>
                  <a:lnTo>
                    <a:pt x="3532" y="3166"/>
                  </a:lnTo>
                  <a:lnTo>
                    <a:pt x="3434" y="3142"/>
                  </a:lnTo>
                  <a:lnTo>
                    <a:pt x="3337" y="3069"/>
                  </a:lnTo>
                  <a:lnTo>
                    <a:pt x="3240" y="2996"/>
                  </a:lnTo>
                  <a:lnTo>
                    <a:pt x="3240" y="2996"/>
                  </a:lnTo>
                  <a:lnTo>
                    <a:pt x="3167" y="2923"/>
                  </a:lnTo>
                  <a:lnTo>
                    <a:pt x="3069" y="2899"/>
                  </a:lnTo>
                  <a:lnTo>
                    <a:pt x="2996" y="2874"/>
                  </a:lnTo>
                  <a:lnTo>
                    <a:pt x="2947" y="2899"/>
                  </a:lnTo>
                  <a:lnTo>
                    <a:pt x="2947" y="2899"/>
                  </a:lnTo>
                  <a:lnTo>
                    <a:pt x="2899" y="2923"/>
                  </a:lnTo>
                  <a:lnTo>
                    <a:pt x="2826" y="2923"/>
                  </a:lnTo>
                  <a:lnTo>
                    <a:pt x="2752" y="2874"/>
                  </a:lnTo>
                  <a:lnTo>
                    <a:pt x="2655" y="2801"/>
                  </a:lnTo>
                  <a:lnTo>
                    <a:pt x="2655" y="2801"/>
                  </a:lnTo>
                  <a:lnTo>
                    <a:pt x="2582" y="2752"/>
                  </a:lnTo>
                  <a:lnTo>
                    <a:pt x="2509" y="2704"/>
                  </a:lnTo>
                  <a:lnTo>
                    <a:pt x="2436" y="2704"/>
                  </a:lnTo>
                  <a:lnTo>
                    <a:pt x="2387" y="2704"/>
                  </a:lnTo>
                  <a:lnTo>
                    <a:pt x="2387" y="2704"/>
                  </a:lnTo>
                  <a:lnTo>
                    <a:pt x="2338" y="2752"/>
                  </a:lnTo>
                  <a:lnTo>
                    <a:pt x="2265" y="2777"/>
                  </a:lnTo>
                  <a:lnTo>
                    <a:pt x="2095" y="2801"/>
                  </a:lnTo>
                  <a:lnTo>
                    <a:pt x="2095" y="2801"/>
                  </a:lnTo>
                  <a:lnTo>
                    <a:pt x="1997" y="2850"/>
                  </a:lnTo>
                  <a:lnTo>
                    <a:pt x="1851" y="2923"/>
                  </a:lnTo>
                  <a:lnTo>
                    <a:pt x="1681" y="3045"/>
                  </a:lnTo>
                  <a:lnTo>
                    <a:pt x="1535" y="3191"/>
                  </a:lnTo>
                  <a:lnTo>
                    <a:pt x="1535" y="3191"/>
                  </a:lnTo>
                  <a:lnTo>
                    <a:pt x="1364" y="3337"/>
                  </a:lnTo>
                  <a:lnTo>
                    <a:pt x="1194" y="3459"/>
                  </a:lnTo>
                  <a:lnTo>
                    <a:pt x="1072" y="3532"/>
                  </a:lnTo>
                  <a:lnTo>
                    <a:pt x="950" y="3581"/>
                  </a:lnTo>
                  <a:lnTo>
                    <a:pt x="950" y="3581"/>
                  </a:lnTo>
                  <a:lnTo>
                    <a:pt x="804" y="3532"/>
                  </a:lnTo>
                  <a:lnTo>
                    <a:pt x="731" y="3507"/>
                  </a:lnTo>
                  <a:lnTo>
                    <a:pt x="682" y="3483"/>
                  </a:lnTo>
                  <a:lnTo>
                    <a:pt x="682" y="3483"/>
                  </a:lnTo>
                  <a:lnTo>
                    <a:pt x="634" y="3434"/>
                  </a:lnTo>
                  <a:lnTo>
                    <a:pt x="609" y="3361"/>
                  </a:lnTo>
                  <a:lnTo>
                    <a:pt x="585" y="3191"/>
                  </a:lnTo>
                  <a:lnTo>
                    <a:pt x="585" y="3191"/>
                  </a:lnTo>
                  <a:lnTo>
                    <a:pt x="609" y="3020"/>
                  </a:lnTo>
                  <a:lnTo>
                    <a:pt x="634" y="2947"/>
                  </a:lnTo>
                  <a:lnTo>
                    <a:pt x="682" y="2899"/>
                  </a:lnTo>
                  <a:lnTo>
                    <a:pt x="682" y="2899"/>
                  </a:lnTo>
                  <a:lnTo>
                    <a:pt x="731" y="2874"/>
                  </a:lnTo>
                  <a:lnTo>
                    <a:pt x="853" y="2850"/>
                  </a:lnTo>
                  <a:lnTo>
                    <a:pt x="999" y="2826"/>
                  </a:lnTo>
                  <a:lnTo>
                    <a:pt x="1145" y="2801"/>
                  </a:lnTo>
                  <a:lnTo>
                    <a:pt x="1145" y="2801"/>
                  </a:lnTo>
                  <a:lnTo>
                    <a:pt x="1291" y="2801"/>
                  </a:lnTo>
                  <a:lnTo>
                    <a:pt x="1413" y="2752"/>
                  </a:lnTo>
                  <a:lnTo>
                    <a:pt x="1486" y="2704"/>
                  </a:lnTo>
                  <a:lnTo>
                    <a:pt x="1510" y="2655"/>
                  </a:lnTo>
                  <a:lnTo>
                    <a:pt x="1535" y="2631"/>
                  </a:lnTo>
                  <a:lnTo>
                    <a:pt x="1535" y="2631"/>
                  </a:lnTo>
                  <a:lnTo>
                    <a:pt x="1486" y="2460"/>
                  </a:lnTo>
                  <a:lnTo>
                    <a:pt x="1462" y="2387"/>
                  </a:lnTo>
                  <a:lnTo>
                    <a:pt x="1437" y="2338"/>
                  </a:lnTo>
                  <a:lnTo>
                    <a:pt x="1437" y="2338"/>
                  </a:lnTo>
                  <a:lnTo>
                    <a:pt x="1389" y="2290"/>
                  </a:lnTo>
                  <a:lnTo>
                    <a:pt x="1389" y="2241"/>
                  </a:lnTo>
                  <a:lnTo>
                    <a:pt x="1389" y="2192"/>
                  </a:lnTo>
                  <a:lnTo>
                    <a:pt x="1437" y="2144"/>
                  </a:lnTo>
                  <a:lnTo>
                    <a:pt x="1437" y="2144"/>
                  </a:lnTo>
                  <a:lnTo>
                    <a:pt x="1486" y="2119"/>
                  </a:lnTo>
                  <a:lnTo>
                    <a:pt x="1559" y="2070"/>
                  </a:lnTo>
                  <a:lnTo>
                    <a:pt x="1705" y="2046"/>
                  </a:lnTo>
                  <a:lnTo>
                    <a:pt x="1705" y="2046"/>
                  </a:lnTo>
                  <a:lnTo>
                    <a:pt x="1803" y="2046"/>
                  </a:lnTo>
                  <a:lnTo>
                    <a:pt x="1900" y="1997"/>
                  </a:lnTo>
                  <a:lnTo>
                    <a:pt x="1997" y="1924"/>
                  </a:lnTo>
                  <a:lnTo>
                    <a:pt x="2095" y="1851"/>
                  </a:lnTo>
                  <a:lnTo>
                    <a:pt x="2095" y="1851"/>
                  </a:lnTo>
                  <a:lnTo>
                    <a:pt x="2168" y="1778"/>
                  </a:lnTo>
                  <a:lnTo>
                    <a:pt x="2241" y="1681"/>
                  </a:lnTo>
                  <a:lnTo>
                    <a:pt x="2265" y="1559"/>
                  </a:lnTo>
                  <a:lnTo>
                    <a:pt x="2290" y="1486"/>
                  </a:lnTo>
                  <a:lnTo>
                    <a:pt x="2290" y="1486"/>
                  </a:lnTo>
                  <a:lnTo>
                    <a:pt x="2265" y="1315"/>
                  </a:lnTo>
                  <a:lnTo>
                    <a:pt x="2217" y="1242"/>
                  </a:lnTo>
                  <a:lnTo>
                    <a:pt x="2192" y="1194"/>
                  </a:lnTo>
                  <a:lnTo>
                    <a:pt x="2192" y="1194"/>
                  </a:lnTo>
                  <a:lnTo>
                    <a:pt x="2192" y="1169"/>
                  </a:lnTo>
                  <a:lnTo>
                    <a:pt x="2192" y="1121"/>
                  </a:lnTo>
                  <a:lnTo>
                    <a:pt x="2265" y="999"/>
                  </a:lnTo>
                  <a:lnTo>
                    <a:pt x="2387" y="828"/>
                  </a:lnTo>
                  <a:lnTo>
                    <a:pt x="2582" y="634"/>
                  </a:lnTo>
                  <a:lnTo>
                    <a:pt x="2582" y="634"/>
                  </a:lnTo>
                  <a:lnTo>
                    <a:pt x="2679" y="536"/>
                  </a:lnTo>
                  <a:lnTo>
                    <a:pt x="2826" y="439"/>
                  </a:lnTo>
                  <a:lnTo>
                    <a:pt x="2972" y="366"/>
                  </a:lnTo>
                  <a:lnTo>
                    <a:pt x="3142" y="293"/>
                  </a:lnTo>
                  <a:lnTo>
                    <a:pt x="3483" y="195"/>
                  </a:lnTo>
                  <a:lnTo>
                    <a:pt x="3654" y="171"/>
                  </a:lnTo>
                  <a:lnTo>
                    <a:pt x="3800" y="146"/>
                  </a:lnTo>
                  <a:lnTo>
                    <a:pt x="3800" y="146"/>
                  </a:lnTo>
                  <a:lnTo>
                    <a:pt x="4116" y="171"/>
                  </a:lnTo>
                  <a:lnTo>
                    <a:pt x="4360" y="171"/>
                  </a:lnTo>
                  <a:lnTo>
                    <a:pt x="4555" y="220"/>
                  </a:lnTo>
                  <a:lnTo>
                    <a:pt x="4652" y="244"/>
                  </a:lnTo>
                  <a:lnTo>
                    <a:pt x="4652" y="244"/>
                  </a:lnTo>
                  <a:lnTo>
                    <a:pt x="4701" y="268"/>
                  </a:lnTo>
                  <a:lnTo>
                    <a:pt x="4750" y="293"/>
                  </a:lnTo>
                  <a:lnTo>
                    <a:pt x="4798" y="268"/>
                  </a:lnTo>
                  <a:lnTo>
                    <a:pt x="4847" y="244"/>
                  </a:lnTo>
                  <a:lnTo>
                    <a:pt x="4847" y="244"/>
                  </a:lnTo>
                  <a:lnTo>
                    <a:pt x="5018" y="195"/>
                  </a:lnTo>
                  <a:lnTo>
                    <a:pt x="5407" y="122"/>
                  </a:lnTo>
                  <a:lnTo>
                    <a:pt x="5821" y="25"/>
                  </a:lnTo>
                  <a:lnTo>
                    <a:pt x="6138"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86" name="Google Shape;286;p49"/>
          <p:cNvPicPr preferRelativeResize="0"/>
          <p:nvPr/>
        </p:nvPicPr>
        <p:blipFill>
          <a:blip r:embed="rId3">
            <a:alphaModFix/>
          </a:blip>
          <a:stretch>
            <a:fillRect/>
          </a:stretch>
        </p:blipFill>
        <p:spPr>
          <a:xfrm>
            <a:off x="8170698" y="4136200"/>
            <a:ext cx="794425" cy="7673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50"/>
          <p:cNvSpPr txBox="1">
            <a:spLocks noGrp="1"/>
          </p:cNvSpPr>
          <p:nvPr>
            <p:ph type="title"/>
          </p:nvPr>
        </p:nvSpPr>
        <p:spPr>
          <a:xfrm>
            <a:off x="457200" y="447620"/>
            <a:ext cx="8229600" cy="1071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Clr>
                <a:schemeClr val="dk1"/>
              </a:buClr>
              <a:buSzPts val="1100"/>
              <a:buFont typeface="Arial"/>
              <a:buNone/>
            </a:pPr>
            <a:r>
              <a:rPr lang="fr-CA">
                <a:solidFill>
                  <a:schemeClr val="lt1"/>
                </a:solidFill>
                <a:latin typeface="Viga"/>
                <a:ea typeface="Viga"/>
                <a:cs typeface="Viga"/>
                <a:sym typeface="Viga"/>
              </a:rPr>
              <a:t>Notre mandat - Développer</a:t>
            </a:r>
            <a:endParaRPr>
              <a:latin typeface="Viga"/>
              <a:ea typeface="Viga"/>
              <a:cs typeface="Viga"/>
              <a:sym typeface="Viga"/>
            </a:endParaRPr>
          </a:p>
        </p:txBody>
      </p:sp>
      <p:sp>
        <p:nvSpPr>
          <p:cNvPr id="292" name="Google Shape;292;p50"/>
          <p:cNvSpPr txBox="1">
            <a:spLocks noGrp="1"/>
          </p:cNvSpPr>
          <p:nvPr>
            <p:ph type="body" idx="1"/>
          </p:nvPr>
        </p:nvSpPr>
        <p:spPr>
          <a:xfrm>
            <a:off x="535500" y="1846394"/>
            <a:ext cx="2691000" cy="14115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fr-CA" b="1">
                <a:latin typeface="Ubuntu"/>
                <a:ea typeface="Ubuntu"/>
                <a:cs typeface="Ubuntu"/>
                <a:sym typeface="Ubuntu"/>
              </a:rPr>
              <a:t>Campus RÉCIT</a:t>
            </a:r>
            <a:endParaRPr b="1">
              <a:latin typeface="Ubuntu"/>
              <a:ea typeface="Ubuntu"/>
              <a:cs typeface="Ubuntu"/>
              <a:sym typeface="Ubuntu"/>
            </a:endParaRPr>
          </a:p>
          <a:p>
            <a:pPr marL="0" lvl="0" indent="0" algn="l" rtl="0">
              <a:spcBef>
                <a:spcPts val="600"/>
              </a:spcBef>
              <a:spcAft>
                <a:spcPts val="0"/>
              </a:spcAft>
              <a:buNone/>
            </a:pPr>
            <a:r>
              <a:rPr lang="fr-CA" sz="1200">
                <a:solidFill>
                  <a:srgbClr val="FFFFFF"/>
                </a:solidFill>
                <a:latin typeface="Ubuntu"/>
                <a:ea typeface="Ubuntu"/>
                <a:cs typeface="Ubuntu"/>
                <a:sym typeface="Ubuntu"/>
              </a:rPr>
              <a:t>Formation continue</a:t>
            </a:r>
            <a:r>
              <a:rPr lang="fr-CA" sz="1200">
                <a:latin typeface="Ubuntu"/>
                <a:ea typeface="Ubuntu"/>
                <a:cs typeface="Ubuntu"/>
                <a:sym typeface="Ubuntu"/>
              </a:rPr>
              <a:t> en ligne sur des approches, des logiciels, des robots, etc.</a:t>
            </a:r>
            <a:endParaRPr sz="1200">
              <a:latin typeface="Ubuntu"/>
              <a:ea typeface="Ubuntu"/>
              <a:cs typeface="Ubuntu"/>
              <a:sym typeface="Ubuntu"/>
            </a:endParaRPr>
          </a:p>
        </p:txBody>
      </p:sp>
      <p:sp>
        <p:nvSpPr>
          <p:cNvPr id="293" name="Google Shape;293;p50"/>
          <p:cNvSpPr txBox="1">
            <a:spLocks noGrp="1"/>
          </p:cNvSpPr>
          <p:nvPr>
            <p:ph type="body" idx="2"/>
          </p:nvPr>
        </p:nvSpPr>
        <p:spPr>
          <a:xfrm>
            <a:off x="3837875" y="1941325"/>
            <a:ext cx="3488400" cy="14571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fr-CA" b="1">
                <a:latin typeface="Ubuntu"/>
                <a:ea typeface="Ubuntu"/>
                <a:cs typeface="Ubuntu"/>
                <a:sym typeface="Ubuntu"/>
              </a:rPr>
              <a:t>Production avec</a:t>
            </a:r>
            <a:endParaRPr b="1">
              <a:latin typeface="Ubuntu"/>
              <a:ea typeface="Ubuntu"/>
              <a:cs typeface="Ubuntu"/>
              <a:sym typeface="Ubuntu"/>
            </a:endParaRPr>
          </a:p>
          <a:p>
            <a:pPr marL="0" lvl="0" indent="0" algn="l" rtl="0">
              <a:lnSpc>
                <a:spcPct val="100000"/>
              </a:lnSpc>
              <a:spcBef>
                <a:spcPts val="0"/>
              </a:spcBef>
              <a:spcAft>
                <a:spcPts val="0"/>
              </a:spcAft>
              <a:buNone/>
            </a:pPr>
            <a:r>
              <a:rPr lang="fr-CA" b="1">
                <a:latin typeface="Ubuntu"/>
                <a:ea typeface="Ubuntu"/>
                <a:cs typeface="Ubuntu"/>
                <a:sym typeface="Ubuntu"/>
              </a:rPr>
              <a:t>des enseignants</a:t>
            </a:r>
            <a:endParaRPr b="1">
              <a:latin typeface="Ubuntu"/>
              <a:ea typeface="Ubuntu"/>
              <a:cs typeface="Ubuntu"/>
              <a:sym typeface="Ubuntu"/>
            </a:endParaRPr>
          </a:p>
          <a:p>
            <a:pPr marL="0" lvl="0" indent="0" algn="l" rtl="0">
              <a:spcBef>
                <a:spcPts val="600"/>
              </a:spcBef>
              <a:spcAft>
                <a:spcPts val="0"/>
              </a:spcAft>
              <a:buNone/>
            </a:pPr>
            <a:r>
              <a:rPr lang="fr-CA" sz="1200">
                <a:solidFill>
                  <a:srgbClr val="FFFFFF"/>
                </a:solidFill>
                <a:latin typeface="Ubuntu"/>
                <a:ea typeface="Ubuntu"/>
                <a:cs typeface="Ubuntu"/>
                <a:sym typeface="Ubuntu"/>
              </a:rPr>
              <a:t>Tâches, activités, S</a:t>
            </a:r>
            <a:r>
              <a:rPr lang="fr-CA" sz="1200">
                <a:latin typeface="Ubuntu"/>
                <a:ea typeface="Ubuntu"/>
                <a:cs typeface="Ubuntu"/>
                <a:sym typeface="Ubuntu"/>
              </a:rPr>
              <a:t>A, SAÉ, documentation</a:t>
            </a:r>
            <a:endParaRPr sz="1200">
              <a:latin typeface="Ubuntu"/>
              <a:ea typeface="Ubuntu"/>
              <a:cs typeface="Ubuntu"/>
              <a:sym typeface="Ubuntu"/>
            </a:endParaRPr>
          </a:p>
        </p:txBody>
      </p:sp>
      <p:sp>
        <p:nvSpPr>
          <p:cNvPr id="294" name="Google Shape;294;p50"/>
          <p:cNvSpPr txBox="1">
            <a:spLocks noGrp="1"/>
          </p:cNvSpPr>
          <p:nvPr>
            <p:ph type="body" idx="3"/>
          </p:nvPr>
        </p:nvSpPr>
        <p:spPr>
          <a:xfrm>
            <a:off x="496475" y="3515443"/>
            <a:ext cx="2691000" cy="1257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fr-CA" b="1">
                <a:latin typeface="Ubuntu"/>
                <a:ea typeface="Ubuntu"/>
                <a:cs typeface="Ubuntu"/>
                <a:sym typeface="Ubuntu"/>
              </a:rPr>
              <a:t>Tutoriels</a:t>
            </a:r>
            <a:endParaRPr b="1">
              <a:latin typeface="Ubuntu"/>
              <a:ea typeface="Ubuntu"/>
              <a:cs typeface="Ubuntu"/>
              <a:sym typeface="Ubuntu"/>
            </a:endParaRPr>
          </a:p>
          <a:p>
            <a:pPr marL="0" lvl="0" indent="0" algn="l" rtl="0">
              <a:spcBef>
                <a:spcPts val="600"/>
              </a:spcBef>
              <a:spcAft>
                <a:spcPts val="0"/>
              </a:spcAft>
              <a:buNone/>
            </a:pPr>
            <a:r>
              <a:rPr lang="fr-CA" sz="1200">
                <a:latin typeface="Ubuntu"/>
                <a:ea typeface="Ubuntu"/>
                <a:cs typeface="Ubuntu"/>
                <a:sym typeface="Ubuntu"/>
              </a:rPr>
              <a:t>Geogebra, Scratch, Arduino, divers robots, etc.</a:t>
            </a:r>
            <a:endParaRPr sz="1200">
              <a:latin typeface="Ubuntu"/>
              <a:ea typeface="Ubuntu"/>
              <a:cs typeface="Ubuntu"/>
              <a:sym typeface="Ubuntu"/>
            </a:endParaRPr>
          </a:p>
          <a:p>
            <a:pPr marL="0" lvl="0" indent="0" algn="l" rtl="0">
              <a:spcBef>
                <a:spcPts val="600"/>
              </a:spcBef>
              <a:spcAft>
                <a:spcPts val="0"/>
              </a:spcAft>
              <a:buNone/>
            </a:pPr>
            <a:endParaRPr sz="1200">
              <a:latin typeface="Ubuntu"/>
              <a:ea typeface="Ubuntu"/>
              <a:cs typeface="Ubuntu"/>
              <a:sym typeface="Ubuntu"/>
            </a:endParaRPr>
          </a:p>
        </p:txBody>
      </p:sp>
      <p:sp>
        <p:nvSpPr>
          <p:cNvPr id="295" name="Google Shape;295;p50"/>
          <p:cNvSpPr txBox="1">
            <a:spLocks noGrp="1"/>
          </p:cNvSpPr>
          <p:nvPr>
            <p:ph type="body" idx="1"/>
          </p:nvPr>
        </p:nvSpPr>
        <p:spPr>
          <a:xfrm>
            <a:off x="661625" y="3429000"/>
            <a:ext cx="2631900" cy="13050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endParaRPr b="1">
              <a:latin typeface="Ubuntu"/>
              <a:ea typeface="Ubuntu"/>
              <a:cs typeface="Ubuntu"/>
              <a:sym typeface="Ubuntu"/>
            </a:endParaRPr>
          </a:p>
          <a:p>
            <a:pPr marL="0" lvl="0" indent="0" algn="l" rtl="0">
              <a:spcBef>
                <a:spcPts val="600"/>
              </a:spcBef>
              <a:spcAft>
                <a:spcPts val="0"/>
              </a:spcAft>
              <a:buNone/>
            </a:pPr>
            <a:endParaRPr sz="1200">
              <a:latin typeface="Ubuntu"/>
              <a:ea typeface="Ubuntu"/>
              <a:cs typeface="Ubuntu"/>
              <a:sym typeface="Ubuntu"/>
            </a:endParaRPr>
          </a:p>
        </p:txBody>
      </p:sp>
      <p:sp>
        <p:nvSpPr>
          <p:cNvPr id="296" name="Google Shape;296;p50"/>
          <p:cNvSpPr txBox="1">
            <a:spLocks noGrp="1"/>
          </p:cNvSpPr>
          <p:nvPr>
            <p:ph type="body" idx="2"/>
          </p:nvPr>
        </p:nvSpPr>
        <p:spPr>
          <a:xfrm>
            <a:off x="3837875" y="3429000"/>
            <a:ext cx="3417000" cy="13050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fr-CA" b="1">
                <a:latin typeface="Ubuntu"/>
                <a:ea typeface="Ubuntu"/>
                <a:cs typeface="Ubuntu"/>
                <a:sym typeface="Ubuntu"/>
              </a:rPr>
              <a:t>FAD (Formation à distance)</a:t>
            </a:r>
            <a:endParaRPr b="1">
              <a:latin typeface="Ubuntu"/>
              <a:ea typeface="Ubuntu"/>
              <a:cs typeface="Ubuntu"/>
              <a:sym typeface="Ubuntu"/>
            </a:endParaRPr>
          </a:p>
          <a:p>
            <a:pPr marL="0" lvl="0" indent="0" algn="l" rtl="0">
              <a:spcBef>
                <a:spcPts val="600"/>
              </a:spcBef>
              <a:spcAft>
                <a:spcPts val="0"/>
              </a:spcAft>
              <a:buNone/>
            </a:pPr>
            <a:r>
              <a:rPr lang="fr-CA" sz="1200">
                <a:latin typeface="Ubuntu"/>
                <a:ea typeface="Ubuntu"/>
                <a:cs typeface="Ubuntu"/>
                <a:sym typeface="Ubuntu"/>
              </a:rPr>
              <a:t>Contenu produit pour le projet de formation à distance sous licence CC BY-NC-SA</a:t>
            </a:r>
            <a:endParaRPr sz="1200">
              <a:latin typeface="Ubuntu"/>
              <a:ea typeface="Ubuntu"/>
              <a:cs typeface="Ubuntu"/>
              <a:sym typeface="Ubuntu"/>
            </a:endParaRPr>
          </a:p>
          <a:p>
            <a:pPr marL="0" lvl="0" indent="0" algn="l" rtl="0">
              <a:spcBef>
                <a:spcPts val="600"/>
              </a:spcBef>
              <a:spcAft>
                <a:spcPts val="0"/>
              </a:spcAft>
              <a:buNone/>
            </a:pPr>
            <a:r>
              <a:rPr lang="fr-CA" sz="1200">
                <a:latin typeface="Ubuntu"/>
                <a:ea typeface="Ubuntu"/>
                <a:cs typeface="Ubuntu"/>
                <a:sym typeface="Ubuntu"/>
              </a:rPr>
              <a:t>Destinée aux élèves </a:t>
            </a:r>
            <a:endParaRPr sz="1200">
              <a:latin typeface="Ubuntu"/>
              <a:ea typeface="Ubuntu"/>
              <a:cs typeface="Ubuntu"/>
              <a:sym typeface="Ubuntu"/>
            </a:endParaRPr>
          </a:p>
          <a:p>
            <a:pPr marL="0" lvl="0" indent="0" algn="l" rtl="0">
              <a:spcBef>
                <a:spcPts val="600"/>
              </a:spcBef>
              <a:spcAft>
                <a:spcPts val="0"/>
              </a:spcAft>
              <a:buNone/>
            </a:pPr>
            <a:r>
              <a:rPr lang="fr-CA" sz="1200">
                <a:latin typeface="Ubuntu"/>
                <a:ea typeface="Ubuntu"/>
                <a:cs typeface="Ubuntu"/>
                <a:sym typeface="Ubuntu"/>
              </a:rPr>
              <a:t>Plugiciel Moodle, traduction</a:t>
            </a:r>
            <a:endParaRPr sz="1200">
              <a:latin typeface="Ubuntu"/>
              <a:ea typeface="Ubuntu"/>
              <a:cs typeface="Ubuntu"/>
              <a:sym typeface="Ubuntu"/>
            </a:endParaRPr>
          </a:p>
        </p:txBody>
      </p:sp>
      <p:sp>
        <p:nvSpPr>
          <p:cNvPr id="297" name="Google Shape;297;p50"/>
          <p:cNvSpPr txBox="1">
            <a:spLocks noGrp="1"/>
          </p:cNvSpPr>
          <p:nvPr>
            <p:ph type="sldNum" idx="12"/>
          </p:nvPr>
        </p:nvSpPr>
        <p:spPr>
          <a:xfrm>
            <a:off x="8556775" y="4853550"/>
            <a:ext cx="548700" cy="2901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fr-CA"/>
              <a:t>8</a:t>
            </a:fld>
            <a:endParaRPr/>
          </a:p>
        </p:txBody>
      </p:sp>
      <p:grpSp>
        <p:nvGrpSpPr>
          <p:cNvPr id="298" name="Google Shape;298;p50"/>
          <p:cNvGrpSpPr/>
          <p:nvPr/>
        </p:nvGrpSpPr>
        <p:grpSpPr>
          <a:xfrm>
            <a:off x="6969218" y="3428992"/>
            <a:ext cx="387933" cy="345971"/>
            <a:chOff x="3927500" y="301425"/>
            <a:chExt cx="461550" cy="411625"/>
          </a:xfrm>
        </p:grpSpPr>
        <p:sp>
          <p:nvSpPr>
            <p:cNvPr id="299" name="Google Shape;299;p50"/>
            <p:cNvSpPr/>
            <p:nvPr/>
          </p:nvSpPr>
          <p:spPr>
            <a:xfrm>
              <a:off x="4080925" y="302050"/>
              <a:ext cx="154075" cy="411000"/>
            </a:xfrm>
            <a:custGeom>
              <a:avLst/>
              <a:gdLst/>
              <a:ahLst/>
              <a:cxnLst/>
              <a:rect l="l" t="t" r="r" b="b"/>
              <a:pathLst>
                <a:path w="6163" h="16440" fill="none" extrusionOk="0">
                  <a:moveTo>
                    <a:pt x="6162" y="3118"/>
                  </a:moveTo>
                  <a:lnTo>
                    <a:pt x="0" y="0"/>
                  </a:lnTo>
                  <a:lnTo>
                    <a:pt x="0" y="13322"/>
                  </a:lnTo>
                  <a:lnTo>
                    <a:pt x="6162" y="16440"/>
                  </a:lnTo>
                  <a:lnTo>
                    <a:pt x="6162" y="3118"/>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50"/>
            <p:cNvSpPr/>
            <p:nvPr/>
          </p:nvSpPr>
          <p:spPr>
            <a:xfrm>
              <a:off x="3927500" y="301425"/>
              <a:ext cx="153450" cy="406150"/>
            </a:xfrm>
            <a:custGeom>
              <a:avLst/>
              <a:gdLst/>
              <a:ahLst/>
              <a:cxnLst/>
              <a:rect l="l" t="t" r="r" b="b"/>
              <a:pathLst>
                <a:path w="6138" h="16246" fill="none" extrusionOk="0">
                  <a:moveTo>
                    <a:pt x="6137" y="1"/>
                  </a:moveTo>
                  <a:lnTo>
                    <a:pt x="536" y="2850"/>
                  </a:lnTo>
                  <a:lnTo>
                    <a:pt x="536" y="2850"/>
                  </a:lnTo>
                  <a:lnTo>
                    <a:pt x="414" y="2899"/>
                  </a:lnTo>
                  <a:lnTo>
                    <a:pt x="317" y="2997"/>
                  </a:lnTo>
                  <a:lnTo>
                    <a:pt x="219" y="3094"/>
                  </a:lnTo>
                  <a:lnTo>
                    <a:pt x="146" y="3216"/>
                  </a:lnTo>
                  <a:lnTo>
                    <a:pt x="73" y="3313"/>
                  </a:lnTo>
                  <a:lnTo>
                    <a:pt x="24" y="3435"/>
                  </a:lnTo>
                  <a:lnTo>
                    <a:pt x="0" y="3557"/>
                  </a:lnTo>
                  <a:lnTo>
                    <a:pt x="0" y="3679"/>
                  </a:lnTo>
                  <a:lnTo>
                    <a:pt x="0" y="15880"/>
                  </a:lnTo>
                  <a:lnTo>
                    <a:pt x="0" y="15880"/>
                  </a:lnTo>
                  <a:lnTo>
                    <a:pt x="0" y="16002"/>
                  </a:lnTo>
                  <a:lnTo>
                    <a:pt x="49" y="16075"/>
                  </a:lnTo>
                  <a:lnTo>
                    <a:pt x="97" y="16148"/>
                  </a:lnTo>
                  <a:lnTo>
                    <a:pt x="170" y="16197"/>
                  </a:lnTo>
                  <a:lnTo>
                    <a:pt x="244" y="16221"/>
                  </a:lnTo>
                  <a:lnTo>
                    <a:pt x="341" y="16246"/>
                  </a:lnTo>
                  <a:lnTo>
                    <a:pt x="463" y="16221"/>
                  </a:lnTo>
                  <a:lnTo>
                    <a:pt x="560" y="16173"/>
                  </a:lnTo>
                  <a:lnTo>
                    <a:pt x="6137" y="13323"/>
                  </a:lnTo>
                  <a:lnTo>
                    <a:pt x="6137" y="1"/>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50"/>
            <p:cNvSpPr/>
            <p:nvPr/>
          </p:nvSpPr>
          <p:spPr>
            <a:xfrm>
              <a:off x="4234975" y="306925"/>
              <a:ext cx="154075" cy="405525"/>
            </a:xfrm>
            <a:custGeom>
              <a:avLst/>
              <a:gdLst/>
              <a:ahLst/>
              <a:cxnLst/>
              <a:rect l="l" t="t" r="r" b="b"/>
              <a:pathLst>
                <a:path w="6163" h="16221" fill="none" extrusionOk="0">
                  <a:moveTo>
                    <a:pt x="5578" y="49"/>
                  </a:moveTo>
                  <a:lnTo>
                    <a:pt x="0" y="2898"/>
                  </a:lnTo>
                  <a:lnTo>
                    <a:pt x="0" y="16221"/>
                  </a:lnTo>
                  <a:lnTo>
                    <a:pt x="5626" y="13371"/>
                  </a:lnTo>
                  <a:lnTo>
                    <a:pt x="5626" y="13371"/>
                  </a:lnTo>
                  <a:lnTo>
                    <a:pt x="5724" y="13322"/>
                  </a:lnTo>
                  <a:lnTo>
                    <a:pt x="5845" y="13225"/>
                  </a:lnTo>
                  <a:lnTo>
                    <a:pt x="5918" y="13127"/>
                  </a:lnTo>
                  <a:lnTo>
                    <a:pt x="6016" y="13030"/>
                  </a:lnTo>
                  <a:lnTo>
                    <a:pt x="6065" y="12908"/>
                  </a:lnTo>
                  <a:lnTo>
                    <a:pt x="6113" y="12786"/>
                  </a:lnTo>
                  <a:lnTo>
                    <a:pt x="6138" y="12665"/>
                  </a:lnTo>
                  <a:lnTo>
                    <a:pt x="6162" y="12543"/>
                  </a:lnTo>
                  <a:lnTo>
                    <a:pt x="6162" y="341"/>
                  </a:lnTo>
                  <a:lnTo>
                    <a:pt x="6162" y="341"/>
                  </a:lnTo>
                  <a:lnTo>
                    <a:pt x="6138" y="219"/>
                  </a:lnTo>
                  <a:lnTo>
                    <a:pt x="6113" y="146"/>
                  </a:lnTo>
                  <a:lnTo>
                    <a:pt x="6065" y="73"/>
                  </a:lnTo>
                  <a:lnTo>
                    <a:pt x="5992" y="24"/>
                  </a:lnTo>
                  <a:lnTo>
                    <a:pt x="5894" y="0"/>
                  </a:lnTo>
                  <a:lnTo>
                    <a:pt x="5797" y="0"/>
                  </a:lnTo>
                  <a:lnTo>
                    <a:pt x="5699" y="0"/>
                  </a:lnTo>
                  <a:lnTo>
                    <a:pt x="5578" y="49"/>
                  </a:lnTo>
                  <a:lnTo>
                    <a:pt x="5578" y="49"/>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50"/>
            <p:cNvSpPr/>
            <p:nvPr/>
          </p:nvSpPr>
          <p:spPr>
            <a:xfrm>
              <a:off x="4295850" y="442075"/>
              <a:ext cx="46300" cy="26225"/>
            </a:xfrm>
            <a:custGeom>
              <a:avLst/>
              <a:gdLst/>
              <a:ahLst/>
              <a:cxnLst/>
              <a:rect l="l" t="t" r="r" b="b"/>
              <a:pathLst>
                <a:path w="1852" h="1049" fill="none" extrusionOk="0">
                  <a:moveTo>
                    <a:pt x="1" y="1"/>
                  </a:moveTo>
                  <a:lnTo>
                    <a:pt x="1852" y="1048"/>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50"/>
            <p:cNvSpPr/>
            <p:nvPr/>
          </p:nvSpPr>
          <p:spPr>
            <a:xfrm>
              <a:off x="4296475" y="415900"/>
              <a:ext cx="45075" cy="78575"/>
            </a:xfrm>
            <a:custGeom>
              <a:avLst/>
              <a:gdLst/>
              <a:ahLst/>
              <a:cxnLst/>
              <a:rect l="l" t="t" r="r" b="b"/>
              <a:pathLst>
                <a:path w="1803" h="3143" fill="none" extrusionOk="0">
                  <a:moveTo>
                    <a:pt x="1802" y="1"/>
                  </a:moveTo>
                  <a:lnTo>
                    <a:pt x="0" y="3142"/>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50"/>
            <p:cNvSpPr/>
            <p:nvPr/>
          </p:nvSpPr>
          <p:spPr>
            <a:xfrm>
              <a:off x="3968275" y="590050"/>
              <a:ext cx="25" cy="6100"/>
            </a:xfrm>
            <a:custGeom>
              <a:avLst/>
              <a:gdLst/>
              <a:ahLst/>
              <a:cxnLst/>
              <a:rect l="l" t="t" r="r" b="b"/>
              <a:pathLst>
                <a:path w="1" h="244" fill="none" extrusionOk="0">
                  <a:moveTo>
                    <a:pt x="1" y="244"/>
                  </a:moveTo>
                  <a:lnTo>
                    <a:pt x="1" y="244"/>
                  </a:lnTo>
                  <a:lnTo>
                    <a:pt x="1"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50"/>
            <p:cNvSpPr/>
            <p:nvPr/>
          </p:nvSpPr>
          <p:spPr>
            <a:xfrm>
              <a:off x="3970725" y="558375"/>
              <a:ext cx="1850" cy="12200"/>
            </a:xfrm>
            <a:custGeom>
              <a:avLst/>
              <a:gdLst/>
              <a:ahLst/>
              <a:cxnLst/>
              <a:rect l="l" t="t" r="r" b="b"/>
              <a:pathLst>
                <a:path w="74" h="488" fill="none" extrusionOk="0">
                  <a:moveTo>
                    <a:pt x="0" y="488"/>
                  </a:moveTo>
                  <a:lnTo>
                    <a:pt x="73"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50"/>
            <p:cNvSpPr/>
            <p:nvPr/>
          </p:nvSpPr>
          <p:spPr>
            <a:xfrm>
              <a:off x="3976200" y="527325"/>
              <a:ext cx="3675" cy="12200"/>
            </a:xfrm>
            <a:custGeom>
              <a:avLst/>
              <a:gdLst/>
              <a:ahLst/>
              <a:cxnLst/>
              <a:rect l="l" t="t" r="r" b="b"/>
              <a:pathLst>
                <a:path w="147" h="488" fill="none" extrusionOk="0">
                  <a:moveTo>
                    <a:pt x="0" y="488"/>
                  </a:moveTo>
                  <a:lnTo>
                    <a:pt x="98" y="147"/>
                  </a:lnTo>
                  <a:lnTo>
                    <a:pt x="147"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50"/>
            <p:cNvSpPr/>
            <p:nvPr/>
          </p:nvSpPr>
          <p:spPr>
            <a:xfrm>
              <a:off x="3985950" y="498100"/>
              <a:ext cx="4875" cy="10975"/>
            </a:xfrm>
            <a:custGeom>
              <a:avLst/>
              <a:gdLst/>
              <a:ahLst/>
              <a:cxnLst/>
              <a:rect l="l" t="t" r="r" b="b"/>
              <a:pathLst>
                <a:path w="195" h="439" fill="none" extrusionOk="0">
                  <a:moveTo>
                    <a:pt x="0" y="439"/>
                  </a:moveTo>
                  <a:lnTo>
                    <a:pt x="195" y="25"/>
                  </a:lnTo>
                  <a:lnTo>
                    <a:pt x="195"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50"/>
            <p:cNvSpPr/>
            <p:nvPr/>
          </p:nvSpPr>
          <p:spPr>
            <a:xfrm>
              <a:off x="4000550" y="471300"/>
              <a:ext cx="7325" cy="9775"/>
            </a:xfrm>
            <a:custGeom>
              <a:avLst/>
              <a:gdLst/>
              <a:ahLst/>
              <a:cxnLst/>
              <a:rect l="l" t="t" r="r" b="b"/>
              <a:pathLst>
                <a:path w="293" h="391" fill="none" extrusionOk="0">
                  <a:moveTo>
                    <a:pt x="1" y="391"/>
                  </a:moveTo>
                  <a:lnTo>
                    <a:pt x="74" y="269"/>
                  </a:lnTo>
                  <a:lnTo>
                    <a:pt x="293"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50"/>
            <p:cNvSpPr/>
            <p:nvPr/>
          </p:nvSpPr>
          <p:spPr>
            <a:xfrm>
              <a:off x="4021250" y="450600"/>
              <a:ext cx="10375" cy="6725"/>
            </a:xfrm>
            <a:custGeom>
              <a:avLst/>
              <a:gdLst/>
              <a:ahLst/>
              <a:cxnLst/>
              <a:rect l="l" t="t" r="r" b="b"/>
              <a:pathLst>
                <a:path w="415" h="269" fill="none" extrusionOk="0">
                  <a:moveTo>
                    <a:pt x="1" y="269"/>
                  </a:moveTo>
                  <a:lnTo>
                    <a:pt x="25" y="244"/>
                  </a:lnTo>
                  <a:lnTo>
                    <a:pt x="220" y="123"/>
                  </a:lnTo>
                  <a:lnTo>
                    <a:pt x="415"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50"/>
            <p:cNvSpPr/>
            <p:nvPr/>
          </p:nvSpPr>
          <p:spPr>
            <a:xfrm>
              <a:off x="4049250" y="440250"/>
              <a:ext cx="11600" cy="2475"/>
            </a:xfrm>
            <a:custGeom>
              <a:avLst/>
              <a:gdLst/>
              <a:ahLst/>
              <a:cxnLst/>
              <a:rect l="l" t="t" r="r" b="b"/>
              <a:pathLst>
                <a:path w="464" h="99" fill="none" extrusionOk="0">
                  <a:moveTo>
                    <a:pt x="1" y="98"/>
                  </a:moveTo>
                  <a:lnTo>
                    <a:pt x="220" y="50"/>
                  </a:lnTo>
                  <a:lnTo>
                    <a:pt x="464" y="1"/>
                  </a:lnTo>
                  <a:lnTo>
                    <a:pt x="464"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50"/>
            <p:cNvSpPr/>
            <p:nvPr/>
          </p:nvSpPr>
          <p:spPr>
            <a:xfrm>
              <a:off x="4080325" y="439650"/>
              <a:ext cx="12200" cy="1850"/>
            </a:xfrm>
            <a:custGeom>
              <a:avLst/>
              <a:gdLst/>
              <a:ahLst/>
              <a:cxnLst/>
              <a:rect l="l" t="t" r="r" b="b"/>
              <a:pathLst>
                <a:path w="488" h="74" fill="none" extrusionOk="0">
                  <a:moveTo>
                    <a:pt x="0" y="0"/>
                  </a:moveTo>
                  <a:lnTo>
                    <a:pt x="146" y="0"/>
                  </a:lnTo>
                  <a:lnTo>
                    <a:pt x="463" y="74"/>
                  </a:lnTo>
                  <a:lnTo>
                    <a:pt x="487" y="74"/>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50"/>
            <p:cNvSpPr/>
            <p:nvPr/>
          </p:nvSpPr>
          <p:spPr>
            <a:xfrm>
              <a:off x="4110150" y="450000"/>
              <a:ext cx="9150" cy="7950"/>
            </a:xfrm>
            <a:custGeom>
              <a:avLst/>
              <a:gdLst/>
              <a:ahLst/>
              <a:cxnLst/>
              <a:rect l="l" t="t" r="r" b="b"/>
              <a:pathLst>
                <a:path w="366" h="318" fill="none" extrusionOk="0">
                  <a:moveTo>
                    <a:pt x="0" y="1"/>
                  </a:moveTo>
                  <a:lnTo>
                    <a:pt x="98" y="74"/>
                  </a:lnTo>
                  <a:lnTo>
                    <a:pt x="317" y="268"/>
                  </a:lnTo>
                  <a:lnTo>
                    <a:pt x="366" y="317"/>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50"/>
            <p:cNvSpPr/>
            <p:nvPr/>
          </p:nvSpPr>
          <p:spPr>
            <a:xfrm>
              <a:off x="4130250" y="473750"/>
              <a:ext cx="4900" cy="10975"/>
            </a:xfrm>
            <a:custGeom>
              <a:avLst/>
              <a:gdLst/>
              <a:ahLst/>
              <a:cxnLst/>
              <a:rect l="l" t="t" r="r" b="b"/>
              <a:pathLst>
                <a:path w="196" h="439" fill="none" extrusionOk="0">
                  <a:moveTo>
                    <a:pt x="0" y="0"/>
                  </a:moveTo>
                  <a:lnTo>
                    <a:pt x="25" y="73"/>
                  </a:lnTo>
                  <a:lnTo>
                    <a:pt x="171" y="366"/>
                  </a:lnTo>
                  <a:lnTo>
                    <a:pt x="195" y="439"/>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50"/>
            <p:cNvSpPr/>
            <p:nvPr/>
          </p:nvSpPr>
          <p:spPr>
            <a:xfrm>
              <a:off x="4141800" y="502975"/>
              <a:ext cx="3700" cy="11600"/>
            </a:xfrm>
            <a:custGeom>
              <a:avLst/>
              <a:gdLst/>
              <a:ahLst/>
              <a:cxnLst/>
              <a:rect l="l" t="t" r="r" b="b"/>
              <a:pathLst>
                <a:path w="148" h="464" fill="none" extrusionOk="0">
                  <a:moveTo>
                    <a:pt x="1" y="0"/>
                  </a:moveTo>
                  <a:lnTo>
                    <a:pt x="147" y="46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50"/>
            <p:cNvSpPr/>
            <p:nvPr/>
          </p:nvSpPr>
          <p:spPr>
            <a:xfrm>
              <a:off x="4150950" y="533425"/>
              <a:ext cx="3675" cy="11575"/>
            </a:xfrm>
            <a:custGeom>
              <a:avLst/>
              <a:gdLst/>
              <a:ahLst/>
              <a:cxnLst/>
              <a:rect l="l" t="t" r="r" b="b"/>
              <a:pathLst>
                <a:path w="147" h="463" fill="none" extrusionOk="0">
                  <a:moveTo>
                    <a:pt x="0" y="0"/>
                  </a:moveTo>
                  <a:lnTo>
                    <a:pt x="146" y="46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50"/>
            <p:cNvSpPr/>
            <p:nvPr/>
          </p:nvSpPr>
          <p:spPr>
            <a:xfrm>
              <a:off x="4160675" y="563850"/>
              <a:ext cx="4900" cy="11000"/>
            </a:xfrm>
            <a:custGeom>
              <a:avLst/>
              <a:gdLst/>
              <a:ahLst/>
              <a:cxnLst/>
              <a:rect l="l" t="t" r="r" b="b"/>
              <a:pathLst>
                <a:path w="196" h="440" fill="none" extrusionOk="0">
                  <a:moveTo>
                    <a:pt x="1" y="1"/>
                  </a:moveTo>
                  <a:lnTo>
                    <a:pt x="50" y="123"/>
                  </a:lnTo>
                  <a:lnTo>
                    <a:pt x="196" y="415"/>
                  </a:lnTo>
                  <a:lnTo>
                    <a:pt x="196" y="439"/>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50"/>
            <p:cNvSpPr/>
            <p:nvPr/>
          </p:nvSpPr>
          <p:spPr>
            <a:xfrm>
              <a:off x="4175300" y="591875"/>
              <a:ext cx="7325" cy="9150"/>
            </a:xfrm>
            <a:custGeom>
              <a:avLst/>
              <a:gdLst/>
              <a:ahLst/>
              <a:cxnLst/>
              <a:rect l="l" t="t" r="r" b="b"/>
              <a:pathLst>
                <a:path w="293" h="366" fill="none" extrusionOk="0">
                  <a:moveTo>
                    <a:pt x="0" y="0"/>
                  </a:moveTo>
                  <a:lnTo>
                    <a:pt x="98" y="146"/>
                  </a:lnTo>
                  <a:lnTo>
                    <a:pt x="293" y="366"/>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50"/>
            <p:cNvSpPr/>
            <p:nvPr/>
          </p:nvSpPr>
          <p:spPr>
            <a:xfrm>
              <a:off x="4198425" y="613175"/>
              <a:ext cx="11000" cy="4900"/>
            </a:xfrm>
            <a:custGeom>
              <a:avLst/>
              <a:gdLst/>
              <a:ahLst/>
              <a:cxnLst/>
              <a:rect l="l" t="t" r="r" b="b"/>
              <a:pathLst>
                <a:path w="440" h="196" fill="none" extrusionOk="0">
                  <a:moveTo>
                    <a:pt x="1" y="1"/>
                  </a:moveTo>
                  <a:lnTo>
                    <a:pt x="171" y="98"/>
                  </a:lnTo>
                  <a:lnTo>
                    <a:pt x="439" y="195"/>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50"/>
            <p:cNvSpPr/>
            <p:nvPr/>
          </p:nvSpPr>
          <p:spPr>
            <a:xfrm>
              <a:off x="4228275" y="621100"/>
              <a:ext cx="12200" cy="625"/>
            </a:xfrm>
            <a:custGeom>
              <a:avLst/>
              <a:gdLst/>
              <a:ahLst/>
              <a:cxnLst/>
              <a:rect l="l" t="t" r="r" b="b"/>
              <a:pathLst>
                <a:path w="488" h="25" fill="none" extrusionOk="0">
                  <a:moveTo>
                    <a:pt x="0" y="0"/>
                  </a:moveTo>
                  <a:lnTo>
                    <a:pt x="49" y="25"/>
                  </a:lnTo>
                  <a:lnTo>
                    <a:pt x="487" y="0"/>
                  </a:lnTo>
                  <a:lnTo>
                    <a:pt x="487"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50"/>
            <p:cNvSpPr/>
            <p:nvPr/>
          </p:nvSpPr>
          <p:spPr>
            <a:xfrm>
              <a:off x="4259925" y="616225"/>
              <a:ext cx="11600" cy="3075"/>
            </a:xfrm>
            <a:custGeom>
              <a:avLst/>
              <a:gdLst/>
              <a:ahLst/>
              <a:cxnLst/>
              <a:rect l="l" t="t" r="r" b="b"/>
              <a:pathLst>
                <a:path w="464" h="123" fill="none" extrusionOk="0">
                  <a:moveTo>
                    <a:pt x="1" y="122"/>
                  </a:moveTo>
                  <a:lnTo>
                    <a:pt x="196" y="73"/>
                  </a:lnTo>
                  <a:lnTo>
                    <a:pt x="464" y="0"/>
                  </a:lnTo>
                  <a:lnTo>
                    <a:pt x="464"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50"/>
            <p:cNvSpPr/>
            <p:nvPr/>
          </p:nvSpPr>
          <p:spPr>
            <a:xfrm>
              <a:off x="4289775" y="602225"/>
              <a:ext cx="10375" cy="6725"/>
            </a:xfrm>
            <a:custGeom>
              <a:avLst/>
              <a:gdLst/>
              <a:ahLst/>
              <a:cxnLst/>
              <a:rect l="l" t="t" r="r" b="b"/>
              <a:pathLst>
                <a:path w="415" h="269" fill="none" extrusionOk="0">
                  <a:moveTo>
                    <a:pt x="0" y="268"/>
                  </a:moveTo>
                  <a:lnTo>
                    <a:pt x="195" y="146"/>
                  </a:lnTo>
                  <a:lnTo>
                    <a:pt x="390" y="0"/>
                  </a:lnTo>
                  <a:lnTo>
                    <a:pt x="414"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50"/>
            <p:cNvSpPr/>
            <p:nvPr/>
          </p:nvSpPr>
          <p:spPr>
            <a:xfrm>
              <a:off x="4313525" y="577875"/>
              <a:ext cx="6100" cy="10375"/>
            </a:xfrm>
            <a:custGeom>
              <a:avLst/>
              <a:gdLst/>
              <a:ahLst/>
              <a:cxnLst/>
              <a:rect l="l" t="t" r="r" b="b"/>
              <a:pathLst>
                <a:path w="244" h="415" fill="none" extrusionOk="0">
                  <a:moveTo>
                    <a:pt x="0" y="414"/>
                  </a:moveTo>
                  <a:lnTo>
                    <a:pt x="24" y="365"/>
                  </a:lnTo>
                  <a:lnTo>
                    <a:pt x="146" y="195"/>
                  </a:lnTo>
                  <a:lnTo>
                    <a:pt x="244"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50"/>
            <p:cNvSpPr/>
            <p:nvPr/>
          </p:nvSpPr>
          <p:spPr>
            <a:xfrm>
              <a:off x="4326300" y="547425"/>
              <a:ext cx="2450" cy="12200"/>
            </a:xfrm>
            <a:custGeom>
              <a:avLst/>
              <a:gdLst/>
              <a:ahLst/>
              <a:cxnLst/>
              <a:rect l="l" t="t" r="r" b="b"/>
              <a:pathLst>
                <a:path w="98" h="488" fill="none" extrusionOk="0">
                  <a:moveTo>
                    <a:pt x="0" y="487"/>
                  </a:moveTo>
                  <a:lnTo>
                    <a:pt x="49" y="293"/>
                  </a:lnTo>
                  <a:lnTo>
                    <a:pt x="98"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50"/>
            <p:cNvSpPr/>
            <p:nvPr/>
          </p:nvSpPr>
          <p:spPr>
            <a:xfrm>
              <a:off x="4329350" y="515750"/>
              <a:ext cx="625" cy="12200"/>
            </a:xfrm>
            <a:custGeom>
              <a:avLst/>
              <a:gdLst/>
              <a:ahLst/>
              <a:cxnLst/>
              <a:rect l="l" t="t" r="r" b="b"/>
              <a:pathLst>
                <a:path w="25" h="488" fill="none" extrusionOk="0">
                  <a:moveTo>
                    <a:pt x="25" y="488"/>
                  </a:moveTo>
                  <a:lnTo>
                    <a:pt x="25" y="464"/>
                  </a:lnTo>
                  <a:lnTo>
                    <a:pt x="25" y="123"/>
                  </a:lnTo>
                  <a:lnTo>
                    <a:pt x="0"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50"/>
            <p:cNvSpPr/>
            <p:nvPr/>
          </p:nvSpPr>
          <p:spPr>
            <a:xfrm>
              <a:off x="4325075" y="488975"/>
              <a:ext cx="1250" cy="6100"/>
            </a:xfrm>
            <a:custGeom>
              <a:avLst/>
              <a:gdLst/>
              <a:ahLst/>
              <a:cxnLst/>
              <a:rect l="l" t="t" r="r" b="b"/>
              <a:pathLst>
                <a:path w="50" h="244" fill="none" extrusionOk="0">
                  <a:moveTo>
                    <a:pt x="49" y="244"/>
                  </a:moveTo>
                  <a:lnTo>
                    <a:pt x="49" y="244"/>
                  </a:lnTo>
                  <a:lnTo>
                    <a:pt x="1"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6" name="Google Shape;326;p50"/>
          <p:cNvGrpSpPr/>
          <p:nvPr/>
        </p:nvGrpSpPr>
        <p:grpSpPr>
          <a:xfrm>
            <a:off x="5985052" y="1898210"/>
            <a:ext cx="319369" cy="380263"/>
            <a:chOff x="3968275" y="4980625"/>
            <a:chExt cx="379975" cy="452425"/>
          </a:xfrm>
        </p:grpSpPr>
        <p:sp>
          <p:nvSpPr>
            <p:cNvPr id="327" name="Google Shape;327;p50"/>
            <p:cNvSpPr/>
            <p:nvPr/>
          </p:nvSpPr>
          <p:spPr>
            <a:xfrm>
              <a:off x="4168000" y="4980625"/>
              <a:ext cx="85875" cy="102325"/>
            </a:xfrm>
            <a:custGeom>
              <a:avLst/>
              <a:gdLst/>
              <a:ahLst/>
              <a:cxnLst/>
              <a:rect l="l" t="t" r="r" b="b"/>
              <a:pathLst>
                <a:path w="3435" h="4093" fill="none" extrusionOk="0">
                  <a:moveTo>
                    <a:pt x="317" y="1486"/>
                  </a:moveTo>
                  <a:lnTo>
                    <a:pt x="317" y="1486"/>
                  </a:lnTo>
                  <a:lnTo>
                    <a:pt x="487" y="1292"/>
                  </a:lnTo>
                  <a:lnTo>
                    <a:pt x="682" y="1097"/>
                  </a:lnTo>
                  <a:lnTo>
                    <a:pt x="901" y="951"/>
                  </a:lnTo>
                  <a:lnTo>
                    <a:pt x="1145" y="780"/>
                  </a:lnTo>
                  <a:lnTo>
                    <a:pt x="1388" y="658"/>
                  </a:lnTo>
                  <a:lnTo>
                    <a:pt x="1632" y="537"/>
                  </a:lnTo>
                  <a:lnTo>
                    <a:pt x="2143" y="317"/>
                  </a:lnTo>
                  <a:lnTo>
                    <a:pt x="2631" y="171"/>
                  </a:lnTo>
                  <a:lnTo>
                    <a:pt x="3020" y="74"/>
                  </a:lnTo>
                  <a:lnTo>
                    <a:pt x="3386" y="1"/>
                  </a:lnTo>
                  <a:lnTo>
                    <a:pt x="3386" y="1"/>
                  </a:lnTo>
                  <a:lnTo>
                    <a:pt x="3410" y="366"/>
                  </a:lnTo>
                  <a:lnTo>
                    <a:pt x="3434" y="780"/>
                  </a:lnTo>
                  <a:lnTo>
                    <a:pt x="3434" y="1267"/>
                  </a:lnTo>
                  <a:lnTo>
                    <a:pt x="3410" y="1827"/>
                  </a:lnTo>
                  <a:lnTo>
                    <a:pt x="3386" y="2095"/>
                  </a:lnTo>
                  <a:lnTo>
                    <a:pt x="3312" y="2363"/>
                  </a:lnTo>
                  <a:lnTo>
                    <a:pt x="3264" y="2655"/>
                  </a:lnTo>
                  <a:lnTo>
                    <a:pt x="3166" y="2899"/>
                  </a:lnTo>
                  <a:lnTo>
                    <a:pt x="3045" y="3143"/>
                  </a:lnTo>
                  <a:lnTo>
                    <a:pt x="2923" y="3362"/>
                  </a:lnTo>
                  <a:lnTo>
                    <a:pt x="2923" y="3362"/>
                  </a:lnTo>
                  <a:lnTo>
                    <a:pt x="2752" y="3557"/>
                  </a:lnTo>
                  <a:lnTo>
                    <a:pt x="2582" y="3703"/>
                  </a:lnTo>
                  <a:lnTo>
                    <a:pt x="2387" y="3824"/>
                  </a:lnTo>
                  <a:lnTo>
                    <a:pt x="2192" y="3922"/>
                  </a:lnTo>
                  <a:lnTo>
                    <a:pt x="1997" y="3995"/>
                  </a:lnTo>
                  <a:lnTo>
                    <a:pt x="1778" y="4044"/>
                  </a:lnTo>
                  <a:lnTo>
                    <a:pt x="1583" y="4092"/>
                  </a:lnTo>
                  <a:lnTo>
                    <a:pt x="1388" y="4092"/>
                  </a:lnTo>
                  <a:lnTo>
                    <a:pt x="1047" y="4092"/>
                  </a:lnTo>
                  <a:lnTo>
                    <a:pt x="755" y="4044"/>
                  </a:lnTo>
                  <a:lnTo>
                    <a:pt x="487" y="3995"/>
                  </a:lnTo>
                  <a:lnTo>
                    <a:pt x="487" y="3995"/>
                  </a:lnTo>
                  <a:lnTo>
                    <a:pt x="341" y="3751"/>
                  </a:lnTo>
                  <a:lnTo>
                    <a:pt x="219" y="3483"/>
                  </a:lnTo>
                  <a:lnTo>
                    <a:pt x="98" y="3143"/>
                  </a:lnTo>
                  <a:lnTo>
                    <a:pt x="49" y="2972"/>
                  </a:lnTo>
                  <a:lnTo>
                    <a:pt x="25" y="2753"/>
                  </a:lnTo>
                  <a:lnTo>
                    <a:pt x="0" y="2558"/>
                  </a:lnTo>
                  <a:lnTo>
                    <a:pt x="0" y="2339"/>
                  </a:lnTo>
                  <a:lnTo>
                    <a:pt x="25" y="2120"/>
                  </a:lnTo>
                  <a:lnTo>
                    <a:pt x="98" y="1900"/>
                  </a:lnTo>
                  <a:lnTo>
                    <a:pt x="195" y="1706"/>
                  </a:lnTo>
                  <a:lnTo>
                    <a:pt x="317" y="1486"/>
                  </a:lnTo>
                  <a:lnTo>
                    <a:pt x="317" y="1486"/>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50"/>
            <p:cNvSpPr/>
            <p:nvPr/>
          </p:nvSpPr>
          <p:spPr>
            <a:xfrm>
              <a:off x="3968275" y="5043350"/>
              <a:ext cx="379975" cy="389700"/>
            </a:xfrm>
            <a:custGeom>
              <a:avLst/>
              <a:gdLst/>
              <a:ahLst/>
              <a:cxnLst/>
              <a:rect l="l" t="t" r="r" b="b"/>
              <a:pathLst>
                <a:path w="15199" h="15588" fill="none" extrusionOk="0">
                  <a:moveTo>
                    <a:pt x="7965" y="2679"/>
                  </a:moveTo>
                  <a:lnTo>
                    <a:pt x="7965" y="2679"/>
                  </a:lnTo>
                  <a:lnTo>
                    <a:pt x="7478" y="2655"/>
                  </a:lnTo>
                  <a:lnTo>
                    <a:pt x="6942" y="2606"/>
                  </a:lnTo>
                  <a:lnTo>
                    <a:pt x="5822" y="2509"/>
                  </a:lnTo>
                  <a:lnTo>
                    <a:pt x="5261" y="2484"/>
                  </a:lnTo>
                  <a:lnTo>
                    <a:pt x="4726" y="2509"/>
                  </a:lnTo>
                  <a:lnTo>
                    <a:pt x="4482" y="2533"/>
                  </a:lnTo>
                  <a:lnTo>
                    <a:pt x="4239" y="2582"/>
                  </a:lnTo>
                  <a:lnTo>
                    <a:pt x="4019" y="2655"/>
                  </a:lnTo>
                  <a:lnTo>
                    <a:pt x="3825" y="2728"/>
                  </a:lnTo>
                  <a:lnTo>
                    <a:pt x="3825" y="2728"/>
                  </a:lnTo>
                  <a:lnTo>
                    <a:pt x="3410" y="2947"/>
                  </a:lnTo>
                  <a:lnTo>
                    <a:pt x="2996" y="3166"/>
                  </a:lnTo>
                  <a:lnTo>
                    <a:pt x="2631" y="3434"/>
                  </a:lnTo>
                  <a:lnTo>
                    <a:pt x="2266" y="3702"/>
                  </a:lnTo>
                  <a:lnTo>
                    <a:pt x="1925" y="4019"/>
                  </a:lnTo>
                  <a:lnTo>
                    <a:pt x="1608" y="4335"/>
                  </a:lnTo>
                  <a:lnTo>
                    <a:pt x="1316" y="4676"/>
                  </a:lnTo>
                  <a:lnTo>
                    <a:pt x="1072" y="5042"/>
                  </a:lnTo>
                  <a:lnTo>
                    <a:pt x="829" y="5431"/>
                  </a:lnTo>
                  <a:lnTo>
                    <a:pt x="610" y="5845"/>
                  </a:lnTo>
                  <a:lnTo>
                    <a:pt x="439" y="6284"/>
                  </a:lnTo>
                  <a:lnTo>
                    <a:pt x="293" y="6722"/>
                  </a:lnTo>
                  <a:lnTo>
                    <a:pt x="171" y="7185"/>
                  </a:lnTo>
                  <a:lnTo>
                    <a:pt x="74" y="7672"/>
                  </a:lnTo>
                  <a:lnTo>
                    <a:pt x="25" y="8184"/>
                  </a:lnTo>
                  <a:lnTo>
                    <a:pt x="1" y="8695"/>
                  </a:lnTo>
                  <a:lnTo>
                    <a:pt x="1" y="8695"/>
                  </a:lnTo>
                  <a:lnTo>
                    <a:pt x="25" y="9231"/>
                  </a:lnTo>
                  <a:lnTo>
                    <a:pt x="74" y="9767"/>
                  </a:lnTo>
                  <a:lnTo>
                    <a:pt x="171" y="10278"/>
                  </a:lnTo>
                  <a:lnTo>
                    <a:pt x="293" y="10765"/>
                  </a:lnTo>
                  <a:lnTo>
                    <a:pt x="464" y="11277"/>
                  </a:lnTo>
                  <a:lnTo>
                    <a:pt x="658" y="11739"/>
                  </a:lnTo>
                  <a:lnTo>
                    <a:pt x="878" y="12202"/>
                  </a:lnTo>
                  <a:lnTo>
                    <a:pt x="1121" y="12641"/>
                  </a:lnTo>
                  <a:lnTo>
                    <a:pt x="1389" y="13055"/>
                  </a:lnTo>
                  <a:lnTo>
                    <a:pt x="1706" y="13469"/>
                  </a:lnTo>
                  <a:lnTo>
                    <a:pt x="2022" y="13834"/>
                  </a:lnTo>
                  <a:lnTo>
                    <a:pt x="2388" y="14199"/>
                  </a:lnTo>
                  <a:lnTo>
                    <a:pt x="2753" y="14540"/>
                  </a:lnTo>
                  <a:lnTo>
                    <a:pt x="3143" y="14832"/>
                  </a:lnTo>
                  <a:lnTo>
                    <a:pt x="3581" y="15125"/>
                  </a:lnTo>
                  <a:lnTo>
                    <a:pt x="4019" y="15368"/>
                  </a:lnTo>
                  <a:lnTo>
                    <a:pt x="4019" y="15368"/>
                  </a:lnTo>
                  <a:lnTo>
                    <a:pt x="4214" y="15466"/>
                  </a:lnTo>
                  <a:lnTo>
                    <a:pt x="4409" y="15539"/>
                  </a:lnTo>
                  <a:lnTo>
                    <a:pt x="4628" y="15587"/>
                  </a:lnTo>
                  <a:lnTo>
                    <a:pt x="4847" y="15587"/>
                  </a:lnTo>
                  <a:lnTo>
                    <a:pt x="5042" y="15587"/>
                  </a:lnTo>
                  <a:lnTo>
                    <a:pt x="5261" y="15587"/>
                  </a:lnTo>
                  <a:lnTo>
                    <a:pt x="5724" y="15514"/>
                  </a:lnTo>
                  <a:lnTo>
                    <a:pt x="6650" y="15320"/>
                  </a:lnTo>
                  <a:lnTo>
                    <a:pt x="7112" y="15246"/>
                  </a:lnTo>
                  <a:lnTo>
                    <a:pt x="7356" y="15222"/>
                  </a:lnTo>
                  <a:lnTo>
                    <a:pt x="7600" y="15222"/>
                  </a:lnTo>
                  <a:lnTo>
                    <a:pt x="7600" y="15222"/>
                  </a:lnTo>
                  <a:lnTo>
                    <a:pt x="7843" y="15222"/>
                  </a:lnTo>
                  <a:lnTo>
                    <a:pt x="8087" y="15246"/>
                  </a:lnTo>
                  <a:lnTo>
                    <a:pt x="8574" y="15320"/>
                  </a:lnTo>
                  <a:lnTo>
                    <a:pt x="9524" y="15514"/>
                  </a:lnTo>
                  <a:lnTo>
                    <a:pt x="9962" y="15563"/>
                  </a:lnTo>
                  <a:lnTo>
                    <a:pt x="10181" y="15587"/>
                  </a:lnTo>
                  <a:lnTo>
                    <a:pt x="10400" y="15587"/>
                  </a:lnTo>
                  <a:lnTo>
                    <a:pt x="10620" y="15563"/>
                  </a:lnTo>
                  <a:lnTo>
                    <a:pt x="10839" y="15514"/>
                  </a:lnTo>
                  <a:lnTo>
                    <a:pt x="11034" y="15441"/>
                  </a:lnTo>
                  <a:lnTo>
                    <a:pt x="11253" y="15344"/>
                  </a:lnTo>
                  <a:lnTo>
                    <a:pt x="11253" y="15344"/>
                  </a:lnTo>
                  <a:lnTo>
                    <a:pt x="11691" y="15100"/>
                  </a:lnTo>
                  <a:lnTo>
                    <a:pt x="12081" y="14808"/>
                  </a:lnTo>
                  <a:lnTo>
                    <a:pt x="12495" y="14491"/>
                  </a:lnTo>
                  <a:lnTo>
                    <a:pt x="12860" y="14175"/>
                  </a:lnTo>
                  <a:lnTo>
                    <a:pt x="13201" y="13810"/>
                  </a:lnTo>
                  <a:lnTo>
                    <a:pt x="13518" y="13420"/>
                  </a:lnTo>
                  <a:lnTo>
                    <a:pt x="13834" y="13030"/>
                  </a:lnTo>
                  <a:lnTo>
                    <a:pt x="14102" y="12616"/>
                  </a:lnTo>
                  <a:lnTo>
                    <a:pt x="14346" y="12178"/>
                  </a:lnTo>
                  <a:lnTo>
                    <a:pt x="14565" y="11715"/>
                  </a:lnTo>
                  <a:lnTo>
                    <a:pt x="14760" y="11252"/>
                  </a:lnTo>
                  <a:lnTo>
                    <a:pt x="14906" y="10765"/>
                  </a:lnTo>
                  <a:lnTo>
                    <a:pt x="15028" y="10254"/>
                  </a:lnTo>
                  <a:lnTo>
                    <a:pt x="15125" y="9742"/>
                  </a:lnTo>
                  <a:lnTo>
                    <a:pt x="15174" y="9231"/>
                  </a:lnTo>
                  <a:lnTo>
                    <a:pt x="15198" y="8695"/>
                  </a:lnTo>
                  <a:lnTo>
                    <a:pt x="15198" y="8695"/>
                  </a:lnTo>
                  <a:lnTo>
                    <a:pt x="15174" y="8159"/>
                  </a:lnTo>
                  <a:lnTo>
                    <a:pt x="15125" y="7648"/>
                  </a:lnTo>
                  <a:lnTo>
                    <a:pt x="15028" y="7161"/>
                  </a:lnTo>
                  <a:lnTo>
                    <a:pt x="14906" y="6674"/>
                  </a:lnTo>
                  <a:lnTo>
                    <a:pt x="14736" y="6235"/>
                  </a:lnTo>
                  <a:lnTo>
                    <a:pt x="14565" y="5797"/>
                  </a:lnTo>
                  <a:lnTo>
                    <a:pt x="14346" y="5383"/>
                  </a:lnTo>
                  <a:lnTo>
                    <a:pt x="14102" y="4993"/>
                  </a:lnTo>
                  <a:lnTo>
                    <a:pt x="13810" y="4603"/>
                  </a:lnTo>
                  <a:lnTo>
                    <a:pt x="13518" y="4262"/>
                  </a:lnTo>
                  <a:lnTo>
                    <a:pt x="13177" y="3946"/>
                  </a:lnTo>
                  <a:lnTo>
                    <a:pt x="12836" y="3629"/>
                  </a:lnTo>
                  <a:lnTo>
                    <a:pt x="12471" y="3361"/>
                  </a:lnTo>
                  <a:lnTo>
                    <a:pt x="12056" y="3093"/>
                  </a:lnTo>
                  <a:lnTo>
                    <a:pt x="11642" y="2850"/>
                  </a:lnTo>
                  <a:lnTo>
                    <a:pt x="11228" y="2655"/>
                  </a:lnTo>
                  <a:lnTo>
                    <a:pt x="11228" y="2655"/>
                  </a:lnTo>
                  <a:lnTo>
                    <a:pt x="11034" y="2582"/>
                  </a:lnTo>
                  <a:lnTo>
                    <a:pt x="10863" y="2533"/>
                  </a:lnTo>
                  <a:lnTo>
                    <a:pt x="10668" y="2509"/>
                  </a:lnTo>
                  <a:lnTo>
                    <a:pt x="10498" y="2484"/>
                  </a:lnTo>
                  <a:lnTo>
                    <a:pt x="10084" y="2484"/>
                  </a:lnTo>
                  <a:lnTo>
                    <a:pt x="9670" y="2509"/>
                  </a:lnTo>
                  <a:lnTo>
                    <a:pt x="8817" y="2606"/>
                  </a:lnTo>
                  <a:lnTo>
                    <a:pt x="8403" y="2655"/>
                  </a:lnTo>
                  <a:lnTo>
                    <a:pt x="7965" y="2679"/>
                  </a:lnTo>
                  <a:lnTo>
                    <a:pt x="7965" y="2679"/>
                  </a:lnTo>
                  <a:lnTo>
                    <a:pt x="6357"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50"/>
            <p:cNvSpPr/>
            <p:nvPr/>
          </p:nvSpPr>
          <p:spPr>
            <a:xfrm>
              <a:off x="4031000" y="5150500"/>
              <a:ext cx="54200" cy="61525"/>
            </a:xfrm>
            <a:custGeom>
              <a:avLst/>
              <a:gdLst/>
              <a:ahLst/>
              <a:cxnLst/>
              <a:rect l="l" t="t" r="r" b="b"/>
              <a:pathLst>
                <a:path w="2168" h="2461" fill="none" extrusionOk="0">
                  <a:moveTo>
                    <a:pt x="2168" y="1"/>
                  </a:moveTo>
                  <a:lnTo>
                    <a:pt x="2168" y="1"/>
                  </a:lnTo>
                  <a:lnTo>
                    <a:pt x="1900" y="49"/>
                  </a:lnTo>
                  <a:lnTo>
                    <a:pt x="1656" y="123"/>
                  </a:lnTo>
                  <a:lnTo>
                    <a:pt x="1437" y="220"/>
                  </a:lnTo>
                  <a:lnTo>
                    <a:pt x="1218" y="342"/>
                  </a:lnTo>
                  <a:lnTo>
                    <a:pt x="1048" y="488"/>
                  </a:lnTo>
                  <a:lnTo>
                    <a:pt x="877" y="634"/>
                  </a:lnTo>
                  <a:lnTo>
                    <a:pt x="731" y="780"/>
                  </a:lnTo>
                  <a:lnTo>
                    <a:pt x="585" y="951"/>
                  </a:lnTo>
                  <a:lnTo>
                    <a:pt x="487" y="1121"/>
                  </a:lnTo>
                  <a:lnTo>
                    <a:pt x="366" y="1316"/>
                  </a:lnTo>
                  <a:lnTo>
                    <a:pt x="220" y="1681"/>
                  </a:lnTo>
                  <a:lnTo>
                    <a:pt x="98" y="2071"/>
                  </a:lnTo>
                  <a:lnTo>
                    <a:pt x="0" y="246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0" name="Google Shape;330;p50"/>
          <p:cNvGrpSpPr/>
          <p:nvPr/>
        </p:nvGrpSpPr>
        <p:grpSpPr>
          <a:xfrm>
            <a:off x="2457717" y="1940425"/>
            <a:ext cx="360301" cy="295814"/>
            <a:chOff x="2599525" y="3688600"/>
            <a:chExt cx="428675" cy="351950"/>
          </a:xfrm>
        </p:grpSpPr>
        <p:sp>
          <p:nvSpPr>
            <p:cNvPr id="331" name="Google Shape;331;p50"/>
            <p:cNvSpPr/>
            <p:nvPr/>
          </p:nvSpPr>
          <p:spPr>
            <a:xfrm>
              <a:off x="2599525" y="3688600"/>
              <a:ext cx="428675" cy="168675"/>
            </a:xfrm>
            <a:custGeom>
              <a:avLst/>
              <a:gdLst/>
              <a:ahLst/>
              <a:cxnLst/>
              <a:rect l="l" t="t" r="r" b="b"/>
              <a:pathLst>
                <a:path w="17147" h="6747" fill="none" extrusionOk="0">
                  <a:moveTo>
                    <a:pt x="16660" y="1876"/>
                  </a:moveTo>
                  <a:lnTo>
                    <a:pt x="11594" y="1876"/>
                  </a:lnTo>
                  <a:lnTo>
                    <a:pt x="11594" y="1462"/>
                  </a:lnTo>
                  <a:lnTo>
                    <a:pt x="11594" y="1462"/>
                  </a:lnTo>
                  <a:lnTo>
                    <a:pt x="11594" y="1316"/>
                  </a:lnTo>
                  <a:lnTo>
                    <a:pt x="11569" y="1170"/>
                  </a:lnTo>
                  <a:lnTo>
                    <a:pt x="11472" y="902"/>
                  </a:lnTo>
                  <a:lnTo>
                    <a:pt x="11350" y="658"/>
                  </a:lnTo>
                  <a:lnTo>
                    <a:pt x="11155" y="439"/>
                  </a:lnTo>
                  <a:lnTo>
                    <a:pt x="10961" y="268"/>
                  </a:lnTo>
                  <a:lnTo>
                    <a:pt x="10693" y="122"/>
                  </a:lnTo>
                  <a:lnTo>
                    <a:pt x="10425" y="49"/>
                  </a:lnTo>
                  <a:lnTo>
                    <a:pt x="10279" y="25"/>
                  </a:lnTo>
                  <a:lnTo>
                    <a:pt x="10133" y="1"/>
                  </a:lnTo>
                  <a:lnTo>
                    <a:pt x="7015" y="1"/>
                  </a:lnTo>
                  <a:lnTo>
                    <a:pt x="7015" y="1"/>
                  </a:lnTo>
                  <a:lnTo>
                    <a:pt x="6869" y="25"/>
                  </a:lnTo>
                  <a:lnTo>
                    <a:pt x="6723" y="49"/>
                  </a:lnTo>
                  <a:lnTo>
                    <a:pt x="6455" y="122"/>
                  </a:lnTo>
                  <a:lnTo>
                    <a:pt x="6187" y="268"/>
                  </a:lnTo>
                  <a:lnTo>
                    <a:pt x="5992" y="439"/>
                  </a:lnTo>
                  <a:lnTo>
                    <a:pt x="5797" y="658"/>
                  </a:lnTo>
                  <a:lnTo>
                    <a:pt x="5676" y="902"/>
                  </a:lnTo>
                  <a:lnTo>
                    <a:pt x="5578" y="1170"/>
                  </a:lnTo>
                  <a:lnTo>
                    <a:pt x="5554" y="1316"/>
                  </a:lnTo>
                  <a:lnTo>
                    <a:pt x="5554" y="1462"/>
                  </a:lnTo>
                  <a:lnTo>
                    <a:pt x="5554" y="1876"/>
                  </a:lnTo>
                  <a:lnTo>
                    <a:pt x="488" y="1876"/>
                  </a:lnTo>
                  <a:lnTo>
                    <a:pt x="488" y="1876"/>
                  </a:lnTo>
                  <a:lnTo>
                    <a:pt x="391" y="1876"/>
                  </a:lnTo>
                  <a:lnTo>
                    <a:pt x="293" y="1900"/>
                  </a:lnTo>
                  <a:lnTo>
                    <a:pt x="220" y="1949"/>
                  </a:lnTo>
                  <a:lnTo>
                    <a:pt x="147" y="2022"/>
                  </a:lnTo>
                  <a:lnTo>
                    <a:pt x="74" y="2071"/>
                  </a:lnTo>
                  <a:lnTo>
                    <a:pt x="50" y="2168"/>
                  </a:lnTo>
                  <a:lnTo>
                    <a:pt x="1" y="2266"/>
                  </a:lnTo>
                  <a:lnTo>
                    <a:pt x="1" y="2363"/>
                  </a:lnTo>
                  <a:lnTo>
                    <a:pt x="1" y="5773"/>
                  </a:lnTo>
                  <a:lnTo>
                    <a:pt x="1" y="5773"/>
                  </a:lnTo>
                  <a:lnTo>
                    <a:pt x="25" y="5967"/>
                  </a:lnTo>
                  <a:lnTo>
                    <a:pt x="74" y="6138"/>
                  </a:lnTo>
                  <a:lnTo>
                    <a:pt x="171" y="6308"/>
                  </a:lnTo>
                  <a:lnTo>
                    <a:pt x="293" y="6455"/>
                  </a:lnTo>
                  <a:lnTo>
                    <a:pt x="439" y="6576"/>
                  </a:lnTo>
                  <a:lnTo>
                    <a:pt x="585" y="6674"/>
                  </a:lnTo>
                  <a:lnTo>
                    <a:pt x="780" y="6722"/>
                  </a:lnTo>
                  <a:lnTo>
                    <a:pt x="975" y="6747"/>
                  </a:lnTo>
                  <a:lnTo>
                    <a:pt x="7721" y="6747"/>
                  </a:lnTo>
                  <a:lnTo>
                    <a:pt x="7721" y="6138"/>
                  </a:lnTo>
                  <a:lnTo>
                    <a:pt x="7721" y="6138"/>
                  </a:lnTo>
                  <a:lnTo>
                    <a:pt x="7746" y="6041"/>
                  </a:lnTo>
                  <a:lnTo>
                    <a:pt x="7770" y="5967"/>
                  </a:lnTo>
                  <a:lnTo>
                    <a:pt x="7819" y="5870"/>
                  </a:lnTo>
                  <a:lnTo>
                    <a:pt x="7868" y="5797"/>
                  </a:lnTo>
                  <a:lnTo>
                    <a:pt x="7941" y="5748"/>
                  </a:lnTo>
                  <a:lnTo>
                    <a:pt x="8038" y="5700"/>
                  </a:lnTo>
                  <a:lnTo>
                    <a:pt x="8111" y="5675"/>
                  </a:lnTo>
                  <a:lnTo>
                    <a:pt x="8209" y="5651"/>
                  </a:lnTo>
                  <a:lnTo>
                    <a:pt x="8939" y="5651"/>
                  </a:lnTo>
                  <a:lnTo>
                    <a:pt x="8939" y="5651"/>
                  </a:lnTo>
                  <a:lnTo>
                    <a:pt x="9037" y="5675"/>
                  </a:lnTo>
                  <a:lnTo>
                    <a:pt x="9110" y="5700"/>
                  </a:lnTo>
                  <a:lnTo>
                    <a:pt x="9207" y="5748"/>
                  </a:lnTo>
                  <a:lnTo>
                    <a:pt x="9280" y="5797"/>
                  </a:lnTo>
                  <a:lnTo>
                    <a:pt x="9329" y="5870"/>
                  </a:lnTo>
                  <a:lnTo>
                    <a:pt x="9378" y="5967"/>
                  </a:lnTo>
                  <a:lnTo>
                    <a:pt x="9402" y="6041"/>
                  </a:lnTo>
                  <a:lnTo>
                    <a:pt x="9426" y="6138"/>
                  </a:lnTo>
                  <a:lnTo>
                    <a:pt x="9426" y="6747"/>
                  </a:lnTo>
                  <a:lnTo>
                    <a:pt x="16173" y="6747"/>
                  </a:lnTo>
                  <a:lnTo>
                    <a:pt x="16173" y="6747"/>
                  </a:lnTo>
                  <a:lnTo>
                    <a:pt x="16367" y="6722"/>
                  </a:lnTo>
                  <a:lnTo>
                    <a:pt x="16562" y="6674"/>
                  </a:lnTo>
                  <a:lnTo>
                    <a:pt x="16708" y="6576"/>
                  </a:lnTo>
                  <a:lnTo>
                    <a:pt x="16855" y="6455"/>
                  </a:lnTo>
                  <a:lnTo>
                    <a:pt x="16976" y="6308"/>
                  </a:lnTo>
                  <a:lnTo>
                    <a:pt x="17074" y="6138"/>
                  </a:lnTo>
                  <a:lnTo>
                    <a:pt x="17122" y="5967"/>
                  </a:lnTo>
                  <a:lnTo>
                    <a:pt x="17147" y="5773"/>
                  </a:lnTo>
                  <a:lnTo>
                    <a:pt x="17147" y="2363"/>
                  </a:lnTo>
                  <a:lnTo>
                    <a:pt x="17147" y="2363"/>
                  </a:lnTo>
                  <a:lnTo>
                    <a:pt x="17147" y="2266"/>
                  </a:lnTo>
                  <a:lnTo>
                    <a:pt x="17098" y="2168"/>
                  </a:lnTo>
                  <a:lnTo>
                    <a:pt x="17074" y="2071"/>
                  </a:lnTo>
                  <a:lnTo>
                    <a:pt x="17001" y="2022"/>
                  </a:lnTo>
                  <a:lnTo>
                    <a:pt x="16928" y="1949"/>
                  </a:lnTo>
                  <a:lnTo>
                    <a:pt x="16855" y="1900"/>
                  </a:lnTo>
                  <a:lnTo>
                    <a:pt x="16757" y="1876"/>
                  </a:lnTo>
                  <a:lnTo>
                    <a:pt x="16660" y="1876"/>
                  </a:lnTo>
                  <a:lnTo>
                    <a:pt x="16660" y="1876"/>
                  </a:lnTo>
                  <a:close/>
                  <a:moveTo>
                    <a:pt x="10620" y="1876"/>
                  </a:moveTo>
                  <a:lnTo>
                    <a:pt x="6528" y="1876"/>
                  </a:lnTo>
                  <a:lnTo>
                    <a:pt x="6528" y="1462"/>
                  </a:lnTo>
                  <a:lnTo>
                    <a:pt x="6528" y="1462"/>
                  </a:lnTo>
                  <a:lnTo>
                    <a:pt x="6528" y="1364"/>
                  </a:lnTo>
                  <a:lnTo>
                    <a:pt x="6577" y="1291"/>
                  </a:lnTo>
                  <a:lnTo>
                    <a:pt x="6601" y="1194"/>
                  </a:lnTo>
                  <a:lnTo>
                    <a:pt x="6674" y="1121"/>
                  </a:lnTo>
                  <a:lnTo>
                    <a:pt x="6747" y="1072"/>
                  </a:lnTo>
                  <a:lnTo>
                    <a:pt x="6820" y="1023"/>
                  </a:lnTo>
                  <a:lnTo>
                    <a:pt x="6918" y="999"/>
                  </a:lnTo>
                  <a:lnTo>
                    <a:pt x="7015" y="975"/>
                  </a:lnTo>
                  <a:lnTo>
                    <a:pt x="10133" y="975"/>
                  </a:lnTo>
                  <a:lnTo>
                    <a:pt x="10133" y="975"/>
                  </a:lnTo>
                  <a:lnTo>
                    <a:pt x="10230" y="999"/>
                  </a:lnTo>
                  <a:lnTo>
                    <a:pt x="10327" y="1023"/>
                  </a:lnTo>
                  <a:lnTo>
                    <a:pt x="10400" y="1072"/>
                  </a:lnTo>
                  <a:lnTo>
                    <a:pt x="10474" y="1121"/>
                  </a:lnTo>
                  <a:lnTo>
                    <a:pt x="10547" y="1194"/>
                  </a:lnTo>
                  <a:lnTo>
                    <a:pt x="10571" y="1291"/>
                  </a:lnTo>
                  <a:lnTo>
                    <a:pt x="10620" y="1364"/>
                  </a:lnTo>
                  <a:lnTo>
                    <a:pt x="10620" y="1462"/>
                  </a:lnTo>
                  <a:lnTo>
                    <a:pt x="10620" y="1876"/>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50"/>
            <p:cNvSpPr/>
            <p:nvPr/>
          </p:nvSpPr>
          <p:spPr>
            <a:xfrm>
              <a:off x="2792550" y="3862125"/>
              <a:ext cx="42650" cy="23775"/>
            </a:xfrm>
            <a:custGeom>
              <a:avLst/>
              <a:gdLst/>
              <a:ahLst/>
              <a:cxnLst/>
              <a:rect l="l" t="t" r="r" b="b"/>
              <a:pathLst>
                <a:path w="1706" h="951" fill="none" extrusionOk="0">
                  <a:moveTo>
                    <a:pt x="1705" y="1"/>
                  </a:moveTo>
                  <a:lnTo>
                    <a:pt x="1705" y="463"/>
                  </a:lnTo>
                  <a:lnTo>
                    <a:pt x="1705" y="463"/>
                  </a:lnTo>
                  <a:lnTo>
                    <a:pt x="1681" y="561"/>
                  </a:lnTo>
                  <a:lnTo>
                    <a:pt x="1657" y="658"/>
                  </a:lnTo>
                  <a:lnTo>
                    <a:pt x="1608" y="756"/>
                  </a:lnTo>
                  <a:lnTo>
                    <a:pt x="1559" y="804"/>
                  </a:lnTo>
                  <a:lnTo>
                    <a:pt x="1486" y="877"/>
                  </a:lnTo>
                  <a:lnTo>
                    <a:pt x="1389" y="926"/>
                  </a:lnTo>
                  <a:lnTo>
                    <a:pt x="1316" y="951"/>
                  </a:lnTo>
                  <a:lnTo>
                    <a:pt x="1218" y="951"/>
                  </a:lnTo>
                  <a:lnTo>
                    <a:pt x="488" y="951"/>
                  </a:lnTo>
                  <a:lnTo>
                    <a:pt x="488" y="951"/>
                  </a:lnTo>
                  <a:lnTo>
                    <a:pt x="390" y="951"/>
                  </a:lnTo>
                  <a:lnTo>
                    <a:pt x="317" y="926"/>
                  </a:lnTo>
                  <a:lnTo>
                    <a:pt x="220" y="877"/>
                  </a:lnTo>
                  <a:lnTo>
                    <a:pt x="147" y="804"/>
                  </a:lnTo>
                  <a:lnTo>
                    <a:pt x="98" y="756"/>
                  </a:lnTo>
                  <a:lnTo>
                    <a:pt x="49" y="658"/>
                  </a:lnTo>
                  <a:lnTo>
                    <a:pt x="25" y="561"/>
                  </a:lnTo>
                  <a:lnTo>
                    <a:pt x="0" y="463"/>
                  </a:lnTo>
                  <a:lnTo>
                    <a:pt x="0"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50"/>
            <p:cNvSpPr/>
            <p:nvPr/>
          </p:nvSpPr>
          <p:spPr>
            <a:xfrm>
              <a:off x="2599525" y="3852375"/>
              <a:ext cx="428675" cy="188175"/>
            </a:xfrm>
            <a:custGeom>
              <a:avLst/>
              <a:gdLst/>
              <a:ahLst/>
              <a:cxnLst/>
              <a:rect l="l" t="t" r="r" b="b"/>
              <a:pathLst>
                <a:path w="17147" h="7527" fill="none" extrusionOk="0">
                  <a:moveTo>
                    <a:pt x="1" y="1"/>
                  </a:moveTo>
                  <a:lnTo>
                    <a:pt x="1" y="7040"/>
                  </a:lnTo>
                  <a:lnTo>
                    <a:pt x="1" y="7040"/>
                  </a:lnTo>
                  <a:lnTo>
                    <a:pt x="1" y="7137"/>
                  </a:lnTo>
                  <a:lnTo>
                    <a:pt x="50" y="7210"/>
                  </a:lnTo>
                  <a:lnTo>
                    <a:pt x="74" y="7307"/>
                  </a:lnTo>
                  <a:lnTo>
                    <a:pt x="147" y="7381"/>
                  </a:lnTo>
                  <a:lnTo>
                    <a:pt x="220" y="7429"/>
                  </a:lnTo>
                  <a:lnTo>
                    <a:pt x="293" y="7478"/>
                  </a:lnTo>
                  <a:lnTo>
                    <a:pt x="391" y="7502"/>
                  </a:lnTo>
                  <a:lnTo>
                    <a:pt x="488" y="7527"/>
                  </a:lnTo>
                  <a:lnTo>
                    <a:pt x="16660" y="7527"/>
                  </a:lnTo>
                  <a:lnTo>
                    <a:pt x="16660" y="7527"/>
                  </a:lnTo>
                  <a:lnTo>
                    <a:pt x="16757" y="7502"/>
                  </a:lnTo>
                  <a:lnTo>
                    <a:pt x="16855" y="7478"/>
                  </a:lnTo>
                  <a:lnTo>
                    <a:pt x="16928" y="7429"/>
                  </a:lnTo>
                  <a:lnTo>
                    <a:pt x="17001" y="7381"/>
                  </a:lnTo>
                  <a:lnTo>
                    <a:pt x="17074" y="7307"/>
                  </a:lnTo>
                  <a:lnTo>
                    <a:pt x="17098" y="7210"/>
                  </a:lnTo>
                  <a:lnTo>
                    <a:pt x="17147" y="7137"/>
                  </a:lnTo>
                  <a:lnTo>
                    <a:pt x="17147" y="7040"/>
                  </a:lnTo>
                  <a:lnTo>
                    <a:pt x="17147"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34" name="Google Shape;334;p50"/>
          <p:cNvPicPr preferRelativeResize="0"/>
          <p:nvPr/>
        </p:nvPicPr>
        <p:blipFill>
          <a:blip r:embed="rId3">
            <a:alphaModFix/>
          </a:blip>
          <a:stretch>
            <a:fillRect/>
          </a:stretch>
        </p:blipFill>
        <p:spPr>
          <a:xfrm>
            <a:off x="8170698" y="4136200"/>
            <a:ext cx="794425" cy="767375"/>
          </a:xfrm>
          <a:prstGeom prst="rect">
            <a:avLst/>
          </a:prstGeom>
          <a:noFill/>
          <a:ln>
            <a:noFill/>
          </a:ln>
        </p:spPr>
      </p:pic>
      <p:grpSp>
        <p:nvGrpSpPr>
          <p:cNvPr id="335" name="Google Shape;335;p50"/>
          <p:cNvGrpSpPr/>
          <p:nvPr/>
        </p:nvGrpSpPr>
        <p:grpSpPr>
          <a:xfrm>
            <a:off x="7897299" y="232732"/>
            <a:ext cx="1067830" cy="855231"/>
            <a:chOff x="5233525" y="4954450"/>
            <a:chExt cx="538275" cy="516350"/>
          </a:xfrm>
        </p:grpSpPr>
        <p:sp>
          <p:nvSpPr>
            <p:cNvPr id="336" name="Google Shape;336;p50"/>
            <p:cNvSpPr/>
            <p:nvPr/>
          </p:nvSpPr>
          <p:spPr>
            <a:xfrm>
              <a:off x="5637825" y="4954450"/>
              <a:ext cx="89525" cy="89525"/>
            </a:xfrm>
            <a:custGeom>
              <a:avLst/>
              <a:gdLst/>
              <a:ahLst/>
              <a:cxnLst/>
              <a:rect l="l" t="t" r="r" b="b"/>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50"/>
            <p:cNvSpPr/>
            <p:nvPr/>
          </p:nvSpPr>
          <p:spPr>
            <a:xfrm>
              <a:off x="5323025" y="4980625"/>
              <a:ext cx="88925" cy="88925"/>
            </a:xfrm>
            <a:custGeom>
              <a:avLst/>
              <a:gdLst/>
              <a:ahLst/>
              <a:cxnLst/>
              <a:rect l="l" t="t" r="r" b="b"/>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50"/>
            <p:cNvSpPr/>
            <p:nvPr/>
          </p:nvSpPr>
          <p:spPr>
            <a:xfrm>
              <a:off x="5233525" y="5255225"/>
              <a:ext cx="89525" cy="89525"/>
            </a:xfrm>
            <a:custGeom>
              <a:avLst/>
              <a:gdLst/>
              <a:ahLst/>
              <a:cxnLst/>
              <a:rect l="l" t="t" r="r" b="b"/>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50"/>
            <p:cNvSpPr/>
            <p:nvPr/>
          </p:nvSpPr>
          <p:spPr>
            <a:xfrm>
              <a:off x="5453325" y="5382475"/>
              <a:ext cx="88925" cy="88325"/>
            </a:xfrm>
            <a:custGeom>
              <a:avLst/>
              <a:gdLst/>
              <a:ahLst/>
              <a:cxnLst/>
              <a:rect l="l" t="t" r="r" b="b"/>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50"/>
            <p:cNvSpPr/>
            <p:nvPr/>
          </p:nvSpPr>
          <p:spPr>
            <a:xfrm>
              <a:off x="5682875" y="5188875"/>
              <a:ext cx="88925" cy="89525"/>
            </a:xfrm>
            <a:custGeom>
              <a:avLst/>
              <a:gdLst/>
              <a:ahLst/>
              <a:cxnLst/>
              <a:rect l="l" t="t" r="r" b="b"/>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50"/>
            <p:cNvSpPr/>
            <p:nvPr/>
          </p:nvSpPr>
          <p:spPr>
            <a:xfrm>
              <a:off x="5411925" y="5110925"/>
              <a:ext cx="188775" cy="189400"/>
            </a:xfrm>
            <a:custGeom>
              <a:avLst/>
              <a:gdLst/>
              <a:ahLst/>
              <a:cxnLst/>
              <a:rect l="l" t="t" r="r" b="b"/>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50"/>
            <p:cNvSpPr/>
            <p:nvPr/>
          </p:nvSpPr>
          <p:spPr>
            <a:xfrm>
              <a:off x="5367475" y="5025075"/>
              <a:ext cx="81600" cy="105975"/>
            </a:xfrm>
            <a:custGeom>
              <a:avLst/>
              <a:gdLst/>
              <a:ahLst/>
              <a:cxnLst/>
              <a:rect l="l" t="t" r="r" b="b"/>
              <a:pathLst>
                <a:path w="3264" h="4239" fill="none" extrusionOk="0">
                  <a:moveTo>
                    <a:pt x="0" y="1"/>
                  </a:moveTo>
                  <a:lnTo>
                    <a:pt x="3264" y="4238"/>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50"/>
            <p:cNvSpPr/>
            <p:nvPr/>
          </p:nvSpPr>
          <p:spPr>
            <a:xfrm>
              <a:off x="5567800" y="4999500"/>
              <a:ext cx="115100" cy="133975"/>
            </a:xfrm>
            <a:custGeom>
              <a:avLst/>
              <a:gdLst/>
              <a:ahLst/>
              <a:cxnLst/>
              <a:rect l="l" t="t" r="r" b="b"/>
              <a:pathLst>
                <a:path w="4604" h="5359" fill="none" extrusionOk="0">
                  <a:moveTo>
                    <a:pt x="0" y="5359"/>
                  </a:moveTo>
                  <a:lnTo>
                    <a:pt x="4603"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50"/>
            <p:cNvSpPr/>
            <p:nvPr/>
          </p:nvSpPr>
          <p:spPr>
            <a:xfrm>
              <a:off x="5600075" y="5217475"/>
              <a:ext cx="127275" cy="16475"/>
            </a:xfrm>
            <a:custGeom>
              <a:avLst/>
              <a:gdLst/>
              <a:ahLst/>
              <a:cxnLst/>
              <a:rect l="l" t="t" r="r" b="b"/>
              <a:pathLst>
                <a:path w="5091" h="659" fill="none" extrusionOk="0">
                  <a:moveTo>
                    <a:pt x="5090" y="658"/>
                  </a:moveTo>
                  <a:lnTo>
                    <a:pt x="0"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50"/>
            <p:cNvSpPr/>
            <p:nvPr/>
          </p:nvSpPr>
          <p:spPr>
            <a:xfrm>
              <a:off x="5497775" y="5299675"/>
              <a:ext cx="4900" cy="126675"/>
            </a:xfrm>
            <a:custGeom>
              <a:avLst/>
              <a:gdLst/>
              <a:ahLst/>
              <a:cxnLst/>
              <a:rect l="l" t="t" r="r" b="b"/>
              <a:pathLst>
                <a:path w="196" h="5067" fill="none" extrusionOk="0">
                  <a:moveTo>
                    <a:pt x="0" y="5067"/>
                  </a:moveTo>
                  <a:lnTo>
                    <a:pt x="195"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50"/>
            <p:cNvSpPr/>
            <p:nvPr/>
          </p:nvSpPr>
          <p:spPr>
            <a:xfrm>
              <a:off x="5277975" y="5241825"/>
              <a:ext cx="141275" cy="58500"/>
            </a:xfrm>
            <a:custGeom>
              <a:avLst/>
              <a:gdLst/>
              <a:ahLst/>
              <a:cxnLst/>
              <a:rect l="l" t="t" r="r" b="b"/>
              <a:pathLst>
                <a:path w="5651" h="2340" fill="none" extrusionOk="0">
                  <a:moveTo>
                    <a:pt x="0" y="2339"/>
                  </a:moveTo>
                  <a:lnTo>
                    <a:pt x="5651"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7" name="Google Shape;347;p50"/>
          <p:cNvGrpSpPr/>
          <p:nvPr/>
        </p:nvGrpSpPr>
        <p:grpSpPr>
          <a:xfrm>
            <a:off x="2469499" y="3584785"/>
            <a:ext cx="336767" cy="383835"/>
            <a:chOff x="4630125" y="278900"/>
            <a:chExt cx="400675" cy="456675"/>
          </a:xfrm>
        </p:grpSpPr>
        <p:sp>
          <p:nvSpPr>
            <p:cNvPr id="348" name="Google Shape;348;p50"/>
            <p:cNvSpPr/>
            <p:nvPr/>
          </p:nvSpPr>
          <p:spPr>
            <a:xfrm>
              <a:off x="4659350" y="328825"/>
              <a:ext cx="371450" cy="96850"/>
            </a:xfrm>
            <a:custGeom>
              <a:avLst/>
              <a:gdLst/>
              <a:ahLst/>
              <a:cxnLst/>
              <a:rect l="l" t="t" r="r" b="b"/>
              <a:pathLst>
                <a:path w="14858" h="3874" fill="none" extrusionOk="0">
                  <a:moveTo>
                    <a:pt x="12763" y="1"/>
                  </a:moveTo>
                  <a:lnTo>
                    <a:pt x="926" y="1"/>
                  </a:lnTo>
                  <a:lnTo>
                    <a:pt x="926" y="1"/>
                  </a:lnTo>
                  <a:lnTo>
                    <a:pt x="731" y="25"/>
                  </a:lnTo>
                  <a:lnTo>
                    <a:pt x="561" y="74"/>
                  </a:lnTo>
                  <a:lnTo>
                    <a:pt x="390" y="171"/>
                  </a:lnTo>
                  <a:lnTo>
                    <a:pt x="269" y="269"/>
                  </a:lnTo>
                  <a:lnTo>
                    <a:pt x="147" y="415"/>
                  </a:lnTo>
                  <a:lnTo>
                    <a:pt x="74" y="561"/>
                  </a:lnTo>
                  <a:lnTo>
                    <a:pt x="1" y="732"/>
                  </a:lnTo>
                  <a:lnTo>
                    <a:pt x="1" y="926"/>
                  </a:lnTo>
                  <a:lnTo>
                    <a:pt x="1" y="2948"/>
                  </a:lnTo>
                  <a:lnTo>
                    <a:pt x="1" y="2948"/>
                  </a:lnTo>
                  <a:lnTo>
                    <a:pt x="1" y="3143"/>
                  </a:lnTo>
                  <a:lnTo>
                    <a:pt x="74" y="3313"/>
                  </a:lnTo>
                  <a:lnTo>
                    <a:pt x="147" y="3459"/>
                  </a:lnTo>
                  <a:lnTo>
                    <a:pt x="269" y="3605"/>
                  </a:lnTo>
                  <a:lnTo>
                    <a:pt x="390" y="3727"/>
                  </a:lnTo>
                  <a:lnTo>
                    <a:pt x="561" y="3800"/>
                  </a:lnTo>
                  <a:lnTo>
                    <a:pt x="731" y="3849"/>
                  </a:lnTo>
                  <a:lnTo>
                    <a:pt x="926" y="3873"/>
                  </a:lnTo>
                  <a:lnTo>
                    <a:pt x="12763" y="3873"/>
                  </a:lnTo>
                  <a:lnTo>
                    <a:pt x="14857" y="1949"/>
                  </a:lnTo>
                  <a:lnTo>
                    <a:pt x="12763" y="1"/>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50"/>
            <p:cNvSpPr/>
            <p:nvPr/>
          </p:nvSpPr>
          <p:spPr>
            <a:xfrm>
              <a:off x="4630125" y="452425"/>
              <a:ext cx="371450" cy="96850"/>
            </a:xfrm>
            <a:custGeom>
              <a:avLst/>
              <a:gdLst/>
              <a:ahLst/>
              <a:cxnLst/>
              <a:rect l="l" t="t" r="r" b="b"/>
              <a:pathLst>
                <a:path w="14858" h="3874" fill="none" extrusionOk="0">
                  <a:moveTo>
                    <a:pt x="2095" y="1"/>
                  </a:moveTo>
                  <a:lnTo>
                    <a:pt x="13932" y="1"/>
                  </a:lnTo>
                  <a:lnTo>
                    <a:pt x="13932" y="1"/>
                  </a:lnTo>
                  <a:lnTo>
                    <a:pt x="14126" y="25"/>
                  </a:lnTo>
                  <a:lnTo>
                    <a:pt x="14297" y="74"/>
                  </a:lnTo>
                  <a:lnTo>
                    <a:pt x="14467" y="147"/>
                  </a:lnTo>
                  <a:lnTo>
                    <a:pt x="14589" y="269"/>
                  </a:lnTo>
                  <a:lnTo>
                    <a:pt x="14711" y="415"/>
                  </a:lnTo>
                  <a:lnTo>
                    <a:pt x="14784" y="561"/>
                  </a:lnTo>
                  <a:lnTo>
                    <a:pt x="14857" y="732"/>
                  </a:lnTo>
                  <a:lnTo>
                    <a:pt x="14857" y="926"/>
                  </a:lnTo>
                  <a:lnTo>
                    <a:pt x="14857" y="2948"/>
                  </a:lnTo>
                  <a:lnTo>
                    <a:pt x="14857" y="2948"/>
                  </a:lnTo>
                  <a:lnTo>
                    <a:pt x="14857" y="3143"/>
                  </a:lnTo>
                  <a:lnTo>
                    <a:pt x="14784" y="3313"/>
                  </a:lnTo>
                  <a:lnTo>
                    <a:pt x="14711" y="3459"/>
                  </a:lnTo>
                  <a:lnTo>
                    <a:pt x="14589" y="3605"/>
                  </a:lnTo>
                  <a:lnTo>
                    <a:pt x="14467" y="3703"/>
                  </a:lnTo>
                  <a:lnTo>
                    <a:pt x="14297" y="3800"/>
                  </a:lnTo>
                  <a:lnTo>
                    <a:pt x="14126" y="3849"/>
                  </a:lnTo>
                  <a:lnTo>
                    <a:pt x="13932" y="3873"/>
                  </a:lnTo>
                  <a:lnTo>
                    <a:pt x="2095" y="3873"/>
                  </a:lnTo>
                  <a:lnTo>
                    <a:pt x="1" y="1925"/>
                  </a:lnTo>
                  <a:lnTo>
                    <a:pt x="2095" y="1"/>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50"/>
            <p:cNvSpPr/>
            <p:nvPr/>
          </p:nvSpPr>
          <p:spPr>
            <a:xfrm>
              <a:off x="4808525" y="278900"/>
              <a:ext cx="43875" cy="49950"/>
            </a:xfrm>
            <a:custGeom>
              <a:avLst/>
              <a:gdLst/>
              <a:ahLst/>
              <a:cxnLst/>
              <a:rect l="l" t="t" r="r" b="b"/>
              <a:pathLst>
                <a:path w="1755" h="1998" fill="none" extrusionOk="0">
                  <a:moveTo>
                    <a:pt x="1754" y="1998"/>
                  </a:moveTo>
                  <a:lnTo>
                    <a:pt x="1754" y="585"/>
                  </a:lnTo>
                  <a:lnTo>
                    <a:pt x="1754" y="585"/>
                  </a:lnTo>
                  <a:lnTo>
                    <a:pt x="1754" y="464"/>
                  </a:lnTo>
                  <a:lnTo>
                    <a:pt x="1730" y="366"/>
                  </a:lnTo>
                  <a:lnTo>
                    <a:pt x="1657" y="269"/>
                  </a:lnTo>
                  <a:lnTo>
                    <a:pt x="1584" y="171"/>
                  </a:lnTo>
                  <a:lnTo>
                    <a:pt x="1511" y="98"/>
                  </a:lnTo>
                  <a:lnTo>
                    <a:pt x="1413" y="49"/>
                  </a:lnTo>
                  <a:lnTo>
                    <a:pt x="1291" y="25"/>
                  </a:lnTo>
                  <a:lnTo>
                    <a:pt x="1194" y="1"/>
                  </a:lnTo>
                  <a:lnTo>
                    <a:pt x="561" y="1"/>
                  </a:lnTo>
                  <a:lnTo>
                    <a:pt x="561" y="1"/>
                  </a:lnTo>
                  <a:lnTo>
                    <a:pt x="463" y="25"/>
                  </a:lnTo>
                  <a:lnTo>
                    <a:pt x="342" y="49"/>
                  </a:lnTo>
                  <a:lnTo>
                    <a:pt x="244" y="98"/>
                  </a:lnTo>
                  <a:lnTo>
                    <a:pt x="171" y="171"/>
                  </a:lnTo>
                  <a:lnTo>
                    <a:pt x="98" y="269"/>
                  </a:lnTo>
                  <a:lnTo>
                    <a:pt x="25" y="366"/>
                  </a:lnTo>
                  <a:lnTo>
                    <a:pt x="1" y="464"/>
                  </a:lnTo>
                  <a:lnTo>
                    <a:pt x="1" y="585"/>
                  </a:lnTo>
                  <a:lnTo>
                    <a:pt x="1" y="1998"/>
                  </a:lnTo>
                  <a:lnTo>
                    <a:pt x="1754" y="1998"/>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50"/>
            <p:cNvSpPr/>
            <p:nvPr/>
          </p:nvSpPr>
          <p:spPr>
            <a:xfrm>
              <a:off x="4808525" y="549250"/>
              <a:ext cx="43875" cy="186325"/>
            </a:xfrm>
            <a:custGeom>
              <a:avLst/>
              <a:gdLst/>
              <a:ahLst/>
              <a:cxnLst/>
              <a:rect l="l" t="t" r="r" b="b"/>
              <a:pathLst>
                <a:path w="1755" h="7453" fill="none" extrusionOk="0">
                  <a:moveTo>
                    <a:pt x="1" y="0"/>
                  </a:moveTo>
                  <a:lnTo>
                    <a:pt x="1" y="7453"/>
                  </a:lnTo>
                  <a:lnTo>
                    <a:pt x="1754" y="7453"/>
                  </a:lnTo>
                  <a:lnTo>
                    <a:pt x="1754" y="0"/>
                  </a:lnTo>
                  <a:lnTo>
                    <a:pt x="1" y="0"/>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51"/>
          <p:cNvSpPr txBox="1">
            <a:spLocks noGrp="1"/>
          </p:cNvSpPr>
          <p:nvPr>
            <p:ph type="title"/>
          </p:nvPr>
        </p:nvSpPr>
        <p:spPr>
          <a:xfrm>
            <a:off x="457200" y="447620"/>
            <a:ext cx="8229600" cy="1071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fr-CA">
                <a:latin typeface="Viga"/>
                <a:ea typeface="Viga"/>
                <a:cs typeface="Viga"/>
                <a:sym typeface="Viga"/>
              </a:rPr>
              <a:t>Notre mandat</a:t>
            </a:r>
            <a:endParaRPr>
              <a:latin typeface="Viga"/>
              <a:ea typeface="Viga"/>
              <a:cs typeface="Viga"/>
              <a:sym typeface="Viga"/>
            </a:endParaRPr>
          </a:p>
        </p:txBody>
      </p:sp>
      <p:sp>
        <p:nvSpPr>
          <p:cNvPr id="357" name="Google Shape;357;p51"/>
          <p:cNvSpPr/>
          <p:nvPr/>
        </p:nvSpPr>
        <p:spPr>
          <a:xfrm>
            <a:off x="3098481" y="1909238"/>
            <a:ext cx="2988900" cy="1325100"/>
          </a:xfrm>
          <a:prstGeom prst="chevron">
            <a:avLst>
              <a:gd name="adj" fmla="val 29853"/>
            </a:avLst>
          </a:prstGeom>
          <a:noFill/>
          <a:ln w="19050" cap="flat" cmpd="sng">
            <a:solidFill>
              <a:srgbClr val="FFFFFF"/>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CA" sz="1800" b="1">
                <a:solidFill>
                  <a:srgbClr val="FFFFFF"/>
                </a:solidFill>
                <a:latin typeface="Ubuntu"/>
                <a:ea typeface="Ubuntu"/>
                <a:cs typeface="Ubuntu"/>
                <a:sym typeface="Ubuntu"/>
              </a:rPr>
              <a:t>2.</a:t>
            </a:r>
            <a:endParaRPr sz="1800" b="1">
              <a:solidFill>
                <a:srgbClr val="FFFFFF"/>
              </a:solidFill>
              <a:latin typeface="Ubuntu"/>
              <a:ea typeface="Ubuntu"/>
              <a:cs typeface="Ubuntu"/>
              <a:sym typeface="Ubuntu"/>
            </a:endParaRPr>
          </a:p>
          <a:p>
            <a:pPr marL="0" lvl="0" indent="0" algn="ctr" rtl="0">
              <a:spcBef>
                <a:spcPts val="0"/>
              </a:spcBef>
              <a:spcAft>
                <a:spcPts val="0"/>
              </a:spcAft>
              <a:buNone/>
            </a:pPr>
            <a:r>
              <a:rPr lang="fr-CA" sz="1800" b="1">
                <a:solidFill>
                  <a:srgbClr val="FFFFFF"/>
                </a:solidFill>
                <a:latin typeface="Ubuntu"/>
                <a:ea typeface="Ubuntu"/>
                <a:cs typeface="Ubuntu"/>
                <a:sym typeface="Ubuntu"/>
              </a:rPr>
              <a:t>Développer</a:t>
            </a:r>
            <a:endParaRPr sz="1200" b="1">
              <a:solidFill>
                <a:srgbClr val="FFFFFF"/>
              </a:solidFill>
              <a:latin typeface="Ubuntu"/>
              <a:ea typeface="Ubuntu"/>
              <a:cs typeface="Ubuntu"/>
              <a:sym typeface="Ubuntu"/>
            </a:endParaRPr>
          </a:p>
        </p:txBody>
      </p:sp>
      <p:sp>
        <p:nvSpPr>
          <p:cNvPr id="358" name="Google Shape;358;p51"/>
          <p:cNvSpPr/>
          <p:nvPr/>
        </p:nvSpPr>
        <p:spPr>
          <a:xfrm>
            <a:off x="5697930" y="1909238"/>
            <a:ext cx="2988900" cy="1325100"/>
          </a:xfrm>
          <a:prstGeom prst="chevron">
            <a:avLst>
              <a:gd name="adj" fmla="val 29853"/>
            </a:avLst>
          </a:prstGeom>
          <a:no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CA" sz="1800" b="1">
                <a:solidFill>
                  <a:srgbClr val="FAA22A"/>
                </a:solidFill>
                <a:latin typeface="Ubuntu"/>
                <a:ea typeface="Ubuntu"/>
                <a:cs typeface="Ubuntu"/>
                <a:sym typeface="Ubuntu"/>
              </a:rPr>
              <a:t>3.</a:t>
            </a:r>
            <a:endParaRPr sz="1800" b="1">
              <a:solidFill>
                <a:srgbClr val="FAA22A"/>
              </a:solidFill>
              <a:latin typeface="Ubuntu"/>
              <a:ea typeface="Ubuntu"/>
              <a:cs typeface="Ubuntu"/>
              <a:sym typeface="Ubuntu"/>
            </a:endParaRPr>
          </a:p>
          <a:p>
            <a:pPr marL="0" lvl="0" indent="0" algn="ctr" rtl="0">
              <a:spcBef>
                <a:spcPts val="0"/>
              </a:spcBef>
              <a:spcAft>
                <a:spcPts val="0"/>
              </a:spcAft>
              <a:buNone/>
            </a:pPr>
            <a:r>
              <a:rPr lang="fr-CA" sz="1800" b="1">
                <a:solidFill>
                  <a:srgbClr val="FAA22A"/>
                </a:solidFill>
                <a:latin typeface="Ubuntu"/>
                <a:ea typeface="Ubuntu"/>
                <a:cs typeface="Ubuntu"/>
                <a:sym typeface="Ubuntu"/>
              </a:rPr>
              <a:t>Diffuser</a:t>
            </a:r>
            <a:endParaRPr sz="1800" b="1">
              <a:solidFill>
                <a:srgbClr val="FAA22A"/>
              </a:solidFill>
              <a:latin typeface="Ubuntu"/>
              <a:ea typeface="Ubuntu"/>
              <a:cs typeface="Ubuntu"/>
              <a:sym typeface="Ubuntu"/>
            </a:endParaRPr>
          </a:p>
        </p:txBody>
      </p:sp>
      <p:sp>
        <p:nvSpPr>
          <p:cNvPr id="359" name="Google Shape;359;p51"/>
          <p:cNvSpPr/>
          <p:nvPr/>
        </p:nvSpPr>
        <p:spPr>
          <a:xfrm>
            <a:off x="507681" y="1909238"/>
            <a:ext cx="2988900" cy="1325100"/>
          </a:xfrm>
          <a:prstGeom prst="chevron">
            <a:avLst>
              <a:gd name="adj" fmla="val 29853"/>
            </a:avLst>
          </a:prstGeom>
          <a:noFill/>
          <a:ln w="19050" cap="flat" cmpd="sng">
            <a:solidFill>
              <a:srgbClr val="FFFFFF"/>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CA" sz="1800" b="1">
                <a:solidFill>
                  <a:srgbClr val="FFFFFF"/>
                </a:solidFill>
                <a:latin typeface="Ubuntu"/>
                <a:ea typeface="Ubuntu"/>
                <a:cs typeface="Ubuntu"/>
                <a:sym typeface="Ubuntu"/>
              </a:rPr>
              <a:t>1.</a:t>
            </a:r>
            <a:endParaRPr sz="1800" b="1">
              <a:solidFill>
                <a:srgbClr val="FFFFFF"/>
              </a:solidFill>
              <a:latin typeface="Ubuntu"/>
              <a:ea typeface="Ubuntu"/>
              <a:cs typeface="Ubuntu"/>
              <a:sym typeface="Ubuntu"/>
            </a:endParaRPr>
          </a:p>
          <a:p>
            <a:pPr marL="0" lvl="0" indent="0" algn="ctr" rtl="0">
              <a:spcBef>
                <a:spcPts val="0"/>
              </a:spcBef>
              <a:spcAft>
                <a:spcPts val="0"/>
              </a:spcAft>
              <a:buNone/>
            </a:pPr>
            <a:r>
              <a:rPr lang="fr-CA" sz="1800" b="1">
                <a:solidFill>
                  <a:srgbClr val="FFFFFF"/>
                </a:solidFill>
                <a:latin typeface="Ubuntu"/>
                <a:ea typeface="Ubuntu"/>
                <a:cs typeface="Ubuntu"/>
                <a:sym typeface="Ubuntu"/>
              </a:rPr>
              <a:t>(In)former</a:t>
            </a:r>
            <a:endParaRPr sz="1800" b="1">
              <a:solidFill>
                <a:srgbClr val="FFFFFF"/>
              </a:solidFill>
              <a:latin typeface="Ubuntu"/>
              <a:ea typeface="Ubuntu"/>
              <a:cs typeface="Ubuntu"/>
              <a:sym typeface="Ubuntu"/>
            </a:endParaRPr>
          </a:p>
        </p:txBody>
      </p:sp>
      <p:sp>
        <p:nvSpPr>
          <p:cNvPr id="360" name="Google Shape;360;p51"/>
          <p:cNvSpPr txBox="1">
            <a:spLocks noGrp="1"/>
          </p:cNvSpPr>
          <p:nvPr>
            <p:ph type="sldNum" idx="12"/>
          </p:nvPr>
        </p:nvSpPr>
        <p:spPr>
          <a:xfrm>
            <a:off x="8556775" y="4853550"/>
            <a:ext cx="548700" cy="2901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fr-CA"/>
              <a:t>9</a:t>
            </a:fld>
            <a:endParaRPr/>
          </a:p>
        </p:txBody>
      </p:sp>
      <p:grpSp>
        <p:nvGrpSpPr>
          <p:cNvPr id="361" name="Google Shape;361;p51"/>
          <p:cNvGrpSpPr/>
          <p:nvPr/>
        </p:nvGrpSpPr>
        <p:grpSpPr>
          <a:xfrm>
            <a:off x="4009899" y="3325432"/>
            <a:ext cx="1067830" cy="855231"/>
            <a:chOff x="5233525" y="4954450"/>
            <a:chExt cx="538275" cy="516350"/>
          </a:xfrm>
        </p:grpSpPr>
        <p:sp>
          <p:nvSpPr>
            <p:cNvPr id="362" name="Google Shape;362;p51"/>
            <p:cNvSpPr/>
            <p:nvPr/>
          </p:nvSpPr>
          <p:spPr>
            <a:xfrm>
              <a:off x="5637825" y="4954450"/>
              <a:ext cx="89525" cy="89525"/>
            </a:xfrm>
            <a:custGeom>
              <a:avLst/>
              <a:gdLst/>
              <a:ahLst/>
              <a:cxnLst/>
              <a:rect l="l" t="t" r="r" b="b"/>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51"/>
            <p:cNvSpPr/>
            <p:nvPr/>
          </p:nvSpPr>
          <p:spPr>
            <a:xfrm>
              <a:off x="5323025" y="4980625"/>
              <a:ext cx="88925" cy="88925"/>
            </a:xfrm>
            <a:custGeom>
              <a:avLst/>
              <a:gdLst/>
              <a:ahLst/>
              <a:cxnLst/>
              <a:rect l="l" t="t" r="r" b="b"/>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51"/>
            <p:cNvSpPr/>
            <p:nvPr/>
          </p:nvSpPr>
          <p:spPr>
            <a:xfrm>
              <a:off x="5233525" y="5255225"/>
              <a:ext cx="89525" cy="89525"/>
            </a:xfrm>
            <a:custGeom>
              <a:avLst/>
              <a:gdLst/>
              <a:ahLst/>
              <a:cxnLst/>
              <a:rect l="l" t="t" r="r" b="b"/>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51"/>
            <p:cNvSpPr/>
            <p:nvPr/>
          </p:nvSpPr>
          <p:spPr>
            <a:xfrm>
              <a:off x="5453325" y="5382475"/>
              <a:ext cx="88925" cy="88325"/>
            </a:xfrm>
            <a:custGeom>
              <a:avLst/>
              <a:gdLst/>
              <a:ahLst/>
              <a:cxnLst/>
              <a:rect l="l" t="t" r="r" b="b"/>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51"/>
            <p:cNvSpPr/>
            <p:nvPr/>
          </p:nvSpPr>
          <p:spPr>
            <a:xfrm>
              <a:off x="5682875" y="5188875"/>
              <a:ext cx="88925" cy="89525"/>
            </a:xfrm>
            <a:custGeom>
              <a:avLst/>
              <a:gdLst/>
              <a:ahLst/>
              <a:cxnLst/>
              <a:rect l="l" t="t" r="r" b="b"/>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51"/>
            <p:cNvSpPr/>
            <p:nvPr/>
          </p:nvSpPr>
          <p:spPr>
            <a:xfrm>
              <a:off x="5411925" y="5110925"/>
              <a:ext cx="188775" cy="189400"/>
            </a:xfrm>
            <a:custGeom>
              <a:avLst/>
              <a:gdLst/>
              <a:ahLst/>
              <a:cxnLst/>
              <a:rect l="l" t="t" r="r" b="b"/>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51"/>
            <p:cNvSpPr/>
            <p:nvPr/>
          </p:nvSpPr>
          <p:spPr>
            <a:xfrm>
              <a:off x="5367475" y="5025075"/>
              <a:ext cx="81600" cy="105975"/>
            </a:xfrm>
            <a:custGeom>
              <a:avLst/>
              <a:gdLst/>
              <a:ahLst/>
              <a:cxnLst/>
              <a:rect l="l" t="t" r="r" b="b"/>
              <a:pathLst>
                <a:path w="3264" h="4239" fill="none" extrusionOk="0">
                  <a:moveTo>
                    <a:pt x="0" y="1"/>
                  </a:moveTo>
                  <a:lnTo>
                    <a:pt x="3264" y="4238"/>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51"/>
            <p:cNvSpPr/>
            <p:nvPr/>
          </p:nvSpPr>
          <p:spPr>
            <a:xfrm>
              <a:off x="5567800" y="4999500"/>
              <a:ext cx="115100" cy="133975"/>
            </a:xfrm>
            <a:custGeom>
              <a:avLst/>
              <a:gdLst/>
              <a:ahLst/>
              <a:cxnLst/>
              <a:rect l="l" t="t" r="r" b="b"/>
              <a:pathLst>
                <a:path w="4604" h="5359" fill="none" extrusionOk="0">
                  <a:moveTo>
                    <a:pt x="0" y="5359"/>
                  </a:moveTo>
                  <a:lnTo>
                    <a:pt x="4603"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51"/>
            <p:cNvSpPr/>
            <p:nvPr/>
          </p:nvSpPr>
          <p:spPr>
            <a:xfrm>
              <a:off x="5600075" y="5217475"/>
              <a:ext cx="127275" cy="16475"/>
            </a:xfrm>
            <a:custGeom>
              <a:avLst/>
              <a:gdLst/>
              <a:ahLst/>
              <a:cxnLst/>
              <a:rect l="l" t="t" r="r" b="b"/>
              <a:pathLst>
                <a:path w="5091" h="659" fill="none" extrusionOk="0">
                  <a:moveTo>
                    <a:pt x="5090" y="658"/>
                  </a:moveTo>
                  <a:lnTo>
                    <a:pt x="0"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51"/>
            <p:cNvSpPr/>
            <p:nvPr/>
          </p:nvSpPr>
          <p:spPr>
            <a:xfrm>
              <a:off x="5497775" y="5299675"/>
              <a:ext cx="4900" cy="126675"/>
            </a:xfrm>
            <a:custGeom>
              <a:avLst/>
              <a:gdLst/>
              <a:ahLst/>
              <a:cxnLst/>
              <a:rect l="l" t="t" r="r" b="b"/>
              <a:pathLst>
                <a:path w="196" h="5067" fill="none" extrusionOk="0">
                  <a:moveTo>
                    <a:pt x="0" y="5067"/>
                  </a:moveTo>
                  <a:lnTo>
                    <a:pt x="195"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51"/>
            <p:cNvSpPr/>
            <p:nvPr/>
          </p:nvSpPr>
          <p:spPr>
            <a:xfrm>
              <a:off x="5277975" y="5241825"/>
              <a:ext cx="141275" cy="58500"/>
            </a:xfrm>
            <a:custGeom>
              <a:avLst/>
              <a:gdLst/>
              <a:ahLst/>
              <a:cxnLst/>
              <a:rect l="l" t="t" r="r" b="b"/>
              <a:pathLst>
                <a:path w="5651" h="2340" fill="none" extrusionOk="0">
                  <a:moveTo>
                    <a:pt x="0" y="2339"/>
                  </a:moveTo>
                  <a:lnTo>
                    <a:pt x="5651"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3" name="Google Shape;373;p51"/>
          <p:cNvGrpSpPr/>
          <p:nvPr/>
        </p:nvGrpSpPr>
        <p:grpSpPr>
          <a:xfrm>
            <a:off x="1586068" y="3393644"/>
            <a:ext cx="832128" cy="718801"/>
            <a:chOff x="2583100" y="2973775"/>
            <a:chExt cx="461550" cy="437200"/>
          </a:xfrm>
        </p:grpSpPr>
        <p:sp>
          <p:nvSpPr>
            <p:cNvPr id="374" name="Google Shape;374;p51"/>
            <p:cNvSpPr/>
            <p:nvPr/>
          </p:nvSpPr>
          <p:spPr>
            <a:xfrm>
              <a:off x="2701225" y="3315975"/>
              <a:ext cx="225300" cy="95000"/>
            </a:xfrm>
            <a:custGeom>
              <a:avLst/>
              <a:gdLst/>
              <a:ahLst/>
              <a:cxnLst/>
              <a:rect l="l" t="t" r="r" b="b"/>
              <a:pathLst>
                <a:path w="9012" h="3800" fill="none" extrusionOk="0">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51"/>
            <p:cNvSpPr/>
            <p:nvPr/>
          </p:nvSpPr>
          <p:spPr>
            <a:xfrm>
              <a:off x="2583100" y="2973775"/>
              <a:ext cx="461550" cy="336125"/>
            </a:xfrm>
            <a:custGeom>
              <a:avLst/>
              <a:gdLst/>
              <a:ahLst/>
              <a:cxnLst/>
              <a:rect l="l" t="t" r="r" b="b"/>
              <a:pathLst>
                <a:path w="18462" h="13445" fill="none" extrusionOk="0">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6" name="Google Shape;376;p51"/>
          <p:cNvGrpSpPr/>
          <p:nvPr/>
        </p:nvGrpSpPr>
        <p:grpSpPr>
          <a:xfrm>
            <a:off x="6777336" y="3338007"/>
            <a:ext cx="830079" cy="830079"/>
            <a:chOff x="5941025" y="3634400"/>
            <a:chExt cx="467650" cy="467650"/>
          </a:xfrm>
        </p:grpSpPr>
        <p:sp>
          <p:nvSpPr>
            <p:cNvPr id="377" name="Google Shape;377;p51"/>
            <p:cNvSpPr/>
            <p:nvPr/>
          </p:nvSpPr>
          <p:spPr>
            <a:xfrm>
              <a:off x="5941025" y="3634400"/>
              <a:ext cx="467650" cy="467650"/>
            </a:xfrm>
            <a:custGeom>
              <a:avLst/>
              <a:gdLst/>
              <a:ahLst/>
              <a:cxnLst/>
              <a:rect l="l" t="t" r="r" b="b"/>
              <a:pathLst>
                <a:path w="18706" h="18706" fill="none" extrusionOk="0">
                  <a:moveTo>
                    <a:pt x="9353" y="1"/>
                  </a:moveTo>
                  <a:lnTo>
                    <a:pt x="9353" y="1"/>
                  </a:lnTo>
                  <a:lnTo>
                    <a:pt x="8866" y="25"/>
                  </a:lnTo>
                  <a:lnTo>
                    <a:pt x="8403" y="50"/>
                  </a:lnTo>
                  <a:lnTo>
                    <a:pt x="7940" y="123"/>
                  </a:lnTo>
                  <a:lnTo>
                    <a:pt x="7478" y="196"/>
                  </a:lnTo>
                  <a:lnTo>
                    <a:pt x="7015" y="293"/>
                  </a:lnTo>
                  <a:lnTo>
                    <a:pt x="6577" y="439"/>
                  </a:lnTo>
                  <a:lnTo>
                    <a:pt x="6138" y="585"/>
                  </a:lnTo>
                  <a:lnTo>
                    <a:pt x="5724" y="732"/>
                  </a:lnTo>
                  <a:lnTo>
                    <a:pt x="5310" y="926"/>
                  </a:lnTo>
                  <a:lnTo>
                    <a:pt x="4896" y="1146"/>
                  </a:lnTo>
                  <a:lnTo>
                    <a:pt x="4506" y="1365"/>
                  </a:lnTo>
                  <a:lnTo>
                    <a:pt x="4117" y="1608"/>
                  </a:lnTo>
                  <a:lnTo>
                    <a:pt x="3751" y="1876"/>
                  </a:lnTo>
                  <a:lnTo>
                    <a:pt x="3410" y="2144"/>
                  </a:lnTo>
                  <a:lnTo>
                    <a:pt x="3069" y="2436"/>
                  </a:lnTo>
                  <a:lnTo>
                    <a:pt x="2753" y="2753"/>
                  </a:lnTo>
                  <a:lnTo>
                    <a:pt x="2436" y="3070"/>
                  </a:lnTo>
                  <a:lnTo>
                    <a:pt x="2144" y="3411"/>
                  </a:lnTo>
                  <a:lnTo>
                    <a:pt x="1876" y="3752"/>
                  </a:lnTo>
                  <a:lnTo>
                    <a:pt x="1608" y="4117"/>
                  </a:lnTo>
                  <a:lnTo>
                    <a:pt x="1365" y="4507"/>
                  </a:lnTo>
                  <a:lnTo>
                    <a:pt x="1145" y="4896"/>
                  </a:lnTo>
                  <a:lnTo>
                    <a:pt x="926" y="5310"/>
                  </a:lnTo>
                  <a:lnTo>
                    <a:pt x="731" y="5724"/>
                  </a:lnTo>
                  <a:lnTo>
                    <a:pt x="585" y="6138"/>
                  </a:lnTo>
                  <a:lnTo>
                    <a:pt x="439" y="6577"/>
                  </a:lnTo>
                  <a:lnTo>
                    <a:pt x="293" y="7015"/>
                  </a:lnTo>
                  <a:lnTo>
                    <a:pt x="196" y="7478"/>
                  </a:lnTo>
                  <a:lnTo>
                    <a:pt x="123" y="7941"/>
                  </a:lnTo>
                  <a:lnTo>
                    <a:pt x="49" y="8403"/>
                  </a:lnTo>
                  <a:lnTo>
                    <a:pt x="25" y="8866"/>
                  </a:lnTo>
                  <a:lnTo>
                    <a:pt x="1" y="9353"/>
                  </a:lnTo>
                  <a:lnTo>
                    <a:pt x="1" y="9353"/>
                  </a:lnTo>
                  <a:lnTo>
                    <a:pt x="25" y="9840"/>
                  </a:lnTo>
                  <a:lnTo>
                    <a:pt x="49" y="10303"/>
                  </a:lnTo>
                  <a:lnTo>
                    <a:pt x="123" y="10766"/>
                  </a:lnTo>
                  <a:lnTo>
                    <a:pt x="196" y="11229"/>
                  </a:lnTo>
                  <a:lnTo>
                    <a:pt x="293" y="11691"/>
                  </a:lnTo>
                  <a:lnTo>
                    <a:pt x="439" y="12130"/>
                  </a:lnTo>
                  <a:lnTo>
                    <a:pt x="585" y="12568"/>
                  </a:lnTo>
                  <a:lnTo>
                    <a:pt x="731" y="12982"/>
                  </a:lnTo>
                  <a:lnTo>
                    <a:pt x="926" y="13396"/>
                  </a:lnTo>
                  <a:lnTo>
                    <a:pt x="1145" y="13810"/>
                  </a:lnTo>
                  <a:lnTo>
                    <a:pt x="1365" y="14200"/>
                  </a:lnTo>
                  <a:lnTo>
                    <a:pt x="1608" y="14590"/>
                  </a:lnTo>
                  <a:lnTo>
                    <a:pt x="1876" y="14955"/>
                  </a:lnTo>
                  <a:lnTo>
                    <a:pt x="2144" y="15296"/>
                  </a:lnTo>
                  <a:lnTo>
                    <a:pt x="2436" y="15637"/>
                  </a:lnTo>
                  <a:lnTo>
                    <a:pt x="2753" y="15953"/>
                  </a:lnTo>
                  <a:lnTo>
                    <a:pt x="3069" y="16270"/>
                  </a:lnTo>
                  <a:lnTo>
                    <a:pt x="3410" y="16562"/>
                  </a:lnTo>
                  <a:lnTo>
                    <a:pt x="3751" y="16830"/>
                  </a:lnTo>
                  <a:lnTo>
                    <a:pt x="4117" y="17098"/>
                  </a:lnTo>
                  <a:lnTo>
                    <a:pt x="4506" y="17342"/>
                  </a:lnTo>
                  <a:lnTo>
                    <a:pt x="4896" y="17561"/>
                  </a:lnTo>
                  <a:lnTo>
                    <a:pt x="5310" y="17780"/>
                  </a:lnTo>
                  <a:lnTo>
                    <a:pt x="5724" y="17975"/>
                  </a:lnTo>
                  <a:lnTo>
                    <a:pt x="6138" y="18121"/>
                  </a:lnTo>
                  <a:lnTo>
                    <a:pt x="6577" y="18267"/>
                  </a:lnTo>
                  <a:lnTo>
                    <a:pt x="7015" y="18413"/>
                  </a:lnTo>
                  <a:lnTo>
                    <a:pt x="7478" y="18511"/>
                  </a:lnTo>
                  <a:lnTo>
                    <a:pt x="7940" y="18584"/>
                  </a:lnTo>
                  <a:lnTo>
                    <a:pt x="8403" y="18657"/>
                  </a:lnTo>
                  <a:lnTo>
                    <a:pt x="8866" y="18681"/>
                  </a:lnTo>
                  <a:lnTo>
                    <a:pt x="9353" y="18706"/>
                  </a:lnTo>
                  <a:lnTo>
                    <a:pt x="9353" y="18706"/>
                  </a:lnTo>
                  <a:lnTo>
                    <a:pt x="9840" y="18681"/>
                  </a:lnTo>
                  <a:lnTo>
                    <a:pt x="10303" y="18657"/>
                  </a:lnTo>
                  <a:lnTo>
                    <a:pt x="10766" y="18584"/>
                  </a:lnTo>
                  <a:lnTo>
                    <a:pt x="11228" y="18511"/>
                  </a:lnTo>
                  <a:lnTo>
                    <a:pt x="11691" y="18413"/>
                  </a:lnTo>
                  <a:lnTo>
                    <a:pt x="12130" y="18267"/>
                  </a:lnTo>
                  <a:lnTo>
                    <a:pt x="12568" y="18121"/>
                  </a:lnTo>
                  <a:lnTo>
                    <a:pt x="12982" y="17975"/>
                  </a:lnTo>
                  <a:lnTo>
                    <a:pt x="13396" y="17780"/>
                  </a:lnTo>
                  <a:lnTo>
                    <a:pt x="13810" y="17561"/>
                  </a:lnTo>
                  <a:lnTo>
                    <a:pt x="14200" y="17342"/>
                  </a:lnTo>
                  <a:lnTo>
                    <a:pt x="14589" y="17098"/>
                  </a:lnTo>
                  <a:lnTo>
                    <a:pt x="14955" y="16830"/>
                  </a:lnTo>
                  <a:lnTo>
                    <a:pt x="15296" y="16562"/>
                  </a:lnTo>
                  <a:lnTo>
                    <a:pt x="15637" y="16270"/>
                  </a:lnTo>
                  <a:lnTo>
                    <a:pt x="15953" y="15953"/>
                  </a:lnTo>
                  <a:lnTo>
                    <a:pt x="16270" y="15637"/>
                  </a:lnTo>
                  <a:lnTo>
                    <a:pt x="16562" y="15296"/>
                  </a:lnTo>
                  <a:lnTo>
                    <a:pt x="16830" y="14955"/>
                  </a:lnTo>
                  <a:lnTo>
                    <a:pt x="17098" y="14590"/>
                  </a:lnTo>
                  <a:lnTo>
                    <a:pt x="17341" y="14200"/>
                  </a:lnTo>
                  <a:lnTo>
                    <a:pt x="17561" y="13810"/>
                  </a:lnTo>
                  <a:lnTo>
                    <a:pt x="17780" y="13396"/>
                  </a:lnTo>
                  <a:lnTo>
                    <a:pt x="17975" y="12982"/>
                  </a:lnTo>
                  <a:lnTo>
                    <a:pt x="18121" y="12568"/>
                  </a:lnTo>
                  <a:lnTo>
                    <a:pt x="18267" y="12130"/>
                  </a:lnTo>
                  <a:lnTo>
                    <a:pt x="18413" y="11691"/>
                  </a:lnTo>
                  <a:lnTo>
                    <a:pt x="18511" y="11229"/>
                  </a:lnTo>
                  <a:lnTo>
                    <a:pt x="18584" y="10766"/>
                  </a:lnTo>
                  <a:lnTo>
                    <a:pt x="18657" y="10303"/>
                  </a:lnTo>
                  <a:lnTo>
                    <a:pt x="18681" y="9840"/>
                  </a:lnTo>
                  <a:lnTo>
                    <a:pt x="18705" y="9353"/>
                  </a:lnTo>
                  <a:lnTo>
                    <a:pt x="18705" y="9353"/>
                  </a:lnTo>
                  <a:lnTo>
                    <a:pt x="18681" y="8866"/>
                  </a:lnTo>
                  <a:lnTo>
                    <a:pt x="18657" y="8403"/>
                  </a:lnTo>
                  <a:lnTo>
                    <a:pt x="18584" y="7941"/>
                  </a:lnTo>
                  <a:lnTo>
                    <a:pt x="18511" y="7478"/>
                  </a:lnTo>
                  <a:lnTo>
                    <a:pt x="18413" y="7015"/>
                  </a:lnTo>
                  <a:lnTo>
                    <a:pt x="18267" y="6577"/>
                  </a:lnTo>
                  <a:lnTo>
                    <a:pt x="18121" y="6138"/>
                  </a:lnTo>
                  <a:lnTo>
                    <a:pt x="17975" y="5724"/>
                  </a:lnTo>
                  <a:lnTo>
                    <a:pt x="17780" y="5310"/>
                  </a:lnTo>
                  <a:lnTo>
                    <a:pt x="17561" y="4896"/>
                  </a:lnTo>
                  <a:lnTo>
                    <a:pt x="17341" y="4507"/>
                  </a:lnTo>
                  <a:lnTo>
                    <a:pt x="17098" y="4117"/>
                  </a:lnTo>
                  <a:lnTo>
                    <a:pt x="16830" y="3752"/>
                  </a:lnTo>
                  <a:lnTo>
                    <a:pt x="16562" y="3411"/>
                  </a:lnTo>
                  <a:lnTo>
                    <a:pt x="16270" y="3070"/>
                  </a:lnTo>
                  <a:lnTo>
                    <a:pt x="15953" y="2753"/>
                  </a:lnTo>
                  <a:lnTo>
                    <a:pt x="15637" y="2436"/>
                  </a:lnTo>
                  <a:lnTo>
                    <a:pt x="15296" y="2144"/>
                  </a:lnTo>
                  <a:lnTo>
                    <a:pt x="14955" y="1876"/>
                  </a:lnTo>
                  <a:lnTo>
                    <a:pt x="14589" y="1608"/>
                  </a:lnTo>
                  <a:lnTo>
                    <a:pt x="14200" y="1365"/>
                  </a:lnTo>
                  <a:lnTo>
                    <a:pt x="13810" y="1146"/>
                  </a:lnTo>
                  <a:lnTo>
                    <a:pt x="13396" y="926"/>
                  </a:lnTo>
                  <a:lnTo>
                    <a:pt x="12982" y="732"/>
                  </a:lnTo>
                  <a:lnTo>
                    <a:pt x="12568" y="585"/>
                  </a:lnTo>
                  <a:lnTo>
                    <a:pt x="12130" y="439"/>
                  </a:lnTo>
                  <a:lnTo>
                    <a:pt x="11691" y="293"/>
                  </a:lnTo>
                  <a:lnTo>
                    <a:pt x="11228" y="196"/>
                  </a:lnTo>
                  <a:lnTo>
                    <a:pt x="10766" y="123"/>
                  </a:lnTo>
                  <a:lnTo>
                    <a:pt x="10303" y="50"/>
                  </a:lnTo>
                  <a:lnTo>
                    <a:pt x="9840" y="25"/>
                  </a:lnTo>
                  <a:lnTo>
                    <a:pt x="9353" y="1"/>
                  </a:lnTo>
                  <a:lnTo>
                    <a:pt x="9353"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51"/>
            <p:cNvSpPr/>
            <p:nvPr/>
          </p:nvSpPr>
          <p:spPr>
            <a:xfrm>
              <a:off x="6211975" y="3753150"/>
              <a:ext cx="19525" cy="18900"/>
            </a:xfrm>
            <a:custGeom>
              <a:avLst/>
              <a:gdLst/>
              <a:ahLst/>
              <a:cxnLst/>
              <a:rect l="l" t="t" r="r" b="b"/>
              <a:pathLst>
                <a:path w="781" h="756" fill="none" extrusionOk="0">
                  <a:moveTo>
                    <a:pt x="585" y="0"/>
                  </a:moveTo>
                  <a:lnTo>
                    <a:pt x="585" y="0"/>
                  </a:lnTo>
                  <a:lnTo>
                    <a:pt x="658" y="24"/>
                  </a:lnTo>
                  <a:lnTo>
                    <a:pt x="707" y="49"/>
                  </a:lnTo>
                  <a:lnTo>
                    <a:pt x="756" y="122"/>
                  </a:lnTo>
                  <a:lnTo>
                    <a:pt x="780" y="195"/>
                  </a:lnTo>
                  <a:lnTo>
                    <a:pt x="780" y="195"/>
                  </a:lnTo>
                  <a:lnTo>
                    <a:pt x="756" y="268"/>
                  </a:lnTo>
                  <a:lnTo>
                    <a:pt x="707" y="390"/>
                  </a:lnTo>
                  <a:lnTo>
                    <a:pt x="658" y="487"/>
                  </a:lnTo>
                  <a:lnTo>
                    <a:pt x="585" y="560"/>
                  </a:lnTo>
                  <a:lnTo>
                    <a:pt x="585" y="560"/>
                  </a:lnTo>
                  <a:lnTo>
                    <a:pt x="488" y="633"/>
                  </a:lnTo>
                  <a:lnTo>
                    <a:pt x="390" y="706"/>
                  </a:lnTo>
                  <a:lnTo>
                    <a:pt x="293" y="755"/>
                  </a:lnTo>
                  <a:lnTo>
                    <a:pt x="196" y="755"/>
                  </a:lnTo>
                  <a:lnTo>
                    <a:pt x="196" y="755"/>
                  </a:lnTo>
                  <a:lnTo>
                    <a:pt x="122" y="755"/>
                  </a:lnTo>
                  <a:lnTo>
                    <a:pt x="74" y="706"/>
                  </a:lnTo>
                  <a:lnTo>
                    <a:pt x="25" y="633"/>
                  </a:lnTo>
                  <a:lnTo>
                    <a:pt x="1" y="560"/>
                  </a:lnTo>
                  <a:lnTo>
                    <a:pt x="1" y="560"/>
                  </a:lnTo>
                  <a:lnTo>
                    <a:pt x="25" y="487"/>
                  </a:lnTo>
                  <a:lnTo>
                    <a:pt x="74" y="390"/>
                  </a:lnTo>
                  <a:lnTo>
                    <a:pt x="122" y="268"/>
                  </a:lnTo>
                  <a:lnTo>
                    <a:pt x="196" y="195"/>
                  </a:lnTo>
                  <a:lnTo>
                    <a:pt x="196" y="195"/>
                  </a:lnTo>
                  <a:lnTo>
                    <a:pt x="293" y="122"/>
                  </a:lnTo>
                  <a:lnTo>
                    <a:pt x="390" y="49"/>
                  </a:lnTo>
                  <a:lnTo>
                    <a:pt x="488" y="24"/>
                  </a:lnTo>
                  <a:lnTo>
                    <a:pt x="585" y="0"/>
                  </a:lnTo>
                  <a:lnTo>
                    <a:pt x="585"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51"/>
            <p:cNvSpPr/>
            <p:nvPr/>
          </p:nvSpPr>
          <p:spPr>
            <a:xfrm>
              <a:off x="5943475" y="3695900"/>
              <a:ext cx="177800" cy="351350"/>
            </a:xfrm>
            <a:custGeom>
              <a:avLst/>
              <a:gdLst/>
              <a:ahLst/>
              <a:cxnLst/>
              <a:rect l="l" t="t" r="r" b="b"/>
              <a:pathLst>
                <a:path w="7112" h="14054" fill="none" extrusionOk="0">
                  <a:moveTo>
                    <a:pt x="2582" y="780"/>
                  </a:moveTo>
                  <a:lnTo>
                    <a:pt x="2582" y="780"/>
                  </a:lnTo>
                  <a:lnTo>
                    <a:pt x="2752" y="780"/>
                  </a:lnTo>
                  <a:lnTo>
                    <a:pt x="2752" y="780"/>
                  </a:lnTo>
                  <a:lnTo>
                    <a:pt x="2996" y="780"/>
                  </a:lnTo>
                  <a:lnTo>
                    <a:pt x="3215" y="829"/>
                  </a:lnTo>
                  <a:lnTo>
                    <a:pt x="3386" y="878"/>
                  </a:lnTo>
                  <a:lnTo>
                    <a:pt x="3507" y="951"/>
                  </a:lnTo>
                  <a:lnTo>
                    <a:pt x="3507" y="951"/>
                  </a:lnTo>
                  <a:lnTo>
                    <a:pt x="3605" y="1024"/>
                  </a:lnTo>
                  <a:lnTo>
                    <a:pt x="3702" y="1048"/>
                  </a:lnTo>
                  <a:lnTo>
                    <a:pt x="3800" y="1024"/>
                  </a:lnTo>
                  <a:lnTo>
                    <a:pt x="3897" y="951"/>
                  </a:lnTo>
                  <a:lnTo>
                    <a:pt x="3897" y="951"/>
                  </a:lnTo>
                  <a:lnTo>
                    <a:pt x="3970" y="878"/>
                  </a:lnTo>
                  <a:lnTo>
                    <a:pt x="4092" y="829"/>
                  </a:lnTo>
                  <a:lnTo>
                    <a:pt x="4189" y="780"/>
                  </a:lnTo>
                  <a:lnTo>
                    <a:pt x="4262" y="780"/>
                  </a:lnTo>
                  <a:lnTo>
                    <a:pt x="4262" y="780"/>
                  </a:lnTo>
                  <a:lnTo>
                    <a:pt x="4384" y="731"/>
                  </a:lnTo>
                  <a:lnTo>
                    <a:pt x="4506" y="658"/>
                  </a:lnTo>
                  <a:lnTo>
                    <a:pt x="4676" y="537"/>
                  </a:lnTo>
                  <a:lnTo>
                    <a:pt x="4847" y="390"/>
                  </a:lnTo>
                  <a:lnTo>
                    <a:pt x="4847" y="390"/>
                  </a:lnTo>
                  <a:lnTo>
                    <a:pt x="5042" y="244"/>
                  </a:lnTo>
                  <a:lnTo>
                    <a:pt x="5285" y="123"/>
                  </a:lnTo>
                  <a:lnTo>
                    <a:pt x="5529" y="49"/>
                  </a:lnTo>
                  <a:lnTo>
                    <a:pt x="5797" y="1"/>
                  </a:lnTo>
                  <a:lnTo>
                    <a:pt x="5797" y="1"/>
                  </a:lnTo>
                  <a:lnTo>
                    <a:pt x="5894" y="25"/>
                  </a:lnTo>
                  <a:lnTo>
                    <a:pt x="5992" y="49"/>
                  </a:lnTo>
                  <a:lnTo>
                    <a:pt x="6040" y="74"/>
                  </a:lnTo>
                  <a:lnTo>
                    <a:pt x="6089" y="123"/>
                  </a:lnTo>
                  <a:lnTo>
                    <a:pt x="6089" y="171"/>
                  </a:lnTo>
                  <a:lnTo>
                    <a:pt x="6089" y="244"/>
                  </a:lnTo>
                  <a:lnTo>
                    <a:pt x="6040" y="317"/>
                  </a:lnTo>
                  <a:lnTo>
                    <a:pt x="5992" y="390"/>
                  </a:lnTo>
                  <a:lnTo>
                    <a:pt x="5992" y="390"/>
                  </a:lnTo>
                  <a:lnTo>
                    <a:pt x="5845" y="561"/>
                  </a:lnTo>
                  <a:lnTo>
                    <a:pt x="5772" y="707"/>
                  </a:lnTo>
                  <a:lnTo>
                    <a:pt x="5748" y="853"/>
                  </a:lnTo>
                  <a:lnTo>
                    <a:pt x="5772" y="926"/>
                  </a:lnTo>
                  <a:lnTo>
                    <a:pt x="5797" y="951"/>
                  </a:lnTo>
                  <a:lnTo>
                    <a:pt x="5797" y="951"/>
                  </a:lnTo>
                  <a:lnTo>
                    <a:pt x="5870" y="1048"/>
                  </a:lnTo>
                  <a:lnTo>
                    <a:pt x="5918" y="1145"/>
                  </a:lnTo>
                  <a:lnTo>
                    <a:pt x="5967" y="1243"/>
                  </a:lnTo>
                  <a:lnTo>
                    <a:pt x="5992" y="1340"/>
                  </a:lnTo>
                  <a:lnTo>
                    <a:pt x="5992" y="1340"/>
                  </a:lnTo>
                  <a:lnTo>
                    <a:pt x="5967" y="1438"/>
                  </a:lnTo>
                  <a:lnTo>
                    <a:pt x="5918" y="1535"/>
                  </a:lnTo>
                  <a:lnTo>
                    <a:pt x="5870" y="1633"/>
                  </a:lnTo>
                  <a:lnTo>
                    <a:pt x="5797" y="1730"/>
                  </a:lnTo>
                  <a:lnTo>
                    <a:pt x="5797" y="1730"/>
                  </a:lnTo>
                  <a:lnTo>
                    <a:pt x="5748" y="1754"/>
                  </a:lnTo>
                  <a:lnTo>
                    <a:pt x="5699" y="1754"/>
                  </a:lnTo>
                  <a:lnTo>
                    <a:pt x="5553" y="1754"/>
                  </a:lnTo>
                  <a:lnTo>
                    <a:pt x="5383" y="1657"/>
                  </a:lnTo>
                  <a:lnTo>
                    <a:pt x="5212" y="1535"/>
                  </a:lnTo>
                  <a:lnTo>
                    <a:pt x="5212" y="1535"/>
                  </a:lnTo>
                  <a:lnTo>
                    <a:pt x="5066" y="1389"/>
                  </a:lnTo>
                  <a:lnTo>
                    <a:pt x="4896" y="1316"/>
                  </a:lnTo>
                  <a:lnTo>
                    <a:pt x="4749" y="1292"/>
                  </a:lnTo>
                  <a:lnTo>
                    <a:pt x="4701" y="1316"/>
                  </a:lnTo>
                  <a:lnTo>
                    <a:pt x="4652" y="1340"/>
                  </a:lnTo>
                  <a:lnTo>
                    <a:pt x="4652" y="1340"/>
                  </a:lnTo>
                  <a:lnTo>
                    <a:pt x="4555" y="1413"/>
                  </a:lnTo>
                  <a:lnTo>
                    <a:pt x="4457" y="1486"/>
                  </a:lnTo>
                  <a:lnTo>
                    <a:pt x="4360" y="1511"/>
                  </a:lnTo>
                  <a:lnTo>
                    <a:pt x="4262" y="1535"/>
                  </a:lnTo>
                  <a:lnTo>
                    <a:pt x="4262" y="1535"/>
                  </a:lnTo>
                  <a:lnTo>
                    <a:pt x="4116" y="1559"/>
                  </a:lnTo>
                  <a:lnTo>
                    <a:pt x="4043" y="1584"/>
                  </a:lnTo>
                  <a:lnTo>
                    <a:pt x="3994" y="1633"/>
                  </a:lnTo>
                  <a:lnTo>
                    <a:pt x="3994" y="1633"/>
                  </a:lnTo>
                  <a:lnTo>
                    <a:pt x="3946" y="1657"/>
                  </a:lnTo>
                  <a:lnTo>
                    <a:pt x="3873" y="1681"/>
                  </a:lnTo>
                  <a:lnTo>
                    <a:pt x="3702" y="1730"/>
                  </a:lnTo>
                  <a:lnTo>
                    <a:pt x="3702" y="1730"/>
                  </a:lnTo>
                  <a:lnTo>
                    <a:pt x="3605" y="1730"/>
                  </a:lnTo>
                  <a:lnTo>
                    <a:pt x="3507" y="1779"/>
                  </a:lnTo>
                  <a:lnTo>
                    <a:pt x="3410" y="1827"/>
                  </a:lnTo>
                  <a:lnTo>
                    <a:pt x="3312" y="1900"/>
                  </a:lnTo>
                  <a:lnTo>
                    <a:pt x="3312" y="1900"/>
                  </a:lnTo>
                  <a:lnTo>
                    <a:pt x="3288" y="1949"/>
                  </a:lnTo>
                  <a:lnTo>
                    <a:pt x="3288" y="2022"/>
                  </a:lnTo>
                  <a:lnTo>
                    <a:pt x="3288" y="2144"/>
                  </a:lnTo>
                  <a:lnTo>
                    <a:pt x="3386" y="2314"/>
                  </a:lnTo>
                  <a:lnTo>
                    <a:pt x="3507" y="2485"/>
                  </a:lnTo>
                  <a:lnTo>
                    <a:pt x="3507" y="2485"/>
                  </a:lnTo>
                  <a:lnTo>
                    <a:pt x="3605" y="2558"/>
                  </a:lnTo>
                  <a:lnTo>
                    <a:pt x="3702" y="2582"/>
                  </a:lnTo>
                  <a:lnTo>
                    <a:pt x="3800" y="2607"/>
                  </a:lnTo>
                  <a:lnTo>
                    <a:pt x="3921" y="2607"/>
                  </a:lnTo>
                  <a:lnTo>
                    <a:pt x="4043" y="2582"/>
                  </a:lnTo>
                  <a:lnTo>
                    <a:pt x="4141" y="2534"/>
                  </a:lnTo>
                  <a:lnTo>
                    <a:pt x="4262" y="2461"/>
                  </a:lnTo>
                  <a:lnTo>
                    <a:pt x="4360" y="2388"/>
                  </a:lnTo>
                  <a:lnTo>
                    <a:pt x="4360" y="2388"/>
                  </a:lnTo>
                  <a:lnTo>
                    <a:pt x="4555" y="2193"/>
                  </a:lnTo>
                  <a:lnTo>
                    <a:pt x="4749" y="2047"/>
                  </a:lnTo>
                  <a:lnTo>
                    <a:pt x="4920" y="1949"/>
                  </a:lnTo>
                  <a:lnTo>
                    <a:pt x="5042" y="1900"/>
                  </a:lnTo>
                  <a:lnTo>
                    <a:pt x="5042" y="1900"/>
                  </a:lnTo>
                  <a:lnTo>
                    <a:pt x="5115" y="1925"/>
                  </a:lnTo>
                  <a:lnTo>
                    <a:pt x="5163" y="1974"/>
                  </a:lnTo>
                  <a:lnTo>
                    <a:pt x="5212" y="2022"/>
                  </a:lnTo>
                  <a:lnTo>
                    <a:pt x="5212" y="2095"/>
                  </a:lnTo>
                  <a:lnTo>
                    <a:pt x="5212" y="2095"/>
                  </a:lnTo>
                  <a:lnTo>
                    <a:pt x="5236" y="2168"/>
                  </a:lnTo>
                  <a:lnTo>
                    <a:pt x="5285" y="2241"/>
                  </a:lnTo>
                  <a:lnTo>
                    <a:pt x="5334" y="2266"/>
                  </a:lnTo>
                  <a:lnTo>
                    <a:pt x="5407" y="2290"/>
                  </a:lnTo>
                  <a:lnTo>
                    <a:pt x="5407" y="2290"/>
                  </a:lnTo>
                  <a:lnTo>
                    <a:pt x="5504" y="2314"/>
                  </a:lnTo>
                  <a:lnTo>
                    <a:pt x="5602" y="2339"/>
                  </a:lnTo>
                  <a:lnTo>
                    <a:pt x="5699" y="2412"/>
                  </a:lnTo>
                  <a:lnTo>
                    <a:pt x="5797" y="2485"/>
                  </a:lnTo>
                  <a:lnTo>
                    <a:pt x="5797" y="2485"/>
                  </a:lnTo>
                  <a:lnTo>
                    <a:pt x="5845" y="2558"/>
                  </a:lnTo>
                  <a:lnTo>
                    <a:pt x="5870" y="2680"/>
                  </a:lnTo>
                  <a:lnTo>
                    <a:pt x="5845" y="2777"/>
                  </a:lnTo>
                  <a:lnTo>
                    <a:pt x="5797" y="2850"/>
                  </a:lnTo>
                  <a:lnTo>
                    <a:pt x="5797" y="2850"/>
                  </a:lnTo>
                  <a:lnTo>
                    <a:pt x="5699" y="2923"/>
                  </a:lnTo>
                  <a:lnTo>
                    <a:pt x="5602" y="2996"/>
                  </a:lnTo>
                  <a:lnTo>
                    <a:pt x="5504" y="3045"/>
                  </a:lnTo>
                  <a:lnTo>
                    <a:pt x="5407" y="3045"/>
                  </a:lnTo>
                  <a:lnTo>
                    <a:pt x="5407" y="3045"/>
                  </a:lnTo>
                  <a:lnTo>
                    <a:pt x="5310" y="3069"/>
                  </a:lnTo>
                  <a:lnTo>
                    <a:pt x="5163" y="3167"/>
                  </a:lnTo>
                  <a:lnTo>
                    <a:pt x="4993" y="3289"/>
                  </a:lnTo>
                  <a:lnTo>
                    <a:pt x="4847" y="3435"/>
                  </a:lnTo>
                  <a:lnTo>
                    <a:pt x="4847" y="3435"/>
                  </a:lnTo>
                  <a:lnTo>
                    <a:pt x="4676" y="3581"/>
                  </a:lnTo>
                  <a:lnTo>
                    <a:pt x="4506" y="3703"/>
                  </a:lnTo>
                  <a:lnTo>
                    <a:pt x="4384" y="3776"/>
                  </a:lnTo>
                  <a:lnTo>
                    <a:pt x="4262" y="3800"/>
                  </a:lnTo>
                  <a:lnTo>
                    <a:pt x="4262" y="3800"/>
                  </a:lnTo>
                  <a:lnTo>
                    <a:pt x="4141" y="3849"/>
                  </a:lnTo>
                  <a:lnTo>
                    <a:pt x="3970" y="3971"/>
                  </a:lnTo>
                  <a:lnTo>
                    <a:pt x="3726" y="4165"/>
                  </a:lnTo>
                  <a:lnTo>
                    <a:pt x="3483" y="4409"/>
                  </a:lnTo>
                  <a:lnTo>
                    <a:pt x="3142" y="4750"/>
                  </a:lnTo>
                  <a:lnTo>
                    <a:pt x="3142" y="4750"/>
                  </a:lnTo>
                  <a:lnTo>
                    <a:pt x="3020" y="4847"/>
                  </a:lnTo>
                  <a:lnTo>
                    <a:pt x="2874" y="4969"/>
                  </a:lnTo>
                  <a:lnTo>
                    <a:pt x="2557" y="5164"/>
                  </a:lnTo>
                  <a:lnTo>
                    <a:pt x="2265" y="5286"/>
                  </a:lnTo>
                  <a:lnTo>
                    <a:pt x="2119" y="5310"/>
                  </a:lnTo>
                  <a:lnTo>
                    <a:pt x="1997" y="5335"/>
                  </a:lnTo>
                  <a:lnTo>
                    <a:pt x="1997" y="5335"/>
                  </a:lnTo>
                  <a:lnTo>
                    <a:pt x="1754" y="5335"/>
                  </a:lnTo>
                  <a:lnTo>
                    <a:pt x="1535" y="5383"/>
                  </a:lnTo>
                  <a:lnTo>
                    <a:pt x="1364" y="5456"/>
                  </a:lnTo>
                  <a:lnTo>
                    <a:pt x="1242" y="5529"/>
                  </a:lnTo>
                  <a:lnTo>
                    <a:pt x="1242" y="5529"/>
                  </a:lnTo>
                  <a:lnTo>
                    <a:pt x="1169" y="5602"/>
                  </a:lnTo>
                  <a:lnTo>
                    <a:pt x="1096" y="5700"/>
                  </a:lnTo>
                  <a:lnTo>
                    <a:pt x="1047" y="5797"/>
                  </a:lnTo>
                  <a:lnTo>
                    <a:pt x="1047" y="5895"/>
                  </a:lnTo>
                  <a:lnTo>
                    <a:pt x="1047" y="5895"/>
                  </a:lnTo>
                  <a:lnTo>
                    <a:pt x="1047" y="5992"/>
                  </a:lnTo>
                  <a:lnTo>
                    <a:pt x="1096" y="6090"/>
                  </a:lnTo>
                  <a:lnTo>
                    <a:pt x="1169" y="6187"/>
                  </a:lnTo>
                  <a:lnTo>
                    <a:pt x="1242" y="6284"/>
                  </a:lnTo>
                  <a:lnTo>
                    <a:pt x="1242" y="6284"/>
                  </a:lnTo>
                  <a:lnTo>
                    <a:pt x="1315" y="6357"/>
                  </a:lnTo>
                  <a:lnTo>
                    <a:pt x="1413" y="6406"/>
                  </a:lnTo>
                  <a:lnTo>
                    <a:pt x="1535" y="6455"/>
                  </a:lnTo>
                  <a:lnTo>
                    <a:pt x="1608" y="6455"/>
                  </a:lnTo>
                  <a:lnTo>
                    <a:pt x="1608" y="6455"/>
                  </a:lnTo>
                  <a:lnTo>
                    <a:pt x="1729" y="6504"/>
                  </a:lnTo>
                  <a:lnTo>
                    <a:pt x="1876" y="6601"/>
                  </a:lnTo>
                  <a:lnTo>
                    <a:pt x="2070" y="6747"/>
                  </a:lnTo>
                  <a:lnTo>
                    <a:pt x="2290" y="6942"/>
                  </a:lnTo>
                  <a:lnTo>
                    <a:pt x="2290" y="6942"/>
                  </a:lnTo>
                  <a:lnTo>
                    <a:pt x="2484" y="7137"/>
                  </a:lnTo>
                  <a:lnTo>
                    <a:pt x="2679" y="7283"/>
                  </a:lnTo>
                  <a:lnTo>
                    <a:pt x="2825" y="7380"/>
                  </a:lnTo>
                  <a:lnTo>
                    <a:pt x="2947" y="7405"/>
                  </a:lnTo>
                  <a:lnTo>
                    <a:pt x="2947" y="7405"/>
                  </a:lnTo>
                  <a:lnTo>
                    <a:pt x="3093" y="7380"/>
                  </a:lnTo>
                  <a:lnTo>
                    <a:pt x="3166" y="7356"/>
                  </a:lnTo>
                  <a:lnTo>
                    <a:pt x="3239" y="7332"/>
                  </a:lnTo>
                  <a:lnTo>
                    <a:pt x="3239" y="7332"/>
                  </a:lnTo>
                  <a:lnTo>
                    <a:pt x="3288" y="7283"/>
                  </a:lnTo>
                  <a:lnTo>
                    <a:pt x="3410" y="7259"/>
                  </a:lnTo>
                  <a:lnTo>
                    <a:pt x="3556" y="7234"/>
                  </a:lnTo>
                  <a:lnTo>
                    <a:pt x="3702" y="7234"/>
                  </a:lnTo>
                  <a:lnTo>
                    <a:pt x="3702" y="7234"/>
                  </a:lnTo>
                  <a:lnTo>
                    <a:pt x="3873" y="7234"/>
                  </a:lnTo>
                  <a:lnTo>
                    <a:pt x="4019" y="7283"/>
                  </a:lnTo>
                  <a:lnTo>
                    <a:pt x="4165" y="7332"/>
                  </a:lnTo>
                  <a:lnTo>
                    <a:pt x="4262" y="7429"/>
                  </a:lnTo>
                  <a:lnTo>
                    <a:pt x="4262" y="7429"/>
                  </a:lnTo>
                  <a:lnTo>
                    <a:pt x="4360" y="7502"/>
                  </a:lnTo>
                  <a:lnTo>
                    <a:pt x="4457" y="7551"/>
                  </a:lnTo>
                  <a:lnTo>
                    <a:pt x="4555" y="7600"/>
                  </a:lnTo>
                  <a:lnTo>
                    <a:pt x="4652" y="7600"/>
                  </a:lnTo>
                  <a:lnTo>
                    <a:pt x="4652" y="7600"/>
                  </a:lnTo>
                  <a:lnTo>
                    <a:pt x="4749" y="7648"/>
                  </a:lnTo>
                  <a:lnTo>
                    <a:pt x="4896" y="7721"/>
                  </a:lnTo>
                  <a:lnTo>
                    <a:pt x="5066" y="7843"/>
                  </a:lnTo>
                  <a:lnTo>
                    <a:pt x="5212" y="7989"/>
                  </a:lnTo>
                  <a:lnTo>
                    <a:pt x="5212" y="7989"/>
                  </a:lnTo>
                  <a:lnTo>
                    <a:pt x="5383" y="8135"/>
                  </a:lnTo>
                  <a:lnTo>
                    <a:pt x="5553" y="8257"/>
                  </a:lnTo>
                  <a:lnTo>
                    <a:pt x="5699" y="8330"/>
                  </a:lnTo>
                  <a:lnTo>
                    <a:pt x="5797" y="8355"/>
                  </a:lnTo>
                  <a:lnTo>
                    <a:pt x="5797" y="8355"/>
                  </a:lnTo>
                  <a:lnTo>
                    <a:pt x="5870" y="8379"/>
                  </a:lnTo>
                  <a:lnTo>
                    <a:pt x="5992" y="8428"/>
                  </a:lnTo>
                  <a:lnTo>
                    <a:pt x="6089" y="8476"/>
                  </a:lnTo>
                  <a:lnTo>
                    <a:pt x="6162" y="8549"/>
                  </a:lnTo>
                  <a:lnTo>
                    <a:pt x="6162" y="8549"/>
                  </a:lnTo>
                  <a:lnTo>
                    <a:pt x="6259" y="8622"/>
                  </a:lnTo>
                  <a:lnTo>
                    <a:pt x="6357" y="8695"/>
                  </a:lnTo>
                  <a:lnTo>
                    <a:pt x="6454" y="8720"/>
                  </a:lnTo>
                  <a:lnTo>
                    <a:pt x="6552" y="8744"/>
                  </a:lnTo>
                  <a:lnTo>
                    <a:pt x="6552" y="8744"/>
                  </a:lnTo>
                  <a:lnTo>
                    <a:pt x="6649" y="8769"/>
                  </a:lnTo>
                  <a:lnTo>
                    <a:pt x="6747" y="8793"/>
                  </a:lnTo>
                  <a:lnTo>
                    <a:pt x="6844" y="8866"/>
                  </a:lnTo>
                  <a:lnTo>
                    <a:pt x="6941" y="8939"/>
                  </a:lnTo>
                  <a:lnTo>
                    <a:pt x="6941" y="8939"/>
                  </a:lnTo>
                  <a:lnTo>
                    <a:pt x="7014" y="9036"/>
                  </a:lnTo>
                  <a:lnTo>
                    <a:pt x="7063" y="9134"/>
                  </a:lnTo>
                  <a:lnTo>
                    <a:pt x="7112" y="9231"/>
                  </a:lnTo>
                  <a:lnTo>
                    <a:pt x="7112" y="9304"/>
                  </a:lnTo>
                  <a:lnTo>
                    <a:pt x="7112" y="9304"/>
                  </a:lnTo>
                  <a:lnTo>
                    <a:pt x="7112" y="9402"/>
                  </a:lnTo>
                  <a:lnTo>
                    <a:pt x="7063" y="9499"/>
                  </a:lnTo>
                  <a:lnTo>
                    <a:pt x="7014" y="9597"/>
                  </a:lnTo>
                  <a:lnTo>
                    <a:pt x="6941" y="9694"/>
                  </a:lnTo>
                  <a:lnTo>
                    <a:pt x="6941" y="9694"/>
                  </a:lnTo>
                  <a:lnTo>
                    <a:pt x="6868" y="9791"/>
                  </a:lnTo>
                  <a:lnTo>
                    <a:pt x="6795" y="9889"/>
                  </a:lnTo>
                  <a:lnTo>
                    <a:pt x="6747" y="9986"/>
                  </a:lnTo>
                  <a:lnTo>
                    <a:pt x="6747" y="10084"/>
                  </a:lnTo>
                  <a:lnTo>
                    <a:pt x="6747" y="10084"/>
                  </a:lnTo>
                  <a:lnTo>
                    <a:pt x="6722" y="10181"/>
                  </a:lnTo>
                  <a:lnTo>
                    <a:pt x="6625" y="10327"/>
                  </a:lnTo>
                  <a:lnTo>
                    <a:pt x="6503" y="10473"/>
                  </a:lnTo>
                  <a:lnTo>
                    <a:pt x="6357" y="10644"/>
                  </a:lnTo>
                  <a:lnTo>
                    <a:pt x="6357" y="10644"/>
                  </a:lnTo>
                  <a:lnTo>
                    <a:pt x="6211" y="10814"/>
                  </a:lnTo>
                  <a:lnTo>
                    <a:pt x="6089" y="10961"/>
                  </a:lnTo>
                  <a:lnTo>
                    <a:pt x="6016" y="11107"/>
                  </a:lnTo>
                  <a:lnTo>
                    <a:pt x="5992" y="11204"/>
                  </a:lnTo>
                  <a:lnTo>
                    <a:pt x="5992" y="11204"/>
                  </a:lnTo>
                  <a:lnTo>
                    <a:pt x="5943" y="11326"/>
                  </a:lnTo>
                  <a:lnTo>
                    <a:pt x="5870" y="11472"/>
                  </a:lnTo>
                  <a:lnTo>
                    <a:pt x="5748" y="11618"/>
                  </a:lnTo>
                  <a:lnTo>
                    <a:pt x="5602" y="11789"/>
                  </a:lnTo>
                  <a:lnTo>
                    <a:pt x="5602" y="11789"/>
                  </a:lnTo>
                  <a:lnTo>
                    <a:pt x="5456" y="11935"/>
                  </a:lnTo>
                  <a:lnTo>
                    <a:pt x="5334" y="12105"/>
                  </a:lnTo>
                  <a:lnTo>
                    <a:pt x="5261" y="12251"/>
                  </a:lnTo>
                  <a:lnTo>
                    <a:pt x="5212" y="12349"/>
                  </a:lnTo>
                  <a:lnTo>
                    <a:pt x="5212" y="12349"/>
                  </a:lnTo>
                  <a:lnTo>
                    <a:pt x="5188" y="12446"/>
                  </a:lnTo>
                  <a:lnTo>
                    <a:pt x="5139" y="12568"/>
                  </a:lnTo>
                  <a:lnTo>
                    <a:pt x="5042" y="12714"/>
                  </a:lnTo>
                  <a:lnTo>
                    <a:pt x="4944" y="12836"/>
                  </a:lnTo>
                  <a:lnTo>
                    <a:pt x="4944" y="12836"/>
                  </a:lnTo>
                  <a:lnTo>
                    <a:pt x="4822" y="12958"/>
                  </a:lnTo>
                  <a:lnTo>
                    <a:pt x="4725" y="13079"/>
                  </a:lnTo>
                  <a:lnTo>
                    <a:pt x="4676" y="13201"/>
                  </a:lnTo>
                  <a:lnTo>
                    <a:pt x="4652" y="13299"/>
                  </a:lnTo>
                  <a:lnTo>
                    <a:pt x="4652" y="13299"/>
                  </a:lnTo>
                  <a:lnTo>
                    <a:pt x="4676" y="13469"/>
                  </a:lnTo>
                  <a:lnTo>
                    <a:pt x="4701" y="13542"/>
                  </a:lnTo>
                  <a:lnTo>
                    <a:pt x="4749" y="13591"/>
                  </a:lnTo>
                  <a:lnTo>
                    <a:pt x="4749" y="13591"/>
                  </a:lnTo>
                  <a:lnTo>
                    <a:pt x="4774" y="13640"/>
                  </a:lnTo>
                  <a:lnTo>
                    <a:pt x="4822" y="13713"/>
                  </a:lnTo>
                  <a:lnTo>
                    <a:pt x="4847" y="13883"/>
                  </a:lnTo>
                  <a:lnTo>
                    <a:pt x="4847" y="13883"/>
                  </a:lnTo>
                  <a:lnTo>
                    <a:pt x="4822" y="13956"/>
                  </a:lnTo>
                  <a:lnTo>
                    <a:pt x="4774" y="14005"/>
                  </a:lnTo>
                  <a:lnTo>
                    <a:pt x="4725" y="14054"/>
                  </a:lnTo>
                  <a:lnTo>
                    <a:pt x="4652" y="14054"/>
                  </a:lnTo>
                  <a:lnTo>
                    <a:pt x="4652" y="14054"/>
                  </a:lnTo>
                  <a:lnTo>
                    <a:pt x="4555" y="14054"/>
                  </a:lnTo>
                  <a:lnTo>
                    <a:pt x="4457" y="14005"/>
                  </a:lnTo>
                  <a:lnTo>
                    <a:pt x="4360" y="13956"/>
                  </a:lnTo>
                  <a:lnTo>
                    <a:pt x="4262" y="13883"/>
                  </a:lnTo>
                  <a:lnTo>
                    <a:pt x="4262" y="13883"/>
                  </a:lnTo>
                  <a:lnTo>
                    <a:pt x="4189" y="13761"/>
                  </a:lnTo>
                  <a:lnTo>
                    <a:pt x="4141" y="13615"/>
                  </a:lnTo>
                  <a:lnTo>
                    <a:pt x="4092" y="13469"/>
                  </a:lnTo>
                  <a:lnTo>
                    <a:pt x="4092" y="13299"/>
                  </a:lnTo>
                  <a:lnTo>
                    <a:pt x="4092" y="13299"/>
                  </a:lnTo>
                  <a:lnTo>
                    <a:pt x="4067" y="13152"/>
                  </a:lnTo>
                  <a:lnTo>
                    <a:pt x="4019" y="12982"/>
                  </a:lnTo>
                  <a:lnTo>
                    <a:pt x="3970" y="12836"/>
                  </a:lnTo>
                  <a:lnTo>
                    <a:pt x="3897" y="12738"/>
                  </a:lnTo>
                  <a:lnTo>
                    <a:pt x="3897" y="12738"/>
                  </a:lnTo>
                  <a:lnTo>
                    <a:pt x="3848" y="12690"/>
                  </a:lnTo>
                  <a:lnTo>
                    <a:pt x="3824" y="12592"/>
                  </a:lnTo>
                  <a:lnTo>
                    <a:pt x="3751" y="12349"/>
                  </a:lnTo>
                  <a:lnTo>
                    <a:pt x="3726" y="12056"/>
                  </a:lnTo>
                  <a:lnTo>
                    <a:pt x="3702" y="11716"/>
                  </a:lnTo>
                  <a:lnTo>
                    <a:pt x="3702" y="11472"/>
                  </a:lnTo>
                  <a:lnTo>
                    <a:pt x="3702" y="11472"/>
                  </a:lnTo>
                  <a:lnTo>
                    <a:pt x="3702" y="11301"/>
                  </a:lnTo>
                  <a:lnTo>
                    <a:pt x="3653" y="11107"/>
                  </a:lnTo>
                  <a:lnTo>
                    <a:pt x="3629" y="10936"/>
                  </a:lnTo>
                  <a:lnTo>
                    <a:pt x="3556" y="10741"/>
                  </a:lnTo>
                  <a:lnTo>
                    <a:pt x="3483" y="10571"/>
                  </a:lnTo>
                  <a:lnTo>
                    <a:pt x="3410" y="10425"/>
                  </a:lnTo>
                  <a:lnTo>
                    <a:pt x="3312" y="10279"/>
                  </a:lnTo>
                  <a:lnTo>
                    <a:pt x="3239" y="10181"/>
                  </a:lnTo>
                  <a:lnTo>
                    <a:pt x="3239" y="10181"/>
                  </a:lnTo>
                  <a:lnTo>
                    <a:pt x="3045" y="9962"/>
                  </a:lnTo>
                  <a:lnTo>
                    <a:pt x="2898" y="9767"/>
                  </a:lnTo>
                  <a:lnTo>
                    <a:pt x="2801" y="9621"/>
                  </a:lnTo>
                  <a:lnTo>
                    <a:pt x="2752" y="9499"/>
                  </a:lnTo>
                  <a:lnTo>
                    <a:pt x="2752" y="9499"/>
                  </a:lnTo>
                  <a:lnTo>
                    <a:pt x="2728" y="9353"/>
                  </a:lnTo>
                  <a:lnTo>
                    <a:pt x="2704" y="9280"/>
                  </a:lnTo>
                  <a:lnTo>
                    <a:pt x="2655" y="9231"/>
                  </a:lnTo>
                  <a:lnTo>
                    <a:pt x="2655" y="9231"/>
                  </a:lnTo>
                  <a:lnTo>
                    <a:pt x="2631" y="9158"/>
                  </a:lnTo>
                  <a:lnTo>
                    <a:pt x="2582" y="9036"/>
                  </a:lnTo>
                  <a:lnTo>
                    <a:pt x="2582" y="8890"/>
                  </a:lnTo>
                  <a:lnTo>
                    <a:pt x="2557" y="8744"/>
                  </a:lnTo>
                  <a:lnTo>
                    <a:pt x="2557" y="8744"/>
                  </a:lnTo>
                  <a:lnTo>
                    <a:pt x="2582" y="8598"/>
                  </a:lnTo>
                  <a:lnTo>
                    <a:pt x="2582" y="8452"/>
                  </a:lnTo>
                  <a:lnTo>
                    <a:pt x="2631" y="8330"/>
                  </a:lnTo>
                  <a:lnTo>
                    <a:pt x="2655" y="8281"/>
                  </a:lnTo>
                  <a:lnTo>
                    <a:pt x="2655" y="8281"/>
                  </a:lnTo>
                  <a:lnTo>
                    <a:pt x="2704" y="8208"/>
                  </a:lnTo>
                  <a:lnTo>
                    <a:pt x="2728" y="8160"/>
                  </a:lnTo>
                  <a:lnTo>
                    <a:pt x="2752" y="7989"/>
                  </a:lnTo>
                  <a:lnTo>
                    <a:pt x="2752" y="7989"/>
                  </a:lnTo>
                  <a:lnTo>
                    <a:pt x="2728" y="7819"/>
                  </a:lnTo>
                  <a:lnTo>
                    <a:pt x="2704" y="7746"/>
                  </a:lnTo>
                  <a:lnTo>
                    <a:pt x="2655" y="7697"/>
                  </a:lnTo>
                  <a:lnTo>
                    <a:pt x="2655" y="7697"/>
                  </a:lnTo>
                  <a:lnTo>
                    <a:pt x="2606" y="7673"/>
                  </a:lnTo>
                  <a:lnTo>
                    <a:pt x="2533" y="7624"/>
                  </a:lnTo>
                  <a:lnTo>
                    <a:pt x="2363" y="7600"/>
                  </a:lnTo>
                  <a:lnTo>
                    <a:pt x="2363" y="7600"/>
                  </a:lnTo>
                  <a:lnTo>
                    <a:pt x="2265" y="7575"/>
                  </a:lnTo>
                  <a:lnTo>
                    <a:pt x="2119" y="7502"/>
                  </a:lnTo>
                  <a:lnTo>
                    <a:pt x="1973" y="7380"/>
                  </a:lnTo>
                  <a:lnTo>
                    <a:pt x="1802" y="7234"/>
                  </a:lnTo>
                  <a:lnTo>
                    <a:pt x="1802" y="7234"/>
                  </a:lnTo>
                  <a:lnTo>
                    <a:pt x="1632" y="7088"/>
                  </a:lnTo>
                  <a:lnTo>
                    <a:pt x="1486" y="6966"/>
                  </a:lnTo>
                  <a:lnTo>
                    <a:pt x="1340" y="6869"/>
                  </a:lnTo>
                  <a:lnTo>
                    <a:pt x="1242" y="6845"/>
                  </a:lnTo>
                  <a:lnTo>
                    <a:pt x="1242" y="6845"/>
                  </a:lnTo>
                  <a:lnTo>
                    <a:pt x="1121" y="6796"/>
                  </a:lnTo>
                  <a:lnTo>
                    <a:pt x="926" y="6674"/>
                  </a:lnTo>
                  <a:lnTo>
                    <a:pt x="706" y="6504"/>
                  </a:lnTo>
                  <a:lnTo>
                    <a:pt x="463" y="6284"/>
                  </a:lnTo>
                  <a:lnTo>
                    <a:pt x="463" y="6284"/>
                  </a:lnTo>
                  <a:lnTo>
                    <a:pt x="171" y="5919"/>
                  </a:lnTo>
                  <a:lnTo>
                    <a:pt x="0" y="5700"/>
                  </a:lnTo>
                  <a:lnTo>
                    <a:pt x="0" y="5700"/>
                  </a:lnTo>
                  <a:lnTo>
                    <a:pt x="0" y="5724"/>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51"/>
            <p:cNvSpPr/>
            <p:nvPr/>
          </p:nvSpPr>
          <p:spPr>
            <a:xfrm>
              <a:off x="6128575" y="3695900"/>
              <a:ext cx="86475" cy="47525"/>
            </a:xfrm>
            <a:custGeom>
              <a:avLst/>
              <a:gdLst/>
              <a:ahLst/>
              <a:cxnLst/>
              <a:rect l="l" t="t" r="r" b="b"/>
              <a:pathLst>
                <a:path w="3459" h="1901" fill="none" extrusionOk="0">
                  <a:moveTo>
                    <a:pt x="2022" y="1340"/>
                  </a:moveTo>
                  <a:lnTo>
                    <a:pt x="2022" y="1340"/>
                  </a:lnTo>
                  <a:lnTo>
                    <a:pt x="1924" y="1413"/>
                  </a:lnTo>
                  <a:lnTo>
                    <a:pt x="1827" y="1486"/>
                  </a:lnTo>
                  <a:lnTo>
                    <a:pt x="1729" y="1511"/>
                  </a:lnTo>
                  <a:lnTo>
                    <a:pt x="1632" y="1535"/>
                  </a:lnTo>
                  <a:lnTo>
                    <a:pt x="1632" y="1535"/>
                  </a:lnTo>
                  <a:lnTo>
                    <a:pt x="1559" y="1535"/>
                  </a:lnTo>
                  <a:lnTo>
                    <a:pt x="1461" y="1584"/>
                  </a:lnTo>
                  <a:lnTo>
                    <a:pt x="1340" y="1657"/>
                  </a:lnTo>
                  <a:lnTo>
                    <a:pt x="1267" y="1730"/>
                  </a:lnTo>
                  <a:lnTo>
                    <a:pt x="1267" y="1730"/>
                  </a:lnTo>
                  <a:lnTo>
                    <a:pt x="1169" y="1803"/>
                  </a:lnTo>
                  <a:lnTo>
                    <a:pt x="1072" y="1852"/>
                  </a:lnTo>
                  <a:lnTo>
                    <a:pt x="974" y="1900"/>
                  </a:lnTo>
                  <a:lnTo>
                    <a:pt x="877" y="1900"/>
                  </a:lnTo>
                  <a:lnTo>
                    <a:pt x="877" y="1900"/>
                  </a:lnTo>
                  <a:lnTo>
                    <a:pt x="779" y="1900"/>
                  </a:lnTo>
                  <a:lnTo>
                    <a:pt x="682" y="1852"/>
                  </a:lnTo>
                  <a:lnTo>
                    <a:pt x="585" y="1803"/>
                  </a:lnTo>
                  <a:lnTo>
                    <a:pt x="512" y="1730"/>
                  </a:lnTo>
                  <a:lnTo>
                    <a:pt x="512" y="1730"/>
                  </a:lnTo>
                  <a:lnTo>
                    <a:pt x="438" y="1633"/>
                  </a:lnTo>
                  <a:lnTo>
                    <a:pt x="414" y="1535"/>
                  </a:lnTo>
                  <a:lnTo>
                    <a:pt x="438" y="1438"/>
                  </a:lnTo>
                  <a:lnTo>
                    <a:pt x="512" y="1340"/>
                  </a:lnTo>
                  <a:lnTo>
                    <a:pt x="512" y="1340"/>
                  </a:lnTo>
                  <a:lnTo>
                    <a:pt x="585" y="1243"/>
                  </a:lnTo>
                  <a:lnTo>
                    <a:pt x="633" y="1145"/>
                  </a:lnTo>
                  <a:lnTo>
                    <a:pt x="682" y="1048"/>
                  </a:lnTo>
                  <a:lnTo>
                    <a:pt x="682" y="951"/>
                  </a:lnTo>
                  <a:lnTo>
                    <a:pt x="682" y="951"/>
                  </a:lnTo>
                  <a:lnTo>
                    <a:pt x="658" y="804"/>
                  </a:lnTo>
                  <a:lnTo>
                    <a:pt x="633" y="731"/>
                  </a:lnTo>
                  <a:lnTo>
                    <a:pt x="585" y="683"/>
                  </a:lnTo>
                  <a:lnTo>
                    <a:pt x="585" y="683"/>
                  </a:lnTo>
                  <a:lnTo>
                    <a:pt x="536" y="634"/>
                  </a:lnTo>
                  <a:lnTo>
                    <a:pt x="463" y="610"/>
                  </a:lnTo>
                  <a:lnTo>
                    <a:pt x="317" y="585"/>
                  </a:lnTo>
                  <a:lnTo>
                    <a:pt x="317" y="585"/>
                  </a:lnTo>
                  <a:lnTo>
                    <a:pt x="146" y="561"/>
                  </a:lnTo>
                  <a:lnTo>
                    <a:pt x="73" y="512"/>
                  </a:lnTo>
                  <a:lnTo>
                    <a:pt x="24" y="488"/>
                  </a:lnTo>
                  <a:lnTo>
                    <a:pt x="24" y="488"/>
                  </a:lnTo>
                  <a:lnTo>
                    <a:pt x="0" y="439"/>
                  </a:lnTo>
                  <a:lnTo>
                    <a:pt x="24" y="366"/>
                  </a:lnTo>
                  <a:lnTo>
                    <a:pt x="49" y="293"/>
                  </a:lnTo>
                  <a:lnTo>
                    <a:pt x="122" y="196"/>
                  </a:lnTo>
                  <a:lnTo>
                    <a:pt x="122" y="196"/>
                  </a:lnTo>
                  <a:lnTo>
                    <a:pt x="171" y="171"/>
                  </a:lnTo>
                  <a:lnTo>
                    <a:pt x="268" y="123"/>
                  </a:lnTo>
                  <a:lnTo>
                    <a:pt x="512" y="74"/>
                  </a:lnTo>
                  <a:lnTo>
                    <a:pt x="804" y="25"/>
                  </a:lnTo>
                  <a:lnTo>
                    <a:pt x="1145" y="1"/>
                  </a:lnTo>
                  <a:lnTo>
                    <a:pt x="2509" y="1"/>
                  </a:lnTo>
                  <a:lnTo>
                    <a:pt x="2509" y="1"/>
                  </a:lnTo>
                  <a:lnTo>
                    <a:pt x="2850" y="25"/>
                  </a:lnTo>
                  <a:lnTo>
                    <a:pt x="3142" y="49"/>
                  </a:lnTo>
                  <a:lnTo>
                    <a:pt x="3337" y="74"/>
                  </a:lnTo>
                  <a:lnTo>
                    <a:pt x="3434" y="98"/>
                  </a:lnTo>
                  <a:lnTo>
                    <a:pt x="3434" y="98"/>
                  </a:lnTo>
                  <a:lnTo>
                    <a:pt x="3458" y="123"/>
                  </a:lnTo>
                  <a:lnTo>
                    <a:pt x="3434" y="171"/>
                  </a:lnTo>
                  <a:lnTo>
                    <a:pt x="3361" y="317"/>
                  </a:lnTo>
                  <a:lnTo>
                    <a:pt x="3239" y="488"/>
                  </a:lnTo>
                  <a:lnTo>
                    <a:pt x="3069" y="683"/>
                  </a:lnTo>
                  <a:lnTo>
                    <a:pt x="3069" y="683"/>
                  </a:lnTo>
                  <a:lnTo>
                    <a:pt x="2874" y="853"/>
                  </a:lnTo>
                  <a:lnTo>
                    <a:pt x="2679" y="999"/>
                  </a:lnTo>
                  <a:lnTo>
                    <a:pt x="2509" y="1121"/>
                  </a:lnTo>
                  <a:lnTo>
                    <a:pt x="2411" y="1145"/>
                  </a:lnTo>
                  <a:lnTo>
                    <a:pt x="2411" y="1145"/>
                  </a:lnTo>
                  <a:lnTo>
                    <a:pt x="2314" y="1170"/>
                  </a:lnTo>
                  <a:lnTo>
                    <a:pt x="2216" y="1194"/>
                  </a:lnTo>
                  <a:lnTo>
                    <a:pt x="2119" y="1267"/>
                  </a:lnTo>
                  <a:lnTo>
                    <a:pt x="2022" y="1340"/>
                  </a:lnTo>
                  <a:lnTo>
                    <a:pt x="2022" y="134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51"/>
            <p:cNvSpPr/>
            <p:nvPr/>
          </p:nvSpPr>
          <p:spPr>
            <a:xfrm>
              <a:off x="6357500" y="3940075"/>
              <a:ext cx="18900" cy="34725"/>
            </a:xfrm>
            <a:custGeom>
              <a:avLst/>
              <a:gdLst/>
              <a:ahLst/>
              <a:cxnLst/>
              <a:rect l="l" t="t" r="r" b="b"/>
              <a:pathLst>
                <a:path w="756" h="1389" fill="none" extrusionOk="0">
                  <a:moveTo>
                    <a:pt x="585" y="682"/>
                  </a:moveTo>
                  <a:lnTo>
                    <a:pt x="585" y="682"/>
                  </a:lnTo>
                  <a:lnTo>
                    <a:pt x="512" y="779"/>
                  </a:lnTo>
                  <a:lnTo>
                    <a:pt x="439" y="877"/>
                  </a:lnTo>
                  <a:lnTo>
                    <a:pt x="390" y="974"/>
                  </a:lnTo>
                  <a:lnTo>
                    <a:pt x="390" y="1072"/>
                  </a:lnTo>
                  <a:lnTo>
                    <a:pt x="390" y="1072"/>
                  </a:lnTo>
                  <a:lnTo>
                    <a:pt x="366" y="1218"/>
                  </a:lnTo>
                  <a:lnTo>
                    <a:pt x="317" y="1291"/>
                  </a:lnTo>
                  <a:lnTo>
                    <a:pt x="293" y="1364"/>
                  </a:lnTo>
                  <a:lnTo>
                    <a:pt x="293" y="1364"/>
                  </a:lnTo>
                  <a:lnTo>
                    <a:pt x="244" y="1388"/>
                  </a:lnTo>
                  <a:lnTo>
                    <a:pt x="195" y="1388"/>
                  </a:lnTo>
                  <a:lnTo>
                    <a:pt x="147" y="1388"/>
                  </a:lnTo>
                  <a:lnTo>
                    <a:pt x="98" y="1364"/>
                  </a:lnTo>
                  <a:lnTo>
                    <a:pt x="98" y="1364"/>
                  </a:lnTo>
                  <a:lnTo>
                    <a:pt x="74" y="1291"/>
                  </a:lnTo>
                  <a:lnTo>
                    <a:pt x="25" y="1169"/>
                  </a:lnTo>
                  <a:lnTo>
                    <a:pt x="25" y="1023"/>
                  </a:lnTo>
                  <a:lnTo>
                    <a:pt x="1" y="877"/>
                  </a:lnTo>
                  <a:lnTo>
                    <a:pt x="1" y="877"/>
                  </a:lnTo>
                  <a:lnTo>
                    <a:pt x="25" y="706"/>
                  </a:lnTo>
                  <a:lnTo>
                    <a:pt x="98" y="536"/>
                  </a:lnTo>
                  <a:lnTo>
                    <a:pt x="171" y="365"/>
                  </a:lnTo>
                  <a:lnTo>
                    <a:pt x="293" y="219"/>
                  </a:lnTo>
                  <a:lnTo>
                    <a:pt x="293" y="219"/>
                  </a:lnTo>
                  <a:lnTo>
                    <a:pt x="415" y="122"/>
                  </a:lnTo>
                  <a:lnTo>
                    <a:pt x="512" y="49"/>
                  </a:lnTo>
                  <a:lnTo>
                    <a:pt x="609" y="0"/>
                  </a:lnTo>
                  <a:lnTo>
                    <a:pt x="682" y="24"/>
                  </a:lnTo>
                  <a:lnTo>
                    <a:pt x="682" y="24"/>
                  </a:lnTo>
                  <a:lnTo>
                    <a:pt x="707" y="73"/>
                  </a:lnTo>
                  <a:lnTo>
                    <a:pt x="731" y="146"/>
                  </a:lnTo>
                  <a:lnTo>
                    <a:pt x="756" y="317"/>
                  </a:lnTo>
                  <a:lnTo>
                    <a:pt x="756" y="317"/>
                  </a:lnTo>
                  <a:lnTo>
                    <a:pt x="756" y="390"/>
                  </a:lnTo>
                  <a:lnTo>
                    <a:pt x="707" y="487"/>
                  </a:lnTo>
                  <a:lnTo>
                    <a:pt x="658" y="609"/>
                  </a:lnTo>
                  <a:lnTo>
                    <a:pt x="585" y="682"/>
                  </a:lnTo>
                  <a:lnTo>
                    <a:pt x="585" y="682"/>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51"/>
            <p:cNvSpPr/>
            <p:nvPr/>
          </p:nvSpPr>
          <p:spPr>
            <a:xfrm>
              <a:off x="6202850" y="3720875"/>
              <a:ext cx="204000" cy="278875"/>
            </a:xfrm>
            <a:custGeom>
              <a:avLst/>
              <a:gdLst/>
              <a:ahLst/>
              <a:cxnLst/>
              <a:rect l="l" t="t" r="r" b="b"/>
              <a:pathLst>
                <a:path w="8160" h="11155" fill="none" extrusionOk="0">
                  <a:moveTo>
                    <a:pt x="8159" y="4774"/>
                  </a:moveTo>
                  <a:lnTo>
                    <a:pt x="8159" y="4774"/>
                  </a:lnTo>
                  <a:lnTo>
                    <a:pt x="7599" y="4701"/>
                  </a:lnTo>
                  <a:lnTo>
                    <a:pt x="7283" y="4652"/>
                  </a:lnTo>
                  <a:lnTo>
                    <a:pt x="7136" y="4603"/>
                  </a:lnTo>
                  <a:lnTo>
                    <a:pt x="7136" y="4603"/>
                  </a:lnTo>
                  <a:lnTo>
                    <a:pt x="7088" y="4579"/>
                  </a:lnTo>
                  <a:lnTo>
                    <a:pt x="7015" y="4555"/>
                  </a:lnTo>
                  <a:lnTo>
                    <a:pt x="6844" y="4530"/>
                  </a:lnTo>
                  <a:lnTo>
                    <a:pt x="6844" y="4530"/>
                  </a:lnTo>
                  <a:lnTo>
                    <a:pt x="6747" y="4506"/>
                  </a:lnTo>
                  <a:lnTo>
                    <a:pt x="6649" y="4457"/>
                  </a:lnTo>
                  <a:lnTo>
                    <a:pt x="6552" y="4409"/>
                  </a:lnTo>
                  <a:lnTo>
                    <a:pt x="6454" y="4336"/>
                  </a:lnTo>
                  <a:lnTo>
                    <a:pt x="6454" y="4336"/>
                  </a:lnTo>
                  <a:lnTo>
                    <a:pt x="6381" y="4262"/>
                  </a:lnTo>
                  <a:lnTo>
                    <a:pt x="6308" y="4214"/>
                  </a:lnTo>
                  <a:lnTo>
                    <a:pt x="6235" y="4214"/>
                  </a:lnTo>
                  <a:lnTo>
                    <a:pt x="6187" y="4238"/>
                  </a:lnTo>
                  <a:lnTo>
                    <a:pt x="6187" y="4238"/>
                  </a:lnTo>
                  <a:lnTo>
                    <a:pt x="6162" y="4287"/>
                  </a:lnTo>
                  <a:lnTo>
                    <a:pt x="6162" y="4360"/>
                  </a:lnTo>
                  <a:lnTo>
                    <a:pt x="6211" y="4433"/>
                  </a:lnTo>
                  <a:lnTo>
                    <a:pt x="6284" y="4530"/>
                  </a:lnTo>
                  <a:lnTo>
                    <a:pt x="6284" y="4530"/>
                  </a:lnTo>
                  <a:lnTo>
                    <a:pt x="6357" y="4603"/>
                  </a:lnTo>
                  <a:lnTo>
                    <a:pt x="6454" y="4652"/>
                  </a:lnTo>
                  <a:lnTo>
                    <a:pt x="6576" y="4701"/>
                  </a:lnTo>
                  <a:lnTo>
                    <a:pt x="6649" y="4701"/>
                  </a:lnTo>
                  <a:lnTo>
                    <a:pt x="6649" y="4701"/>
                  </a:lnTo>
                  <a:lnTo>
                    <a:pt x="6747" y="4725"/>
                  </a:lnTo>
                  <a:lnTo>
                    <a:pt x="6844" y="4774"/>
                  </a:lnTo>
                  <a:lnTo>
                    <a:pt x="6942" y="4823"/>
                  </a:lnTo>
                  <a:lnTo>
                    <a:pt x="7039" y="4896"/>
                  </a:lnTo>
                  <a:lnTo>
                    <a:pt x="7039" y="4896"/>
                  </a:lnTo>
                  <a:lnTo>
                    <a:pt x="7063" y="4944"/>
                  </a:lnTo>
                  <a:lnTo>
                    <a:pt x="7088" y="4993"/>
                  </a:lnTo>
                  <a:lnTo>
                    <a:pt x="7063" y="5139"/>
                  </a:lnTo>
                  <a:lnTo>
                    <a:pt x="6966" y="5310"/>
                  </a:lnTo>
                  <a:lnTo>
                    <a:pt x="6844" y="5480"/>
                  </a:lnTo>
                  <a:lnTo>
                    <a:pt x="6844" y="5480"/>
                  </a:lnTo>
                  <a:lnTo>
                    <a:pt x="6674" y="5626"/>
                  </a:lnTo>
                  <a:lnTo>
                    <a:pt x="6528" y="5748"/>
                  </a:lnTo>
                  <a:lnTo>
                    <a:pt x="6381" y="5821"/>
                  </a:lnTo>
                  <a:lnTo>
                    <a:pt x="6284" y="5846"/>
                  </a:lnTo>
                  <a:lnTo>
                    <a:pt x="6284" y="5846"/>
                  </a:lnTo>
                  <a:lnTo>
                    <a:pt x="6113" y="5870"/>
                  </a:lnTo>
                  <a:lnTo>
                    <a:pt x="6040" y="5894"/>
                  </a:lnTo>
                  <a:lnTo>
                    <a:pt x="5992" y="5943"/>
                  </a:lnTo>
                  <a:lnTo>
                    <a:pt x="5992" y="5943"/>
                  </a:lnTo>
                  <a:lnTo>
                    <a:pt x="5943" y="5967"/>
                  </a:lnTo>
                  <a:lnTo>
                    <a:pt x="5894" y="5992"/>
                  </a:lnTo>
                  <a:lnTo>
                    <a:pt x="5846" y="5967"/>
                  </a:lnTo>
                  <a:lnTo>
                    <a:pt x="5797" y="5943"/>
                  </a:lnTo>
                  <a:lnTo>
                    <a:pt x="5797" y="5943"/>
                  </a:lnTo>
                  <a:lnTo>
                    <a:pt x="5773" y="5894"/>
                  </a:lnTo>
                  <a:lnTo>
                    <a:pt x="5724" y="5821"/>
                  </a:lnTo>
                  <a:lnTo>
                    <a:pt x="5699" y="5651"/>
                  </a:lnTo>
                  <a:lnTo>
                    <a:pt x="5699" y="5651"/>
                  </a:lnTo>
                  <a:lnTo>
                    <a:pt x="5675" y="5553"/>
                  </a:lnTo>
                  <a:lnTo>
                    <a:pt x="5602" y="5407"/>
                  </a:lnTo>
                  <a:lnTo>
                    <a:pt x="5480" y="5261"/>
                  </a:lnTo>
                  <a:lnTo>
                    <a:pt x="5334" y="5091"/>
                  </a:lnTo>
                  <a:lnTo>
                    <a:pt x="5334" y="5091"/>
                  </a:lnTo>
                  <a:lnTo>
                    <a:pt x="5188" y="4920"/>
                  </a:lnTo>
                  <a:lnTo>
                    <a:pt x="5066" y="4774"/>
                  </a:lnTo>
                  <a:lnTo>
                    <a:pt x="4969" y="4628"/>
                  </a:lnTo>
                  <a:lnTo>
                    <a:pt x="4944" y="4530"/>
                  </a:lnTo>
                  <a:lnTo>
                    <a:pt x="4944" y="4530"/>
                  </a:lnTo>
                  <a:lnTo>
                    <a:pt x="4944" y="4457"/>
                  </a:lnTo>
                  <a:lnTo>
                    <a:pt x="4920" y="4409"/>
                  </a:lnTo>
                  <a:lnTo>
                    <a:pt x="4896" y="4409"/>
                  </a:lnTo>
                  <a:lnTo>
                    <a:pt x="4847" y="4433"/>
                  </a:lnTo>
                  <a:lnTo>
                    <a:pt x="4847" y="4433"/>
                  </a:lnTo>
                  <a:lnTo>
                    <a:pt x="4823" y="4482"/>
                  </a:lnTo>
                  <a:lnTo>
                    <a:pt x="4774" y="4555"/>
                  </a:lnTo>
                  <a:lnTo>
                    <a:pt x="4750" y="4701"/>
                  </a:lnTo>
                  <a:lnTo>
                    <a:pt x="4750" y="4701"/>
                  </a:lnTo>
                  <a:lnTo>
                    <a:pt x="4774" y="4798"/>
                  </a:lnTo>
                  <a:lnTo>
                    <a:pt x="4847" y="4920"/>
                  </a:lnTo>
                  <a:lnTo>
                    <a:pt x="4920" y="5066"/>
                  </a:lnTo>
                  <a:lnTo>
                    <a:pt x="5042" y="5188"/>
                  </a:lnTo>
                  <a:lnTo>
                    <a:pt x="5042" y="5188"/>
                  </a:lnTo>
                  <a:lnTo>
                    <a:pt x="5139" y="5310"/>
                  </a:lnTo>
                  <a:lnTo>
                    <a:pt x="5237" y="5431"/>
                  </a:lnTo>
                  <a:lnTo>
                    <a:pt x="5310" y="5553"/>
                  </a:lnTo>
                  <a:lnTo>
                    <a:pt x="5334" y="5651"/>
                  </a:lnTo>
                  <a:lnTo>
                    <a:pt x="5334" y="5651"/>
                  </a:lnTo>
                  <a:lnTo>
                    <a:pt x="5334" y="5748"/>
                  </a:lnTo>
                  <a:lnTo>
                    <a:pt x="5383" y="5846"/>
                  </a:lnTo>
                  <a:lnTo>
                    <a:pt x="5432" y="5943"/>
                  </a:lnTo>
                  <a:lnTo>
                    <a:pt x="5505" y="6040"/>
                  </a:lnTo>
                  <a:lnTo>
                    <a:pt x="5505" y="6040"/>
                  </a:lnTo>
                  <a:lnTo>
                    <a:pt x="5626" y="6113"/>
                  </a:lnTo>
                  <a:lnTo>
                    <a:pt x="5773" y="6162"/>
                  </a:lnTo>
                  <a:lnTo>
                    <a:pt x="5919" y="6211"/>
                  </a:lnTo>
                  <a:lnTo>
                    <a:pt x="6089" y="6235"/>
                  </a:lnTo>
                  <a:lnTo>
                    <a:pt x="6089" y="6235"/>
                  </a:lnTo>
                  <a:lnTo>
                    <a:pt x="6235" y="6235"/>
                  </a:lnTo>
                  <a:lnTo>
                    <a:pt x="6357" y="6284"/>
                  </a:lnTo>
                  <a:lnTo>
                    <a:pt x="6430" y="6333"/>
                  </a:lnTo>
                  <a:lnTo>
                    <a:pt x="6454" y="6381"/>
                  </a:lnTo>
                  <a:lnTo>
                    <a:pt x="6454" y="6430"/>
                  </a:lnTo>
                  <a:lnTo>
                    <a:pt x="6454" y="6430"/>
                  </a:lnTo>
                  <a:lnTo>
                    <a:pt x="6430" y="6527"/>
                  </a:lnTo>
                  <a:lnTo>
                    <a:pt x="6308" y="6722"/>
                  </a:lnTo>
                  <a:lnTo>
                    <a:pt x="6113" y="6941"/>
                  </a:lnTo>
                  <a:lnTo>
                    <a:pt x="5894" y="7185"/>
                  </a:lnTo>
                  <a:lnTo>
                    <a:pt x="5894" y="7185"/>
                  </a:lnTo>
                  <a:lnTo>
                    <a:pt x="5675" y="7429"/>
                  </a:lnTo>
                  <a:lnTo>
                    <a:pt x="5505" y="7696"/>
                  </a:lnTo>
                  <a:lnTo>
                    <a:pt x="5358" y="7940"/>
                  </a:lnTo>
                  <a:lnTo>
                    <a:pt x="5334" y="8037"/>
                  </a:lnTo>
                  <a:lnTo>
                    <a:pt x="5334" y="8135"/>
                  </a:lnTo>
                  <a:lnTo>
                    <a:pt x="5334" y="8135"/>
                  </a:lnTo>
                  <a:lnTo>
                    <a:pt x="5334" y="8281"/>
                  </a:lnTo>
                  <a:lnTo>
                    <a:pt x="5358" y="8427"/>
                  </a:lnTo>
                  <a:lnTo>
                    <a:pt x="5383" y="8525"/>
                  </a:lnTo>
                  <a:lnTo>
                    <a:pt x="5432" y="8598"/>
                  </a:lnTo>
                  <a:lnTo>
                    <a:pt x="5432" y="8598"/>
                  </a:lnTo>
                  <a:lnTo>
                    <a:pt x="5456" y="8646"/>
                  </a:lnTo>
                  <a:lnTo>
                    <a:pt x="5480" y="8719"/>
                  </a:lnTo>
                  <a:lnTo>
                    <a:pt x="5505" y="8890"/>
                  </a:lnTo>
                  <a:lnTo>
                    <a:pt x="5505" y="8890"/>
                  </a:lnTo>
                  <a:lnTo>
                    <a:pt x="5480" y="8987"/>
                  </a:lnTo>
                  <a:lnTo>
                    <a:pt x="5383" y="9158"/>
                  </a:lnTo>
                  <a:lnTo>
                    <a:pt x="5237" y="9353"/>
                  </a:lnTo>
                  <a:lnTo>
                    <a:pt x="5042" y="9547"/>
                  </a:lnTo>
                  <a:lnTo>
                    <a:pt x="5042" y="9547"/>
                  </a:lnTo>
                  <a:lnTo>
                    <a:pt x="4847" y="9742"/>
                  </a:lnTo>
                  <a:lnTo>
                    <a:pt x="4701" y="9937"/>
                  </a:lnTo>
                  <a:lnTo>
                    <a:pt x="4603" y="10108"/>
                  </a:lnTo>
                  <a:lnTo>
                    <a:pt x="4555" y="10205"/>
                  </a:lnTo>
                  <a:lnTo>
                    <a:pt x="4555" y="10205"/>
                  </a:lnTo>
                  <a:lnTo>
                    <a:pt x="4530" y="10327"/>
                  </a:lnTo>
                  <a:lnTo>
                    <a:pt x="4457" y="10473"/>
                  </a:lnTo>
                  <a:lnTo>
                    <a:pt x="4336" y="10619"/>
                  </a:lnTo>
                  <a:lnTo>
                    <a:pt x="4189" y="10790"/>
                  </a:lnTo>
                  <a:lnTo>
                    <a:pt x="4189" y="10790"/>
                  </a:lnTo>
                  <a:lnTo>
                    <a:pt x="4019" y="10936"/>
                  </a:lnTo>
                  <a:lnTo>
                    <a:pt x="3873" y="11057"/>
                  </a:lnTo>
                  <a:lnTo>
                    <a:pt x="3727" y="11131"/>
                  </a:lnTo>
                  <a:lnTo>
                    <a:pt x="3605" y="11155"/>
                  </a:lnTo>
                  <a:lnTo>
                    <a:pt x="3605" y="11155"/>
                  </a:lnTo>
                  <a:lnTo>
                    <a:pt x="3532" y="11155"/>
                  </a:lnTo>
                  <a:lnTo>
                    <a:pt x="3434" y="11106"/>
                  </a:lnTo>
                  <a:lnTo>
                    <a:pt x="3337" y="11057"/>
                  </a:lnTo>
                  <a:lnTo>
                    <a:pt x="3240" y="10984"/>
                  </a:lnTo>
                  <a:lnTo>
                    <a:pt x="3240" y="10984"/>
                  </a:lnTo>
                  <a:lnTo>
                    <a:pt x="3167" y="10887"/>
                  </a:lnTo>
                  <a:lnTo>
                    <a:pt x="3093" y="10790"/>
                  </a:lnTo>
                  <a:lnTo>
                    <a:pt x="3069" y="10692"/>
                  </a:lnTo>
                  <a:lnTo>
                    <a:pt x="3045" y="10595"/>
                  </a:lnTo>
                  <a:lnTo>
                    <a:pt x="3045" y="10595"/>
                  </a:lnTo>
                  <a:lnTo>
                    <a:pt x="3020" y="10424"/>
                  </a:lnTo>
                  <a:lnTo>
                    <a:pt x="2996" y="10351"/>
                  </a:lnTo>
                  <a:lnTo>
                    <a:pt x="2947" y="10302"/>
                  </a:lnTo>
                  <a:lnTo>
                    <a:pt x="2947" y="10302"/>
                  </a:lnTo>
                  <a:lnTo>
                    <a:pt x="2923" y="10254"/>
                  </a:lnTo>
                  <a:lnTo>
                    <a:pt x="2874" y="10181"/>
                  </a:lnTo>
                  <a:lnTo>
                    <a:pt x="2850" y="10035"/>
                  </a:lnTo>
                  <a:lnTo>
                    <a:pt x="2850" y="10035"/>
                  </a:lnTo>
                  <a:lnTo>
                    <a:pt x="2826" y="9864"/>
                  </a:lnTo>
                  <a:lnTo>
                    <a:pt x="2801" y="9791"/>
                  </a:lnTo>
                  <a:lnTo>
                    <a:pt x="2752" y="9742"/>
                  </a:lnTo>
                  <a:lnTo>
                    <a:pt x="2752" y="9742"/>
                  </a:lnTo>
                  <a:lnTo>
                    <a:pt x="2728" y="9669"/>
                  </a:lnTo>
                  <a:lnTo>
                    <a:pt x="2704" y="9572"/>
                  </a:lnTo>
                  <a:lnTo>
                    <a:pt x="2679" y="9426"/>
                  </a:lnTo>
                  <a:lnTo>
                    <a:pt x="2655" y="9255"/>
                  </a:lnTo>
                  <a:lnTo>
                    <a:pt x="2655" y="9255"/>
                  </a:lnTo>
                  <a:lnTo>
                    <a:pt x="2679" y="9109"/>
                  </a:lnTo>
                  <a:lnTo>
                    <a:pt x="2704" y="8963"/>
                  </a:lnTo>
                  <a:lnTo>
                    <a:pt x="2728" y="8866"/>
                  </a:lnTo>
                  <a:lnTo>
                    <a:pt x="2752" y="8792"/>
                  </a:lnTo>
                  <a:lnTo>
                    <a:pt x="2752" y="8792"/>
                  </a:lnTo>
                  <a:lnTo>
                    <a:pt x="2801" y="8744"/>
                  </a:lnTo>
                  <a:lnTo>
                    <a:pt x="2826" y="8671"/>
                  </a:lnTo>
                  <a:lnTo>
                    <a:pt x="2850" y="8500"/>
                  </a:lnTo>
                  <a:lnTo>
                    <a:pt x="2850" y="8500"/>
                  </a:lnTo>
                  <a:lnTo>
                    <a:pt x="2826" y="8403"/>
                  </a:lnTo>
                  <a:lnTo>
                    <a:pt x="2777" y="8281"/>
                  </a:lnTo>
                  <a:lnTo>
                    <a:pt x="2679" y="8159"/>
                  </a:lnTo>
                  <a:lnTo>
                    <a:pt x="2582" y="8037"/>
                  </a:lnTo>
                  <a:lnTo>
                    <a:pt x="2582" y="8037"/>
                  </a:lnTo>
                  <a:lnTo>
                    <a:pt x="2460" y="7891"/>
                  </a:lnTo>
                  <a:lnTo>
                    <a:pt x="2363" y="7721"/>
                  </a:lnTo>
                  <a:lnTo>
                    <a:pt x="2314" y="7526"/>
                  </a:lnTo>
                  <a:lnTo>
                    <a:pt x="2290" y="7356"/>
                  </a:lnTo>
                  <a:lnTo>
                    <a:pt x="2290" y="7356"/>
                  </a:lnTo>
                  <a:lnTo>
                    <a:pt x="2290" y="7209"/>
                  </a:lnTo>
                  <a:lnTo>
                    <a:pt x="2265" y="7063"/>
                  </a:lnTo>
                  <a:lnTo>
                    <a:pt x="2217" y="6966"/>
                  </a:lnTo>
                  <a:lnTo>
                    <a:pt x="2192" y="6893"/>
                  </a:lnTo>
                  <a:lnTo>
                    <a:pt x="2192" y="6893"/>
                  </a:lnTo>
                  <a:lnTo>
                    <a:pt x="2144" y="6844"/>
                  </a:lnTo>
                  <a:lnTo>
                    <a:pt x="2071" y="6820"/>
                  </a:lnTo>
                  <a:lnTo>
                    <a:pt x="1900" y="6795"/>
                  </a:lnTo>
                  <a:lnTo>
                    <a:pt x="1900" y="6795"/>
                  </a:lnTo>
                  <a:lnTo>
                    <a:pt x="1754" y="6820"/>
                  </a:lnTo>
                  <a:lnTo>
                    <a:pt x="1681" y="6844"/>
                  </a:lnTo>
                  <a:lnTo>
                    <a:pt x="1632" y="6893"/>
                  </a:lnTo>
                  <a:lnTo>
                    <a:pt x="1632" y="6893"/>
                  </a:lnTo>
                  <a:lnTo>
                    <a:pt x="1559" y="6941"/>
                  </a:lnTo>
                  <a:lnTo>
                    <a:pt x="1437" y="6966"/>
                  </a:lnTo>
                  <a:lnTo>
                    <a:pt x="1291" y="6990"/>
                  </a:lnTo>
                  <a:lnTo>
                    <a:pt x="1145" y="6990"/>
                  </a:lnTo>
                  <a:lnTo>
                    <a:pt x="1145" y="6990"/>
                  </a:lnTo>
                  <a:lnTo>
                    <a:pt x="975" y="6966"/>
                  </a:lnTo>
                  <a:lnTo>
                    <a:pt x="780" y="6868"/>
                  </a:lnTo>
                  <a:lnTo>
                    <a:pt x="561" y="6747"/>
                  </a:lnTo>
                  <a:lnTo>
                    <a:pt x="390" y="6601"/>
                  </a:lnTo>
                  <a:lnTo>
                    <a:pt x="390" y="6601"/>
                  </a:lnTo>
                  <a:lnTo>
                    <a:pt x="317" y="6527"/>
                  </a:lnTo>
                  <a:lnTo>
                    <a:pt x="244" y="6406"/>
                  </a:lnTo>
                  <a:lnTo>
                    <a:pt x="122" y="6113"/>
                  </a:lnTo>
                  <a:lnTo>
                    <a:pt x="49" y="5797"/>
                  </a:lnTo>
                  <a:lnTo>
                    <a:pt x="0" y="5480"/>
                  </a:lnTo>
                  <a:lnTo>
                    <a:pt x="0" y="5480"/>
                  </a:lnTo>
                  <a:lnTo>
                    <a:pt x="25" y="5310"/>
                  </a:lnTo>
                  <a:lnTo>
                    <a:pt x="49" y="5139"/>
                  </a:lnTo>
                  <a:lnTo>
                    <a:pt x="147" y="4798"/>
                  </a:lnTo>
                  <a:lnTo>
                    <a:pt x="220" y="4628"/>
                  </a:lnTo>
                  <a:lnTo>
                    <a:pt x="293" y="4482"/>
                  </a:lnTo>
                  <a:lnTo>
                    <a:pt x="390" y="4336"/>
                  </a:lnTo>
                  <a:lnTo>
                    <a:pt x="487" y="4238"/>
                  </a:lnTo>
                  <a:lnTo>
                    <a:pt x="487" y="4238"/>
                  </a:lnTo>
                  <a:lnTo>
                    <a:pt x="682" y="4043"/>
                  </a:lnTo>
                  <a:lnTo>
                    <a:pt x="877" y="3897"/>
                  </a:lnTo>
                  <a:lnTo>
                    <a:pt x="1048" y="3800"/>
                  </a:lnTo>
                  <a:lnTo>
                    <a:pt x="1145" y="3751"/>
                  </a:lnTo>
                  <a:lnTo>
                    <a:pt x="1145" y="3751"/>
                  </a:lnTo>
                  <a:lnTo>
                    <a:pt x="1316" y="3727"/>
                  </a:lnTo>
                  <a:lnTo>
                    <a:pt x="1389" y="3702"/>
                  </a:lnTo>
                  <a:lnTo>
                    <a:pt x="1437" y="3654"/>
                  </a:lnTo>
                  <a:lnTo>
                    <a:pt x="1437" y="3654"/>
                  </a:lnTo>
                  <a:lnTo>
                    <a:pt x="1510" y="3629"/>
                  </a:lnTo>
                  <a:lnTo>
                    <a:pt x="1608" y="3605"/>
                  </a:lnTo>
                  <a:lnTo>
                    <a:pt x="1754" y="3581"/>
                  </a:lnTo>
                  <a:lnTo>
                    <a:pt x="1900" y="3581"/>
                  </a:lnTo>
                  <a:lnTo>
                    <a:pt x="1900" y="3581"/>
                  </a:lnTo>
                  <a:lnTo>
                    <a:pt x="2071" y="3581"/>
                  </a:lnTo>
                  <a:lnTo>
                    <a:pt x="2241" y="3629"/>
                  </a:lnTo>
                  <a:lnTo>
                    <a:pt x="2363" y="3678"/>
                  </a:lnTo>
                  <a:lnTo>
                    <a:pt x="2485" y="3751"/>
                  </a:lnTo>
                  <a:lnTo>
                    <a:pt x="2485" y="3751"/>
                  </a:lnTo>
                  <a:lnTo>
                    <a:pt x="2558" y="3824"/>
                  </a:lnTo>
                  <a:lnTo>
                    <a:pt x="2655" y="3897"/>
                  </a:lnTo>
                  <a:lnTo>
                    <a:pt x="2777" y="3946"/>
                  </a:lnTo>
                  <a:lnTo>
                    <a:pt x="2850" y="3946"/>
                  </a:lnTo>
                  <a:lnTo>
                    <a:pt x="2850" y="3946"/>
                  </a:lnTo>
                  <a:lnTo>
                    <a:pt x="3020" y="3970"/>
                  </a:lnTo>
                  <a:lnTo>
                    <a:pt x="3093" y="4019"/>
                  </a:lnTo>
                  <a:lnTo>
                    <a:pt x="3142" y="4043"/>
                  </a:lnTo>
                  <a:lnTo>
                    <a:pt x="3142" y="4043"/>
                  </a:lnTo>
                  <a:lnTo>
                    <a:pt x="3191" y="4068"/>
                  </a:lnTo>
                  <a:lnTo>
                    <a:pt x="3240" y="4092"/>
                  </a:lnTo>
                  <a:lnTo>
                    <a:pt x="3288" y="4068"/>
                  </a:lnTo>
                  <a:lnTo>
                    <a:pt x="3337" y="4043"/>
                  </a:lnTo>
                  <a:lnTo>
                    <a:pt x="3337" y="4043"/>
                  </a:lnTo>
                  <a:lnTo>
                    <a:pt x="3386" y="4019"/>
                  </a:lnTo>
                  <a:lnTo>
                    <a:pt x="3459" y="3970"/>
                  </a:lnTo>
                  <a:lnTo>
                    <a:pt x="3605" y="3946"/>
                  </a:lnTo>
                  <a:lnTo>
                    <a:pt x="3605" y="3946"/>
                  </a:lnTo>
                  <a:lnTo>
                    <a:pt x="3775" y="3970"/>
                  </a:lnTo>
                  <a:lnTo>
                    <a:pt x="3848" y="4019"/>
                  </a:lnTo>
                  <a:lnTo>
                    <a:pt x="3897" y="4043"/>
                  </a:lnTo>
                  <a:lnTo>
                    <a:pt x="3897" y="4043"/>
                  </a:lnTo>
                  <a:lnTo>
                    <a:pt x="3970" y="4092"/>
                  </a:lnTo>
                  <a:lnTo>
                    <a:pt x="4068" y="4116"/>
                  </a:lnTo>
                  <a:lnTo>
                    <a:pt x="4214" y="4141"/>
                  </a:lnTo>
                  <a:lnTo>
                    <a:pt x="4384" y="4141"/>
                  </a:lnTo>
                  <a:lnTo>
                    <a:pt x="4384" y="4141"/>
                  </a:lnTo>
                  <a:lnTo>
                    <a:pt x="4530" y="4141"/>
                  </a:lnTo>
                  <a:lnTo>
                    <a:pt x="4677" y="4116"/>
                  </a:lnTo>
                  <a:lnTo>
                    <a:pt x="4774" y="4092"/>
                  </a:lnTo>
                  <a:lnTo>
                    <a:pt x="4847" y="4043"/>
                  </a:lnTo>
                  <a:lnTo>
                    <a:pt x="4847" y="4043"/>
                  </a:lnTo>
                  <a:lnTo>
                    <a:pt x="4896" y="3995"/>
                  </a:lnTo>
                  <a:lnTo>
                    <a:pt x="4920" y="3921"/>
                  </a:lnTo>
                  <a:lnTo>
                    <a:pt x="4944" y="3751"/>
                  </a:lnTo>
                  <a:lnTo>
                    <a:pt x="4944" y="3751"/>
                  </a:lnTo>
                  <a:lnTo>
                    <a:pt x="4944" y="3727"/>
                  </a:lnTo>
                  <a:lnTo>
                    <a:pt x="4920" y="3678"/>
                  </a:lnTo>
                  <a:lnTo>
                    <a:pt x="4823" y="3629"/>
                  </a:lnTo>
                  <a:lnTo>
                    <a:pt x="4701" y="3581"/>
                  </a:lnTo>
                  <a:lnTo>
                    <a:pt x="4555" y="3581"/>
                  </a:lnTo>
                  <a:lnTo>
                    <a:pt x="4555" y="3581"/>
                  </a:lnTo>
                  <a:lnTo>
                    <a:pt x="4409" y="3556"/>
                  </a:lnTo>
                  <a:lnTo>
                    <a:pt x="4238" y="3507"/>
                  </a:lnTo>
                  <a:lnTo>
                    <a:pt x="4092" y="3459"/>
                  </a:lnTo>
                  <a:lnTo>
                    <a:pt x="3995" y="3386"/>
                  </a:lnTo>
                  <a:lnTo>
                    <a:pt x="3995" y="3386"/>
                  </a:lnTo>
                  <a:lnTo>
                    <a:pt x="3897" y="3313"/>
                  </a:lnTo>
                  <a:lnTo>
                    <a:pt x="3800" y="3240"/>
                  </a:lnTo>
                  <a:lnTo>
                    <a:pt x="3702" y="3215"/>
                  </a:lnTo>
                  <a:lnTo>
                    <a:pt x="3605" y="3191"/>
                  </a:lnTo>
                  <a:lnTo>
                    <a:pt x="3605" y="3191"/>
                  </a:lnTo>
                  <a:lnTo>
                    <a:pt x="3532" y="3166"/>
                  </a:lnTo>
                  <a:lnTo>
                    <a:pt x="3434" y="3142"/>
                  </a:lnTo>
                  <a:lnTo>
                    <a:pt x="3337" y="3069"/>
                  </a:lnTo>
                  <a:lnTo>
                    <a:pt x="3240" y="2996"/>
                  </a:lnTo>
                  <a:lnTo>
                    <a:pt x="3240" y="2996"/>
                  </a:lnTo>
                  <a:lnTo>
                    <a:pt x="3167" y="2923"/>
                  </a:lnTo>
                  <a:lnTo>
                    <a:pt x="3069" y="2899"/>
                  </a:lnTo>
                  <a:lnTo>
                    <a:pt x="2996" y="2874"/>
                  </a:lnTo>
                  <a:lnTo>
                    <a:pt x="2947" y="2899"/>
                  </a:lnTo>
                  <a:lnTo>
                    <a:pt x="2947" y="2899"/>
                  </a:lnTo>
                  <a:lnTo>
                    <a:pt x="2899" y="2923"/>
                  </a:lnTo>
                  <a:lnTo>
                    <a:pt x="2826" y="2923"/>
                  </a:lnTo>
                  <a:lnTo>
                    <a:pt x="2752" y="2874"/>
                  </a:lnTo>
                  <a:lnTo>
                    <a:pt x="2655" y="2801"/>
                  </a:lnTo>
                  <a:lnTo>
                    <a:pt x="2655" y="2801"/>
                  </a:lnTo>
                  <a:lnTo>
                    <a:pt x="2582" y="2752"/>
                  </a:lnTo>
                  <a:lnTo>
                    <a:pt x="2509" y="2704"/>
                  </a:lnTo>
                  <a:lnTo>
                    <a:pt x="2436" y="2704"/>
                  </a:lnTo>
                  <a:lnTo>
                    <a:pt x="2387" y="2704"/>
                  </a:lnTo>
                  <a:lnTo>
                    <a:pt x="2387" y="2704"/>
                  </a:lnTo>
                  <a:lnTo>
                    <a:pt x="2338" y="2752"/>
                  </a:lnTo>
                  <a:lnTo>
                    <a:pt x="2265" y="2777"/>
                  </a:lnTo>
                  <a:lnTo>
                    <a:pt x="2095" y="2801"/>
                  </a:lnTo>
                  <a:lnTo>
                    <a:pt x="2095" y="2801"/>
                  </a:lnTo>
                  <a:lnTo>
                    <a:pt x="1997" y="2850"/>
                  </a:lnTo>
                  <a:lnTo>
                    <a:pt x="1851" y="2923"/>
                  </a:lnTo>
                  <a:lnTo>
                    <a:pt x="1681" y="3045"/>
                  </a:lnTo>
                  <a:lnTo>
                    <a:pt x="1535" y="3191"/>
                  </a:lnTo>
                  <a:lnTo>
                    <a:pt x="1535" y="3191"/>
                  </a:lnTo>
                  <a:lnTo>
                    <a:pt x="1364" y="3337"/>
                  </a:lnTo>
                  <a:lnTo>
                    <a:pt x="1194" y="3459"/>
                  </a:lnTo>
                  <a:lnTo>
                    <a:pt x="1072" y="3532"/>
                  </a:lnTo>
                  <a:lnTo>
                    <a:pt x="950" y="3581"/>
                  </a:lnTo>
                  <a:lnTo>
                    <a:pt x="950" y="3581"/>
                  </a:lnTo>
                  <a:lnTo>
                    <a:pt x="804" y="3532"/>
                  </a:lnTo>
                  <a:lnTo>
                    <a:pt x="731" y="3507"/>
                  </a:lnTo>
                  <a:lnTo>
                    <a:pt x="682" y="3483"/>
                  </a:lnTo>
                  <a:lnTo>
                    <a:pt x="682" y="3483"/>
                  </a:lnTo>
                  <a:lnTo>
                    <a:pt x="634" y="3434"/>
                  </a:lnTo>
                  <a:lnTo>
                    <a:pt x="609" y="3361"/>
                  </a:lnTo>
                  <a:lnTo>
                    <a:pt x="585" y="3191"/>
                  </a:lnTo>
                  <a:lnTo>
                    <a:pt x="585" y="3191"/>
                  </a:lnTo>
                  <a:lnTo>
                    <a:pt x="609" y="3020"/>
                  </a:lnTo>
                  <a:lnTo>
                    <a:pt x="634" y="2947"/>
                  </a:lnTo>
                  <a:lnTo>
                    <a:pt x="682" y="2899"/>
                  </a:lnTo>
                  <a:lnTo>
                    <a:pt x="682" y="2899"/>
                  </a:lnTo>
                  <a:lnTo>
                    <a:pt x="731" y="2874"/>
                  </a:lnTo>
                  <a:lnTo>
                    <a:pt x="853" y="2850"/>
                  </a:lnTo>
                  <a:lnTo>
                    <a:pt x="999" y="2826"/>
                  </a:lnTo>
                  <a:lnTo>
                    <a:pt x="1145" y="2801"/>
                  </a:lnTo>
                  <a:lnTo>
                    <a:pt x="1145" y="2801"/>
                  </a:lnTo>
                  <a:lnTo>
                    <a:pt x="1291" y="2801"/>
                  </a:lnTo>
                  <a:lnTo>
                    <a:pt x="1413" y="2752"/>
                  </a:lnTo>
                  <a:lnTo>
                    <a:pt x="1486" y="2704"/>
                  </a:lnTo>
                  <a:lnTo>
                    <a:pt x="1510" y="2655"/>
                  </a:lnTo>
                  <a:lnTo>
                    <a:pt x="1535" y="2631"/>
                  </a:lnTo>
                  <a:lnTo>
                    <a:pt x="1535" y="2631"/>
                  </a:lnTo>
                  <a:lnTo>
                    <a:pt x="1486" y="2460"/>
                  </a:lnTo>
                  <a:lnTo>
                    <a:pt x="1462" y="2387"/>
                  </a:lnTo>
                  <a:lnTo>
                    <a:pt x="1437" y="2338"/>
                  </a:lnTo>
                  <a:lnTo>
                    <a:pt x="1437" y="2338"/>
                  </a:lnTo>
                  <a:lnTo>
                    <a:pt x="1389" y="2290"/>
                  </a:lnTo>
                  <a:lnTo>
                    <a:pt x="1389" y="2241"/>
                  </a:lnTo>
                  <a:lnTo>
                    <a:pt x="1389" y="2192"/>
                  </a:lnTo>
                  <a:lnTo>
                    <a:pt x="1437" y="2144"/>
                  </a:lnTo>
                  <a:lnTo>
                    <a:pt x="1437" y="2144"/>
                  </a:lnTo>
                  <a:lnTo>
                    <a:pt x="1486" y="2119"/>
                  </a:lnTo>
                  <a:lnTo>
                    <a:pt x="1559" y="2070"/>
                  </a:lnTo>
                  <a:lnTo>
                    <a:pt x="1705" y="2046"/>
                  </a:lnTo>
                  <a:lnTo>
                    <a:pt x="1705" y="2046"/>
                  </a:lnTo>
                  <a:lnTo>
                    <a:pt x="1803" y="2046"/>
                  </a:lnTo>
                  <a:lnTo>
                    <a:pt x="1900" y="1997"/>
                  </a:lnTo>
                  <a:lnTo>
                    <a:pt x="1997" y="1924"/>
                  </a:lnTo>
                  <a:lnTo>
                    <a:pt x="2095" y="1851"/>
                  </a:lnTo>
                  <a:lnTo>
                    <a:pt x="2095" y="1851"/>
                  </a:lnTo>
                  <a:lnTo>
                    <a:pt x="2168" y="1778"/>
                  </a:lnTo>
                  <a:lnTo>
                    <a:pt x="2241" y="1681"/>
                  </a:lnTo>
                  <a:lnTo>
                    <a:pt x="2265" y="1559"/>
                  </a:lnTo>
                  <a:lnTo>
                    <a:pt x="2290" y="1486"/>
                  </a:lnTo>
                  <a:lnTo>
                    <a:pt x="2290" y="1486"/>
                  </a:lnTo>
                  <a:lnTo>
                    <a:pt x="2265" y="1315"/>
                  </a:lnTo>
                  <a:lnTo>
                    <a:pt x="2217" y="1242"/>
                  </a:lnTo>
                  <a:lnTo>
                    <a:pt x="2192" y="1194"/>
                  </a:lnTo>
                  <a:lnTo>
                    <a:pt x="2192" y="1194"/>
                  </a:lnTo>
                  <a:lnTo>
                    <a:pt x="2192" y="1169"/>
                  </a:lnTo>
                  <a:lnTo>
                    <a:pt x="2192" y="1121"/>
                  </a:lnTo>
                  <a:lnTo>
                    <a:pt x="2265" y="999"/>
                  </a:lnTo>
                  <a:lnTo>
                    <a:pt x="2387" y="828"/>
                  </a:lnTo>
                  <a:lnTo>
                    <a:pt x="2582" y="634"/>
                  </a:lnTo>
                  <a:lnTo>
                    <a:pt x="2582" y="634"/>
                  </a:lnTo>
                  <a:lnTo>
                    <a:pt x="2679" y="536"/>
                  </a:lnTo>
                  <a:lnTo>
                    <a:pt x="2826" y="439"/>
                  </a:lnTo>
                  <a:lnTo>
                    <a:pt x="2972" y="366"/>
                  </a:lnTo>
                  <a:lnTo>
                    <a:pt x="3142" y="293"/>
                  </a:lnTo>
                  <a:lnTo>
                    <a:pt x="3483" y="195"/>
                  </a:lnTo>
                  <a:lnTo>
                    <a:pt x="3654" y="171"/>
                  </a:lnTo>
                  <a:lnTo>
                    <a:pt x="3800" y="146"/>
                  </a:lnTo>
                  <a:lnTo>
                    <a:pt x="3800" y="146"/>
                  </a:lnTo>
                  <a:lnTo>
                    <a:pt x="4116" y="171"/>
                  </a:lnTo>
                  <a:lnTo>
                    <a:pt x="4360" y="171"/>
                  </a:lnTo>
                  <a:lnTo>
                    <a:pt x="4555" y="220"/>
                  </a:lnTo>
                  <a:lnTo>
                    <a:pt x="4652" y="244"/>
                  </a:lnTo>
                  <a:lnTo>
                    <a:pt x="4652" y="244"/>
                  </a:lnTo>
                  <a:lnTo>
                    <a:pt x="4701" y="268"/>
                  </a:lnTo>
                  <a:lnTo>
                    <a:pt x="4750" y="293"/>
                  </a:lnTo>
                  <a:lnTo>
                    <a:pt x="4798" y="268"/>
                  </a:lnTo>
                  <a:lnTo>
                    <a:pt x="4847" y="244"/>
                  </a:lnTo>
                  <a:lnTo>
                    <a:pt x="4847" y="244"/>
                  </a:lnTo>
                  <a:lnTo>
                    <a:pt x="5018" y="195"/>
                  </a:lnTo>
                  <a:lnTo>
                    <a:pt x="5407" y="122"/>
                  </a:lnTo>
                  <a:lnTo>
                    <a:pt x="5821" y="25"/>
                  </a:lnTo>
                  <a:lnTo>
                    <a:pt x="6138"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83" name="Google Shape;383;p51"/>
          <p:cNvPicPr preferRelativeResize="0"/>
          <p:nvPr/>
        </p:nvPicPr>
        <p:blipFill>
          <a:blip r:embed="rId3">
            <a:alphaModFix/>
          </a:blip>
          <a:stretch>
            <a:fillRect/>
          </a:stretch>
        </p:blipFill>
        <p:spPr>
          <a:xfrm>
            <a:off x="8170698" y="4136200"/>
            <a:ext cx="794425" cy="7673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52"/>
          <p:cNvSpPr txBox="1">
            <a:spLocks noGrp="1"/>
          </p:cNvSpPr>
          <p:nvPr>
            <p:ph type="title"/>
          </p:nvPr>
        </p:nvSpPr>
        <p:spPr>
          <a:xfrm>
            <a:off x="457200" y="447620"/>
            <a:ext cx="8229600" cy="10719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fr-CA">
                <a:latin typeface="Viga"/>
                <a:ea typeface="Viga"/>
                <a:cs typeface="Viga"/>
                <a:sym typeface="Viga"/>
              </a:rPr>
              <a:t>Notre mandat - Diffuser</a:t>
            </a:r>
            <a:endParaRPr>
              <a:latin typeface="Viga"/>
              <a:ea typeface="Viga"/>
              <a:cs typeface="Viga"/>
              <a:sym typeface="Viga"/>
            </a:endParaRPr>
          </a:p>
        </p:txBody>
      </p:sp>
      <p:sp>
        <p:nvSpPr>
          <p:cNvPr id="389" name="Google Shape;389;p52"/>
          <p:cNvSpPr txBox="1">
            <a:spLocks noGrp="1"/>
          </p:cNvSpPr>
          <p:nvPr>
            <p:ph type="body" idx="1"/>
          </p:nvPr>
        </p:nvSpPr>
        <p:spPr>
          <a:xfrm>
            <a:off x="561950" y="1880794"/>
            <a:ext cx="8020200" cy="2815200"/>
          </a:xfrm>
          <a:prstGeom prst="rect">
            <a:avLst/>
          </a:prstGeom>
        </p:spPr>
        <p:txBody>
          <a:bodyPr spcFirstLastPara="1" wrap="square" lIns="91425" tIns="91425" rIns="91425" bIns="91425" anchor="t" anchorCtr="0">
            <a:noAutofit/>
          </a:bodyPr>
          <a:lstStyle/>
          <a:p>
            <a:pPr marL="457200" lvl="0" indent="-381000" algn="l" rtl="0">
              <a:spcBef>
                <a:spcPts val="600"/>
              </a:spcBef>
              <a:spcAft>
                <a:spcPts val="0"/>
              </a:spcAft>
              <a:buSzPts val="2400"/>
              <a:buFont typeface="Ubuntu"/>
              <a:buChar char="○"/>
            </a:pPr>
            <a:r>
              <a:rPr lang="fr-CA" sz="2400" u="sng">
                <a:solidFill>
                  <a:srgbClr val="FAA22A"/>
                </a:solidFill>
                <a:latin typeface="Ubuntu"/>
                <a:ea typeface="Ubuntu"/>
                <a:cs typeface="Ubuntu"/>
                <a:sym typeface="Ubuntu"/>
                <a:hlinkClick r:id="rId3"/>
              </a:rPr>
              <a:t>Site web du RÉCIT</a:t>
            </a:r>
            <a:r>
              <a:rPr lang="fr-CA" sz="2400">
                <a:solidFill>
                  <a:schemeClr val="lt1"/>
                </a:solidFill>
                <a:latin typeface="Ubuntu"/>
                <a:ea typeface="Ubuntu"/>
                <a:cs typeface="Ubuntu"/>
                <a:sym typeface="Ubuntu"/>
              </a:rPr>
              <a:t> et les autres Récit nationaux</a:t>
            </a:r>
            <a:endParaRPr sz="2400">
              <a:solidFill>
                <a:schemeClr val="lt1"/>
              </a:solidFill>
              <a:latin typeface="Ubuntu"/>
              <a:ea typeface="Ubuntu"/>
              <a:cs typeface="Ubuntu"/>
              <a:sym typeface="Ubuntu"/>
            </a:endParaRPr>
          </a:p>
          <a:p>
            <a:pPr marL="457200" lvl="0" indent="-381000" algn="l" rtl="0">
              <a:spcBef>
                <a:spcPts val="0"/>
              </a:spcBef>
              <a:spcAft>
                <a:spcPts val="0"/>
              </a:spcAft>
              <a:buClr>
                <a:schemeClr val="lt1"/>
              </a:buClr>
              <a:buSzPts val="2400"/>
              <a:buFont typeface="Ubuntu"/>
              <a:buChar char="○"/>
            </a:pPr>
            <a:r>
              <a:rPr lang="fr-CA" sz="2400">
                <a:solidFill>
                  <a:schemeClr val="lt1"/>
                </a:solidFill>
                <a:latin typeface="Ubuntu"/>
                <a:ea typeface="Ubuntu"/>
                <a:cs typeface="Ubuntu"/>
                <a:sym typeface="Ubuntu"/>
              </a:rPr>
              <a:t>Site web du </a:t>
            </a:r>
            <a:r>
              <a:rPr lang="fr-CA" sz="2400" u="sng">
                <a:solidFill>
                  <a:srgbClr val="FFFFFF"/>
                </a:solidFill>
                <a:latin typeface="Ubuntu"/>
                <a:ea typeface="Ubuntu"/>
                <a:cs typeface="Ubuntu"/>
                <a:sym typeface="Ubuntu"/>
                <a:hlinkClick r:id="rId4"/>
              </a:rPr>
              <a:t>Recitmst.qc.ca</a:t>
            </a:r>
            <a:endParaRPr sz="2400">
              <a:solidFill>
                <a:srgbClr val="FFFFFF"/>
              </a:solidFill>
              <a:latin typeface="Ubuntu"/>
              <a:ea typeface="Ubuntu"/>
              <a:cs typeface="Ubuntu"/>
              <a:sym typeface="Ubuntu"/>
            </a:endParaRPr>
          </a:p>
          <a:p>
            <a:pPr marL="457200" lvl="0" indent="-381000" algn="l" rtl="0">
              <a:spcBef>
                <a:spcPts val="0"/>
              </a:spcBef>
              <a:spcAft>
                <a:spcPts val="0"/>
              </a:spcAft>
              <a:buClr>
                <a:schemeClr val="lt1"/>
              </a:buClr>
              <a:buSzPts val="2400"/>
              <a:buFont typeface="Ubuntu"/>
              <a:buChar char="○"/>
            </a:pPr>
            <a:r>
              <a:rPr lang="fr-CA" sz="2400">
                <a:solidFill>
                  <a:schemeClr val="lt1"/>
                </a:solidFill>
                <a:latin typeface="Ubuntu"/>
                <a:ea typeface="Ubuntu"/>
                <a:cs typeface="Ubuntu"/>
                <a:sym typeface="Ubuntu"/>
              </a:rPr>
              <a:t>Site </a:t>
            </a:r>
            <a:r>
              <a:rPr lang="fr-CA" sz="2400" u="sng">
                <a:solidFill>
                  <a:srgbClr val="FFFFFF"/>
                </a:solidFill>
                <a:latin typeface="Ubuntu"/>
                <a:ea typeface="Ubuntu"/>
                <a:cs typeface="Ubuntu"/>
                <a:sym typeface="Ubuntu"/>
                <a:hlinkClick r:id="rId5"/>
              </a:rPr>
              <a:t>Robot-TIC.qc.ca</a:t>
            </a:r>
            <a:endParaRPr sz="2400">
              <a:solidFill>
                <a:srgbClr val="FFFFFF"/>
              </a:solidFill>
              <a:latin typeface="Ubuntu"/>
              <a:ea typeface="Ubuntu"/>
              <a:cs typeface="Ubuntu"/>
              <a:sym typeface="Ubuntu"/>
            </a:endParaRPr>
          </a:p>
          <a:p>
            <a:pPr marL="457200" lvl="0" indent="-381000" algn="l" rtl="0">
              <a:spcBef>
                <a:spcPts val="0"/>
              </a:spcBef>
              <a:spcAft>
                <a:spcPts val="0"/>
              </a:spcAft>
              <a:buClr>
                <a:schemeClr val="lt1"/>
              </a:buClr>
              <a:buSzPts val="2400"/>
              <a:buFont typeface="Ubuntu"/>
              <a:buChar char="○"/>
            </a:pPr>
            <a:r>
              <a:rPr lang="fr-CA" sz="2400">
                <a:solidFill>
                  <a:schemeClr val="lt1"/>
                </a:solidFill>
                <a:latin typeface="Ubuntu"/>
                <a:ea typeface="Ubuntu"/>
                <a:cs typeface="Ubuntu"/>
                <a:sym typeface="Ubuntu"/>
              </a:rPr>
              <a:t>Site </a:t>
            </a:r>
            <a:r>
              <a:rPr lang="fr-CA" sz="2400" u="sng">
                <a:solidFill>
                  <a:srgbClr val="FFFFFF"/>
                </a:solidFill>
                <a:latin typeface="Ubuntu"/>
                <a:ea typeface="Ubuntu"/>
                <a:cs typeface="Ubuntu"/>
                <a:sym typeface="Ubuntu"/>
                <a:hlinkClick r:id="rId6"/>
              </a:rPr>
              <a:t>Laboratoire créatif du Récit</a:t>
            </a:r>
            <a:endParaRPr>
              <a:latin typeface="Ubuntu"/>
              <a:ea typeface="Ubuntu"/>
              <a:cs typeface="Ubuntu"/>
              <a:sym typeface="Ubuntu"/>
            </a:endParaRPr>
          </a:p>
          <a:p>
            <a:pPr marL="457200" lvl="0" indent="-381000" algn="l" rtl="0">
              <a:spcBef>
                <a:spcPts val="0"/>
              </a:spcBef>
              <a:spcAft>
                <a:spcPts val="0"/>
              </a:spcAft>
              <a:buSzPts val="2400"/>
              <a:buFont typeface="Ubuntu"/>
              <a:buChar char="○"/>
            </a:pPr>
            <a:r>
              <a:rPr lang="fr-CA" sz="2400" u="sng">
                <a:solidFill>
                  <a:srgbClr val="FFFFFF"/>
                </a:solidFill>
                <a:latin typeface="Ubuntu"/>
                <a:ea typeface="Ubuntu"/>
                <a:cs typeface="Ubuntu"/>
                <a:sym typeface="Ubuntu"/>
                <a:hlinkClick r:id="rId7"/>
              </a:rPr>
              <a:t>Twitter</a:t>
            </a:r>
            <a:r>
              <a:rPr lang="fr-CA" sz="2400">
                <a:latin typeface="Ubuntu"/>
                <a:ea typeface="Ubuntu"/>
                <a:cs typeface="Ubuntu"/>
                <a:sym typeface="Ubuntu"/>
              </a:rPr>
              <a:t> #recitqc</a:t>
            </a:r>
            <a:endParaRPr sz="2400">
              <a:latin typeface="Ubuntu"/>
              <a:ea typeface="Ubuntu"/>
              <a:cs typeface="Ubuntu"/>
              <a:sym typeface="Ubuntu"/>
            </a:endParaRPr>
          </a:p>
          <a:p>
            <a:pPr marL="457200" lvl="0" indent="-381000" algn="l" rtl="0">
              <a:spcBef>
                <a:spcPts val="0"/>
              </a:spcBef>
              <a:spcAft>
                <a:spcPts val="0"/>
              </a:spcAft>
              <a:buClr>
                <a:srgbClr val="FFFFFF"/>
              </a:buClr>
              <a:buSzPts val="2400"/>
              <a:buFont typeface="Ubuntu"/>
              <a:buChar char="○"/>
            </a:pPr>
            <a:r>
              <a:rPr lang="fr-CA" sz="2400" u="sng">
                <a:solidFill>
                  <a:srgbClr val="FFFFFF"/>
                </a:solidFill>
                <a:latin typeface="Ubuntu"/>
                <a:ea typeface="Ubuntu"/>
                <a:cs typeface="Ubuntu"/>
                <a:sym typeface="Ubuntu"/>
                <a:hlinkClick r:id="rId8"/>
              </a:rPr>
              <a:t>Facebook</a:t>
            </a:r>
            <a:endParaRPr sz="2400">
              <a:solidFill>
                <a:srgbClr val="FFFFFF"/>
              </a:solidFill>
              <a:latin typeface="Ubuntu"/>
              <a:ea typeface="Ubuntu"/>
              <a:cs typeface="Ubuntu"/>
              <a:sym typeface="Ubuntu"/>
            </a:endParaRPr>
          </a:p>
          <a:p>
            <a:pPr marL="0" lvl="0" indent="0" algn="l" rtl="0">
              <a:spcBef>
                <a:spcPts val="600"/>
              </a:spcBef>
              <a:spcAft>
                <a:spcPts val="0"/>
              </a:spcAft>
              <a:buNone/>
            </a:pPr>
            <a:endParaRPr>
              <a:latin typeface="Ubuntu"/>
              <a:ea typeface="Ubuntu"/>
              <a:cs typeface="Ubuntu"/>
              <a:sym typeface="Ubuntu"/>
            </a:endParaRPr>
          </a:p>
          <a:p>
            <a:pPr marL="0" lvl="0" indent="0" algn="l" rtl="0">
              <a:spcBef>
                <a:spcPts val="600"/>
              </a:spcBef>
              <a:spcAft>
                <a:spcPts val="0"/>
              </a:spcAft>
              <a:buNone/>
            </a:pPr>
            <a:endParaRPr>
              <a:latin typeface="Ubuntu"/>
              <a:ea typeface="Ubuntu"/>
              <a:cs typeface="Ubuntu"/>
              <a:sym typeface="Ubuntu"/>
            </a:endParaRPr>
          </a:p>
        </p:txBody>
      </p:sp>
      <p:sp>
        <p:nvSpPr>
          <p:cNvPr id="390" name="Google Shape;390;p52"/>
          <p:cNvSpPr txBox="1">
            <a:spLocks noGrp="1"/>
          </p:cNvSpPr>
          <p:nvPr>
            <p:ph type="sldNum" idx="12"/>
          </p:nvPr>
        </p:nvSpPr>
        <p:spPr>
          <a:xfrm>
            <a:off x="8556775" y="4853550"/>
            <a:ext cx="548700" cy="2901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fr-CA"/>
              <a:t>10</a:t>
            </a:fld>
            <a:endParaRPr/>
          </a:p>
        </p:txBody>
      </p:sp>
      <p:pic>
        <p:nvPicPr>
          <p:cNvPr id="391" name="Google Shape;391;p52"/>
          <p:cNvPicPr preferRelativeResize="0"/>
          <p:nvPr/>
        </p:nvPicPr>
        <p:blipFill>
          <a:blip r:embed="rId9">
            <a:alphaModFix/>
          </a:blip>
          <a:stretch>
            <a:fillRect/>
          </a:stretch>
        </p:blipFill>
        <p:spPr>
          <a:xfrm>
            <a:off x="8170698" y="4136200"/>
            <a:ext cx="794425" cy="767375"/>
          </a:xfrm>
          <a:prstGeom prst="rect">
            <a:avLst/>
          </a:prstGeom>
          <a:noFill/>
          <a:ln>
            <a:noFill/>
          </a:ln>
        </p:spPr>
      </p:pic>
      <p:grpSp>
        <p:nvGrpSpPr>
          <p:cNvPr id="392" name="Google Shape;392;p52"/>
          <p:cNvGrpSpPr/>
          <p:nvPr/>
        </p:nvGrpSpPr>
        <p:grpSpPr>
          <a:xfrm>
            <a:off x="8069811" y="225532"/>
            <a:ext cx="830079" cy="830079"/>
            <a:chOff x="5941025" y="3634400"/>
            <a:chExt cx="467650" cy="467650"/>
          </a:xfrm>
        </p:grpSpPr>
        <p:sp>
          <p:nvSpPr>
            <p:cNvPr id="393" name="Google Shape;393;p52"/>
            <p:cNvSpPr/>
            <p:nvPr/>
          </p:nvSpPr>
          <p:spPr>
            <a:xfrm>
              <a:off x="5941025" y="3634400"/>
              <a:ext cx="467650" cy="467650"/>
            </a:xfrm>
            <a:custGeom>
              <a:avLst/>
              <a:gdLst/>
              <a:ahLst/>
              <a:cxnLst/>
              <a:rect l="l" t="t" r="r" b="b"/>
              <a:pathLst>
                <a:path w="18706" h="18706" fill="none" extrusionOk="0">
                  <a:moveTo>
                    <a:pt x="9353" y="1"/>
                  </a:moveTo>
                  <a:lnTo>
                    <a:pt x="9353" y="1"/>
                  </a:lnTo>
                  <a:lnTo>
                    <a:pt x="8866" y="25"/>
                  </a:lnTo>
                  <a:lnTo>
                    <a:pt x="8403" y="50"/>
                  </a:lnTo>
                  <a:lnTo>
                    <a:pt x="7940" y="123"/>
                  </a:lnTo>
                  <a:lnTo>
                    <a:pt x="7478" y="196"/>
                  </a:lnTo>
                  <a:lnTo>
                    <a:pt x="7015" y="293"/>
                  </a:lnTo>
                  <a:lnTo>
                    <a:pt x="6577" y="439"/>
                  </a:lnTo>
                  <a:lnTo>
                    <a:pt x="6138" y="585"/>
                  </a:lnTo>
                  <a:lnTo>
                    <a:pt x="5724" y="732"/>
                  </a:lnTo>
                  <a:lnTo>
                    <a:pt x="5310" y="926"/>
                  </a:lnTo>
                  <a:lnTo>
                    <a:pt x="4896" y="1146"/>
                  </a:lnTo>
                  <a:lnTo>
                    <a:pt x="4506" y="1365"/>
                  </a:lnTo>
                  <a:lnTo>
                    <a:pt x="4117" y="1608"/>
                  </a:lnTo>
                  <a:lnTo>
                    <a:pt x="3751" y="1876"/>
                  </a:lnTo>
                  <a:lnTo>
                    <a:pt x="3410" y="2144"/>
                  </a:lnTo>
                  <a:lnTo>
                    <a:pt x="3069" y="2436"/>
                  </a:lnTo>
                  <a:lnTo>
                    <a:pt x="2753" y="2753"/>
                  </a:lnTo>
                  <a:lnTo>
                    <a:pt x="2436" y="3070"/>
                  </a:lnTo>
                  <a:lnTo>
                    <a:pt x="2144" y="3411"/>
                  </a:lnTo>
                  <a:lnTo>
                    <a:pt x="1876" y="3752"/>
                  </a:lnTo>
                  <a:lnTo>
                    <a:pt x="1608" y="4117"/>
                  </a:lnTo>
                  <a:lnTo>
                    <a:pt x="1365" y="4507"/>
                  </a:lnTo>
                  <a:lnTo>
                    <a:pt x="1145" y="4896"/>
                  </a:lnTo>
                  <a:lnTo>
                    <a:pt x="926" y="5310"/>
                  </a:lnTo>
                  <a:lnTo>
                    <a:pt x="731" y="5724"/>
                  </a:lnTo>
                  <a:lnTo>
                    <a:pt x="585" y="6138"/>
                  </a:lnTo>
                  <a:lnTo>
                    <a:pt x="439" y="6577"/>
                  </a:lnTo>
                  <a:lnTo>
                    <a:pt x="293" y="7015"/>
                  </a:lnTo>
                  <a:lnTo>
                    <a:pt x="196" y="7478"/>
                  </a:lnTo>
                  <a:lnTo>
                    <a:pt x="123" y="7941"/>
                  </a:lnTo>
                  <a:lnTo>
                    <a:pt x="49" y="8403"/>
                  </a:lnTo>
                  <a:lnTo>
                    <a:pt x="25" y="8866"/>
                  </a:lnTo>
                  <a:lnTo>
                    <a:pt x="1" y="9353"/>
                  </a:lnTo>
                  <a:lnTo>
                    <a:pt x="1" y="9353"/>
                  </a:lnTo>
                  <a:lnTo>
                    <a:pt x="25" y="9840"/>
                  </a:lnTo>
                  <a:lnTo>
                    <a:pt x="49" y="10303"/>
                  </a:lnTo>
                  <a:lnTo>
                    <a:pt x="123" y="10766"/>
                  </a:lnTo>
                  <a:lnTo>
                    <a:pt x="196" y="11229"/>
                  </a:lnTo>
                  <a:lnTo>
                    <a:pt x="293" y="11691"/>
                  </a:lnTo>
                  <a:lnTo>
                    <a:pt x="439" y="12130"/>
                  </a:lnTo>
                  <a:lnTo>
                    <a:pt x="585" y="12568"/>
                  </a:lnTo>
                  <a:lnTo>
                    <a:pt x="731" y="12982"/>
                  </a:lnTo>
                  <a:lnTo>
                    <a:pt x="926" y="13396"/>
                  </a:lnTo>
                  <a:lnTo>
                    <a:pt x="1145" y="13810"/>
                  </a:lnTo>
                  <a:lnTo>
                    <a:pt x="1365" y="14200"/>
                  </a:lnTo>
                  <a:lnTo>
                    <a:pt x="1608" y="14590"/>
                  </a:lnTo>
                  <a:lnTo>
                    <a:pt x="1876" y="14955"/>
                  </a:lnTo>
                  <a:lnTo>
                    <a:pt x="2144" y="15296"/>
                  </a:lnTo>
                  <a:lnTo>
                    <a:pt x="2436" y="15637"/>
                  </a:lnTo>
                  <a:lnTo>
                    <a:pt x="2753" y="15953"/>
                  </a:lnTo>
                  <a:lnTo>
                    <a:pt x="3069" y="16270"/>
                  </a:lnTo>
                  <a:lnTo>
                    <a:pt x="3410" y="16562"/>
                  </a:lnTo>
                  <a:lnTo>
                    <a:pt x="3751" y="16830"/>
                  </a:lnTo>
                  <a:lnTo>
                    <a:pt x="4117" y="17098"/>
                  </a:lnTo>
                  <a:lnTo>
                    <a:pt x="4506" y="17342"/>
                  </a:lnTo>
                  <a:lnTo>
                    <a:pt x="4896" y="17561"/>
                  </a:lnTo>
                  <a:lnTo>
                    <a:pt x="5310" y="17780"/>
                  </a:lnTo>
                  <a:lnTo>
                    <a:pt x="5724" y="17975"/>
                  </a:lnTo>
                  <a:lnTo>
                    <a:pt x="6138" y="18121"/>
                  </a:lnTo>
                  <a:lnTo>
                    <a:pt x="6577" y="18267"/>
                  </a:lnTo>
                  <a:lnTo>
                    <a:pt x="7015" y="18413"/>
                  </a:lnTo>
                  <a:lnTo>
                    <a:pt x="7478" y="18511"/>
                  </a:lnTo>
                  <a:lnTo>
                    <a:pt x="7940" y="18584"/>
                  </a:lnTo>
                  <a:lnTo>
                    <a:pt x="8403" y="18657"/>
                  </a:lnTo>
                  <a:lnTo>
                    <a:pt x="8866" y="18681"/>
                  </a:lnTo>
                  <a:lnTo>
                    <a:pt x="9353" y="18706"/>
                  </a:lnTo>
                  <a:lnTo>
                    <a:pt x="9353" y="18706"/>
                  </a:lnTo>
                  <a:lnTo>
                    <a:pt x="9840" y="18681"/>
                  </a:lnTo>
                  <a:lnTo>
                    <a:pt x="10303" y="18657"/>
                  </a:lnTo>
                  <a:lnTo>
                    <a:pt x="10766" y="18584"/>
                  </a:lnTo>
                  <a:lnTo>
                    <a:pt x="11228" y="18511"/>
                  </a:lnTo>
                  <a:lnTo>
                    <a:pt x="11691" y="18413"/>
                  </a:lnTo>
                  <a:lnTo>
                    <a:pt x="12130" y="18267"/>
                  </a:lnTo>
                  <a:lnTo>
                    <a:pt x="12568" y="18121"/>
                  </a:lnTo>
                  <a:lnTo>
                    <a:pt x="12982" y="17975"/>
                  </a:lnTo>
                  <a:lnTo>
                    <a:pt x="13396" y="17780"/>
                  </a:lnTo>
                  <a:lnTo>
                    <a:pt x="13810" y="17561"/>
                  </a:lnTo>
                  <a:lnTo>
                    <a:pt x="14200" y="17342"/>
                  </a:lnTo>
                  <a:lnTo>
                    <a:pt x="14589" y="17098"/>
                  </a:lnTo>
                  <a:lnTo>
                    <a:pt x="14955" y="16830"/>
                  </a:lnTo>
                  <a:lnTo>
                    <a:pt x="15296" y="16562"/>
                  </a:lnTo>
                  <a:lnTo>
                    <a:pt x="15637" y="16270"/>
                  </a:lnTo>
                  <a:lnTo>
                    <a:pt x="15953" y="15953"/>
                  </a:lnTo>
                  <a:lnTo>
                    <a:pt x="16270" y="15637"/>
                  </a:lnTo>
                  <a:lnTo>
                    <a:pt x="16562" y="15296"/>
                  </a:lnTo>
                  <a:lnTo>
                    <a:pt x="16830" y="14955"/>
                  </a:lnTo>
                  <a:lnTo>
                    <a:pt x="17098" y="14590"/>
                  </a:lnTo>
                  <a:lnTo>
                    <a:pt x="17341" y="14200"/>
                  </a:lnTo>
                  <a:lnTo>
                    <a:pt x="17561" y="13810"/>
                  </a:lnTo>
                  <a:lnTo>
                    <a:pt x="17780" y="13396"/>
                  </a:lnTo>
                  <a:lnTo>
                    <a:pt x="17975" y="12982"/>
                  </a:lnTo>
                  <a:lnTo>
                    <a:pt x="18121" y="12568"/>
                  </a:lnTo>
                  <a:lnTo>
                    <a:pt x="18267" y="12130"/>
                  </a:lnTo>
                  <a:lnTo>
                    <a:pt x="18413" y="11691"/>
                  </a:lnTo>
                  <a:lnTo>
                    <a:pt x="18511" y="11229"/>
                  </a:lnTo>
                  <a:lnTo>
                    <a:pt x="18584" y="10766"/>
                  </a:lnTo>
                  <a:lnTo>
                    <a:pt x="18657" y="10303"/>
                  </a:lnTo>
                  <a:lnTo>
                    <a:pt x="18681" y="9840"/>
                  </a:lnTo>
                  <a:lnTo>
                    <a:pt x="18705" y="9353"/>
                  </a:lnTo>
                  <a:lnTo>
                    <a:pt x="18705" y="9353"/>
                  </a:lnTo>
                  <a:lnTo>
                    <a:pt x="18681" y="8866"/>
                  </a:lnTo>
                  <a:lnTo>
                    <a:pt x="18657" y="8403"/>
                  </a:lnTo>
                  <a:lnTo>
                    <a:pt x="18584" y="7941"/>
                  </a:lnTo>
                  <a:lnTo>
                    <a:pt x="18511" y="7478"/>
                  </a:lnTo>
                  <a:lnTo>
                    <a:pt x="18413" y="7015"/>
                  </a:lnTo>
                  <a:lnTo>
                    <a:pt x="18267" y="6577"/>
                  </a:lnTo>
                  <a:lnTo>
                    <a:pt x="18121" y="6138"/>
                  </a:lnTo>
                  <a:lnTo>
                    <a:pt x="17975" y="5724"/>
                  </a:lnTo>
                  <a:lnTo>
                    <a:pt x="17780" y="5310"/>
                  </a:lnTo>
                  <a:lnTo>
                    <a:pt x="17561" y="4896"/>
                  </a:lnTo>
                  <a:lnTo>
                    <a:pt x="17341" y="4507"/>
                  </a:lnTo>
                  <a:lnTo>
                    <a:pt x="17098" y="4117"/>
                  </a:lnTo>
                  <a:lnTo>
                    <a:pt x="16830" y="3752"/>
                  </a:lnTo>
                  <a:lnTo>
                    <a:pt x="16562" y="3411"/>
                  </a:lnTo>
                  <a:lnTo>
                    <a:pt x="16270" y="3070"/>
                  </a:lnTo>
                  <a:lnTo>
                    <a:pt x="15953" y="2753"/>
                  </a:lnTo>
                  <a:lnTo>
                    <a:pt x="15637" y="2436"/>
                  </a:lnTo>
                  <a:lnTo>
                    <a:pt x="15296" y="2144"/>
                  </a:lnTo>
                  <a:lnTo>
                    <a:pt x="14955" y="1876"/>
                  </a:lnTo>
                  <a:lnTo>
                    <a:pt x="14589" y="1608"/>
                  </a:lnTo>
                  <a:lnTo>
                    <a:pt x="14200" y="1365"/>
                  </a:lnTo>
                  <a:lnTo>
                    <a:pt x="13810" y="1146"/>
                  </a:lnTo>
                  <a:lnTo>
                    <a:pt x="13396" y="926"/>
                  </a:lnTo>
                  <a:lnTo>
                    <a:pt x="12982" y="732"/>
                  </a:lnTo>
                  <a:lnTo>
                    <a:pt x="12568" y="585"/>
                  </a:lnTo>
                  <a:lnTo>
                    <a:pt x="12130" y="439"/>
                  </a:lnTo>
                  <a:lnTo>
                    <a:pt x="11691" y="293"/>
                  </a:lnTo>
                  <a:lnTo>
                    <a:pt x="11228" y="196"/>
                  </a:lnTo>
                  <a:lnTo>
                    <a:pt x="10766" y="123"/>
                  </a:lnTo>
                  <a:lnTo>
                    <a:pt x="10303" y="50"/>
                  </a:lnTo>
                  <a:lnTo>
                    <a:pt x="9840" y="25"/>
                  </a:lnTo>
                  <a:lnTo>
                    <a:pt x="9353" y="1"/>
                  </a:lnTo>
                  <a:lnTo>
                    <a:pt x="9353"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52"/>
            <p:cNvSpPr/>
            <p:nvPr/>
          </p:nvSpPr>
          <p:spPr>
            <a:xfrm>
              <a:off x="6211975" y="3753150"/>
              <a:ext cx="19525" cy="18900"/>
            </a:xfrm>
            <a:custGeom>
              <a:avLst/>
              <a:gdLst/>
              <a:ahLst/>
              <a:cxnLst/>
              <a:rect l="l" t="t" r="r" b="b"/>
              <a:pathLst>
                <a:path w="781" h="756" fill="none" extrusionOk="0">
                  <a:moveTo>
                    <a:pt x="585" y="0"/>
                  </a:moveTo>
                  <a:lnTo>
                    <a:pt x="585" y="0"/>
                  </a:lnTo>
                  <a:lnTo>
                    <a:pt x="658" y="24"/>
                  </a:lnTo>
                  <a:lnTo>
                    <a:pt x="707" y="49"/>
                  </a:lnTo>
                  <a:lnTo>
                    <a:pt x="756" y="122"/>
                  </a:lnTo>
                  <a:lnTo>
                    <a:pt x="780" y="195"/>
                  </a:lnTo>
                  <a:lnTo>
                    <a:pt x="780" y="195"/>
                  </a:lnTo>
                  <a:lnTo>
                    <a:pt x="756" y="268"/>
                  </a:lnTo>
                  <a:lnTo>
                    <a:pt x="707" y="390"/>
                  </a:lnTo>
                  <a:lnTo>
                    <a:pt x="658" y="487"/>
                  </a:lnTo>
                  <a:lnTo>
                    <a:pt x="585" y="560"/>
                  </a:lnTo>
                  <a:lnTo>
                    <a:pt x="585" y="560"/>
                  </a:lnTo>
                  <a:lnTo>
                    <a:pt x="488" y="633"/>
                  </a:lnTo>
                  <a:lnTo>
                    <a:pt x="390" y="706"/>
                  </a:lnTo>
                  <a:lnTo>
                    <a:pt x="293" y="755"/>
                  </a:lnTo>
                  <a:lnTo>
                    <a:pt x="196" y="755"/>
                  </a:lnTo>
                  <a:lnTo>
                    <a:pt x="196" y="755"/>
                  </a:lnTo>
                  <a:lnTo>
                    <a:pt x="122" y="755"/>
                  </a:lnTo>
                  <a:lnTo>
                    <a:pt x="74" y="706"/>
                  </a:lnTo>
                  <a:lnTo>
                    <a:pt x="25" y="633"/>
                  </a:lnTo>
                  <a:lnTo>
                    <a:pt x="1" y="560"/>
                  </a:lnTo>
                  <a:lnTo>
                    <a:pt x="1" y="560"/>
                  </a:lnTo>
                  <a:lnTo>
                    <a:pt x="25" y="487"/>
                  </a:lnTo>
                  <a:lnTo>
                    <a:pt x="74" y="390"/>
                  </a:lnTo>
                  <a:lnTo>
                    <a:pt x="122" y="268"/>
                  </a:lnTo>
                  <a:lnTo>
                    <a:pt x="196" y="195"/>
                  </a:lnTo>
                  <a:lnTo>
                    <a:pt x="196" y="195"/>
                  </a:lnTo>
                  <a:lnTo>
                    <a:pt x="293" y="122"/>
                  </a:lnTo>
                  <a:lnTo>
                    <a:pt x="390" y="49"/>
                  </a:lnTo>
                  <a:lnTo>
                    <a:pt x="488" y="24"/>
                  </a:lnTo>
                  <a:lnTo>
                    <a:pt x="585" y="0"/>
                  </a:lnTo>
                  <a:lnTo>
                    <a:pt x="585"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52"/>
            <p:cNvSpPr/>
            <p:nvPr/>
          </p:nvSpPr>
          <p:spPr>
            <a:xfrm>
              <a:off x="5943475" y="3695900"/>
              <a:ext cx="177800" cy="351350"/>
            </a:xfrm>
            <a:custGeom>
              <a:avLst/>
              <a:gdLst/>
              <a:ahLst/>
              <a:cxnLst/>
              <a:rect l="l" t="t" r="r" b="b"/>
              <a:pathLst>
                <a:path w="7112" h="14054" fill="none" extrusionOk="0">
                  <a:moveTo>
                    <a:pt x="2582" y="780"/>
                  </a:moveTo>
                  <a:lnTo>
                    <a:pt x="2582" y="780"/>
                  </a:lnTo>
                  <a:lnTo>
                    <a:pt x="2752" y="780"/>
                  </a:lnTo>
                  <a:lnTo>
                    <a:pt x="2752" y="780"/>
                  </a:lnTo>
                  <a:lnTo>
                    <a:pt x="2996" y="780"/>
                  </a:lnTo>
                  <a:lnTo>
                    <a:pt x="3215" y="829"/>
                  </a:lnTo>
                  <a:lnTo>
                    <a:pt x="3386" y="878"/>
                  </a:lnTo>
                  <a:lnTo>
                    <a:pt x="3507" y="951"/>
                  </a:lnTo>
                  <a:lnTo>
                    <a:pt x="3507" y="951"/>
                  </a:lnTo>
                  <a:lnTo>
                    <a:pt x="3605" y="1024"/>
                  </a:lnTo>
                  <a:lnTo>
                    <a:pt x="3702" y="1048"/>
                  </a:lnTo>
                  <a:lnTo>
                    <a:pt x="3800" y="1024"/>
                  </a:lnTo>
                  <a:lnTo>
                    <a:pt x="3897" y="951"/>
                  </a:lnTo>
                  <a:lnTo>
                    <a:pt x="3897" y="951"/>
                  </a:lnTo>
                  <a:lnTo>
                    <a:pt x="3970" y="878"/>
                  </a:lnTo>
                  <a:lnTo>
                    <a:pt x="4092" y="829"/>
                  </a:lnTo>
                  <a:lnTo>
                    <a:pt x="4189" y="780"/>
                  </a:lnTo>
                  <a:lnTo>
                    <a:pt x="4262" y="780"/>
                  </a:lnTo>
                  <a:lnTo>
                    <a:pt x="4262" y="780"/>
                  </a:lnTo>
                  <a:lnTo>
                    <a:pt x="4384" y="731"/>
                  </a:lnTo>
                  <a:lnTo>
                    <a:pt x="4506" y="658"/>
                  </a:lnTo>
                  <a:lnTo>
                    <a:pt x="4676" y="537"/>
                  </a:lnTo>
                  <a:lnTo>
                    <a:pt x="4847" y="390"/>
                  </a:lnTo>
                  <a:lnTo>
                    <a:pt x="4847" y="390"/>
                  </a:lnTo>
                  <a:lnTo>
                    <a:pt x="5042" y="244"/>
                  </a:lnTo>
                  <a:lnTo>
                    <a:pt x="5285" y="123"/>
                  </a:lnTo>
                  <a:lnTo>
                    <a:pt x="5529" y="49"/>
                  </a:lnTo>
                  <a:lnTo>
                    <a:pt x="5797" y="1"/>
                  </a:lnTo>
                  <a:lnTo>
                    <a:pt x="5797" y="1"/>
                  </a:lnTo>
                  <a:lnTo>
                    <a:pt x="5894" y="25"/>
                  </a:lnTo>
                  <a:lnTo>
                    <a:pt x="5992" y="49"/>
                  </a:lnTo>
                  <a:lnTo>
                    <a:pt x="6040" y="74"/>
                  </a:lnTo>
                  <a:lnTo>
                    <a:pt x="6089" y="123"/>
                  </a:lnTo>
                  <a:lnTo>
                    <a:pt x="6089" y="171"/>
                  </a:lnTo>
                  <a:lnTo>
                    <a:pt x="6089" y="244"/>
                  </a:lnTo>
                  <a:lnTo>
                    <a:pt x="6040" y="317"/>
                  </a:lnTo>
                  <a:lnTo>
                    <a:pt x="5992" y="390"/>
                  </a:lnTo>
                  <a:lnTo>
                    <a:pt x="5992" y="390"/>
                  </a:lnTo>
                  <a:lnTo>
                    <a:pt x="5845" y="561"/>
                  </a:lnTo>
                  <a:lnTo>
                    <a:pt x="5772" y="707"/>
                  </a:lnTo>
                  <a:lnTo>
                    <a:pt x="5748" y="853"/>
                  </a:lnTo>
                  <a:lnTo>
                    <a:pt x="5772" y="926"/>
                  </a:lnTo>
                  <a:lnTo>
                    <a:pt x="5797" y="951"/>
                  </a:lnTo>
                  <a:lnTo>
                    <a:pt x="5797" y="951"/>
                  </a:lnTo>
                  <a:lnTo>
                    <a:pt x="5870" y="1048"/>
                  </a:lnTo>
                  <a:lnTo>
                    <a:pt x="5918" y="1145"/>
                  </a:lnTo>
                  <a:lnTo>
                    <a:pt x="5967" y="1243"/>
                  </a:lnTo>
                  <a:lnTo>
                    <a:pt x="5992" y="1340"/>
                  </a:lnTo>
                  <a:lnTo>
                    <a:pt x="5992" y="1340"/>
                  </a:lnTo>
                  <a:lnTo>
                    <a:pt x="5967" y="1438"/>
                  </a:lnTo>
                  <a:lnTo>
                    <a:pt x="5918" y="1535"/>
                  </a:lnTo>
                  <a:lnTo>
                    <a:pt x="5870" y="1633"/>
                  </a:lnTo>
                  <a:lnTo>
                    <a:pt x="5797" y="1730"/>
                  </a:lnTo>
                  <a:lnTo>
                    <a:pt x="5797" y="1730"/>
                  </a:lnTo>
                  <a:lnTo>
                    <a:pt x="5748" y="1754"/>
                  </a:lnTo>
                  <a:lnTo>
                    <a:pt x="5699" y="1754"/>
                  </a:lnTo>
                  <a:lnTo>
                    <a:pt x="5553" y="1754"/>
                  </a:lnTo>
                  <a:lnTo>
                    <a:pt x="5383" y="1657"/>
                  </a:lnTo>
                  <a:lnTo>
                    <a:pt x="5212" y="1535"/>
                  </a:lnTo>
                  <a:lnTo>
                    <a:pt x="5212" y="1535"/>
                  </a:lnTo>
                  <a:lnTo>
                    <a:pt x="5066" y="1389"/>
                  </a:lnTo>
                  <a:lnTo>
                    <a:pt x="4896" y="1316"/>
                  </a:lnTo>
                  <a:lnTo>
                    <a:pt x="4749" y="1292"/>
                  </a:lnTo>
                  <a:lnTo>
                    <a:pt x="4701" y="1316"/>
                  </a:lnTo>
                  <a:lnTo>
                    <a:pt x="4652" y="1340"/>
                  </a:lnTo>
                  <a:lnTo>
                    <a:pt x="4652" y="1340"/>
                  </a:lnTo>
                  <a:lnTo>
                    <a:pt x="4555" y="1413"/>
                  </a:lnTo>
                  <a:lnTo>
                    <a:pt x="4457" y="1486"/>
                  </a:lnTo>
                  <a:lnTo>
                    <a:pt x="4360" y="1511"/>
                  </a:lnTo>
                  <a:lnTo>
                    <a:pt x="4262" y="1535"/>
                  </a:lnTo>
                  <a:lnTo>
                    <a:pt x="4262" y="1535"/>
                  </a:lnTo>
                  <a:lnTo>
                    <a:pt x="4116" y="1559"/>
                  </a:lnTo>
                  <a:lnTo>
                    <a:pt x="4043" y="1584"/>
                  </a:lnTo>
                  <a:lnTo>
                    <a:pt x="3994" y="1633"/>
                  </a:lnTo>
                  <a:lnTo>
                    <a:pt x="3994" y="1633"/>
                  </a:lnTo>
                  <a:lnTo>
                    <a:pt x="3946" y="1657"/>
                  </a:lnTo>
                  <a:lnTo>
                    <a:pt x="3873" y="1681"/>
                  </a:lnTo>
                  <a:lnTo>
                    <a:pt x="3702" y="1730"/>
                  </a:lnTo>
                  <a:lnTo>
                    <a:pt x="3702" y="1730"/>
                  </a:lnTo>
                  <a:lnTo>
                    <a:pt x="3605" y="1730"/>
                  </a:lnTo>
                  <a:lnTo>
                    <a:pt x="3507" y="1779"/>
                  </a:lnTo>
                  <a:lnTo>
                    <a:pt x="3410" y="1827"/>
                  </a:lnTo>
                  <a:lnTo>
                    <a:pt x="3312" y="1900"/>
                  </a:lnTo>
                  <a:lnTo>
                    <a:pt x="3312" y="1900"/>
                  </a:lnTo>
                  <a:lnTo>
                    <a:pt x="3288" y="1949"/>
                  </a:lnTo>
                  <a:lnTo>
                    <a:pt x="3288" y="2022"/>
                  </a:lnTo>
                  <a:lnTo>
                    <a:pt x="3288" y="2144"/>
                  </a:lnTo>
                  <a:lnTo>
                    <a:pt x="3386" y="2314"/>
                  </a:lnTo>
                  <a:lnTo>
                    <a:pt x="3507" y="2485"/>
                  </a:lnTo>
                  <a:lnTo>
                    <a:pt x="3507" y="2485"/>
                  </a:lnTo>
                  <a:lnTo>
                    <a:pt x="3605" y="2558"/>
                  </a:lnTo>
                  <a:lnTo>
                    <a:pt x="3702" y="2582"/>
                  </a:lnTo>
                  <a:lnTo>
                    <a:pt x="3800" y="2607"/>
                  </a:lnTo>
                  <a:lnTo>
                    <a:pt x="3921" y="2607"/>
                  </a:lnTo>
                  <a:lnTo>
                    <a:pt x="4043" y="2582"/>
                  </a:lnTo>
                  <a:lnTo>
                    <a:pt x="4141" y="2534"/>
                  </a:lnTo>
                  <a:lnTo>
                    <a:pt x="4262" y="2461"/>
                  </a:lnTo>
                  <a:lnTo>
                    <a:pt x="4360" y="2388"/>
                  </a:lnTo>
                  <a:lnTo>
                    <a:pt x="4360" y="2388"/>
                  </a:lnTo>
                  <a:lnTo>
                    <a:pt x="4555" y="2193"/>
                  </a:lnTo>
                  <a:lnTo>
                    <a:pt x="4749" y="2047"/>
                  </a:lnTo>
                  <a:lnTo>
                    <a:pt x="4920" y="1949"/>
                  </a:lnTo>
                  <a:lnTo>
                    <a:pt x="5042" y="1900"/>
                  </a:lnTo>
                  <a:lnTo>
                    <a:pt x="5042" y="1900"/>
                  </a:lnTo>
                  <a:lnTo>
                    <a:pt x="5115" y="1925"/>
                  </a:lnTo>
                  <a:lnTo>
                    <a:pt x="5163" y="1974"/>
                  </a:lnTo>
                  <a:lnTo>
                    <a:pt x="5212" y="2022"/>
                  </a:lnTo>
                  <a:lnTo>
                    <a:pt x="5212" y="2095"/>
                  </a:lnTo>
                  <a:lnTo>
                    <a:pt x="5212" y="2095"/>
                  </a:lnTo>
                  <a:lnTo>
                    <a:pt x="5236" y="2168"/>
                  </a:lnTo>
                  <a:lnTo>
                    <a:pt x="5285" y="2241"/>
                  </a:lnTo>
                  <a:lnTo>
                    <a:pt x="5334" y="2266"/>
                  </a:lnTo>
                  <a:lnTo>
                    <a:pt x="5407" y="2290"/>
                  </a:lnTo>
                  <a:lnTo>
                    <a:pt x="5407" y="2290"/>
                  </a:lnTo>
                  <a:lnTo>
                    <a:pt x="5504" y="2314"/>
                  </a:lnTo>
                  <a:lnTo>
                    <a:pt x="5602" y="2339"/>
                  </a:lnTo>
                  <a:lnTo>
                    <a:pt x="5699" y="2412"/>
                  </a:lnTo>
                  <a:lnTo>
                    <a:pt x="5797" y="2485"/>
                  </a:lnTo>
                  <a:lnTo>
                    <a:pt x="5797" y="2485"/>
                  </a:lnTo>
                  <a:lnTo>
                    <a:pt x="5845" y="2558"/>
                  </a:lnTo>
                  <a:lnTo>
                    <a:pt x="5870" y="2680"/>
                  </a:lnTo>
                  <a:lnTo>
                    <a:pt x="5845" y="2777"/>
                  </a:lnTo>
                  <a:lnTo>
                    <a:pt x="5797" y="2850"/>
                  </a:lnTo>
                  <a:lnTo>
                    <a:pt x="5797" y="2850"/>
                  </a:lnTo>
                  <a:lnTo>
                    <a:pt x="5699" y="2923"/>
                  </a:lnTo>
                  <a:lnTo>
                    <a:pt x="5602" y="2996"/>
                  </a:lnTo>
                  <a:lnTo>
                    <a:pt x="5504" y="3045"/>
                  </a:lnTo>
                  <a:lnTo>
                    <a:pt x="5407" y="3045"/>
                  </a:lnTo>
                  <a:lnTo>
                    <a:pt x="5407" y="3045"/>
                  </a:lnTo>
                  <a:lnTo>
                    <a:pt x="5310" y="3069"/>
                  </a:lnTo>
                  <a:lnTo>
                    <a:pt x="5163" y="3167"/>
                  </a:lnTo>
                  <a:lnTo>
                    <a:pt x="4993" y="3289"/>
                  </a:lnTo>
                  <a:lnTo>
                    <a:pt x="4847" y="3435"/>
                  </a:lnTo>
                  <a:lnTo>
                    <a:pt x="4847" y="3435"/>
                  </a:lnTo>
                  <a:lnTo>
                    <a:pt x="4676" y="3581"/>
                  </a:lnTo>
                  <a:lnTo>
                    <a:pt x="4506" y="3703"/>
                  </a:lnTo>
                  <a:lnTo>
                    <a:pt x="4384" y="3776"/>
                  </a:lnTo>
                  <a:lnTo>
                    <a:pt x="4262" y="3800"/>
                  </a:lnTo>
                  <a:lnTo>
                    <a:pt x="4262" y="3800"/>
                  </a:lnTo>
                  <a:lnTo>
                    <a:pt x="4141" y="3849"/>
                  </a:lnTo>
                  <a:lnTo>
                    <a:pt x="3970" y="3971"/>
                  </a:lnTo>
                  <a:lnTo>
                    <a:pt x="3726" y="4165"/>
                  </a:lnTo>
                  <a:lnTo>
                    <a:pt x="3483" y="4409"/>
                  </a:lnTo>
                  <a:lnTo>
                    <a:pt x="3142" y="4750"/>
                  </a:lnTo>
                  <a:lnTo>
                    <a:pt x="3142" y="4750"/>
                  </a:lnTo>
                  <a:lnTo>
                    <a:pt x="3020" y="4847"/>
                  </a:lnTo>
                  <a:lnTo>
                    <a:pt x="2874" y="4969"/>
                  </a:lnTo>
                  <a:lnTo>
                    <a:pt x="2557" y="5164"/>
                  </a:lnTo>
                  <a:lnTo>
                    <a:pt x="2265" y="5286"/>
                  </a:lnTo>
                  <a:lnTo>
                    <a:pt x="2119" y="5310"/>
                  </a:lnTo>
                  <a:lnTo>
                    <a:pt x="1997" y="5335"/>
                  </a:lnTo>
                  <a:lnTo>
                    <a:pt x="1997" y="5335"/>
                  </a:lnTo>
                  <a:lnTo>
                    <a:pt x="1754" y="5335"/>
                  </a:lnTo>
                  <a:lnTo>
                    <a:pt x="1535" y="5383"/>
                  </a:lnTo>
                  <a:lnTo>
                    <a:pt x="1364" y="5456"/>
                  </a:lnTo>
                  <a:lnTo>
                    <a:pt x="1242" y="5529"/>
                  </a:lnTo>
                  <a:lnTo>
                    <a:pt x="1242" y="5529"/>
                  </a:lnTo>
                  <a:lnTo>
                    <a:pt x="1169" y="5602"/>
                  </a:lnTo>
                  <a:lnTo>
                    <a:pt x="1096" y="5700"/>
                  </a:lnTo>
                  <a:lnTo>
                    <a:pt x="1047" y="5797"/>
                  </a:lnTo>
                  <a:lnTo>
                    <a:pt x="1047" y="5895"/>
                  </a:lnTo>
                  <a:lnTo>
                    <a:pt x="1047" y="5895"/>
                  </a:lnTo>
                  <a:lnTo>
                    <a:pt x="1047" y="5992"/>
                  </a:lnTo>
                  <a:lnTo>
                    <a:pt x="1096" y="6090"/>
                  </a:lnTo>
                  <a:lnTo>
                    <a:pt x="1169" y="6187"/>
                  </a:lnTo>
                  <a:lnTo>
                    <a:pt x="1242" y="6284"/>
                  </a:lnTo>
                  <a:lnTo>
                    <a:pt x="1242" y="6284"/>
                  </a:lnTo>
                  <a:lnTo>
                    <a:pt x="1315" y="6357"/>
                  </a:lnTo>
                  <a:lnTo>
                    <a:pt x="1413" y="6406"/>
                  </a:lnTo>
                  <a:lnTo>
                    <a:pt x="1535" y="6455"/>
                  </a:lnTo>
                  <a:lnTo>
                    <a:pt x="1608" y="6455"/>
                  </a:lnTo>
                  <a:lnTo>
                    <a:pt x="1608" y="6455"/>
                  </a:lnTo>
                  <a:lnTo>
                    <a:pt x="1729" y="6504"/>
                  </a:lnTo>
                  <a:lnTo>
                    <a:pt x="1876" y="6601"/>
                  </a:lnTo>
                  <a:lnTo>
                    <a:pt x="2070" y="6747"/>
                  </a:lnTo>
                  <a:lnTo>
                    <a:pt x="2290" y="6942"/>
                  </a:lnTo>
                  <a:lnTo>
                    <a:pt x="2290" y="6942"/>
                  </a:lnTo>
                  <a:lnTo>
                    <a:pt x="2484" y="7137"/>
                  </a:lnTo>
                  <a:lnTo>
                    <a:pt x="2679" y="7283"/>
                  </a:lnTo>
                  <a:lnTo>
                    <a:pt x="2825" y="7380"/>
                  </a:lnTo>
                  <a:lnTo>
                    <a:pt x="2947" y="7405"/>
                  </a:lnTo>
                  <a:lnTo>
                    <a:pt x="2947" y="7405"/>
                  </a:lnTo>
                  <a:lnTo>
                    <a:pt x="3093" y="7380"/>
                  </a:lnTo>
                  <a:lnTo>
                    <a:pt x="3166" y="7356"/>
                  </a:lnTo>
                  <a:lnTo>
                    <a:pt x="3239" y="7332"/>
                  </a:lnTo>
                  <a:lnTo>
                    <a:pt x="3239" y="7332"/>
                  </a:lnTo>
                  <a:lnTo>
                    <a:pt x="3288" y="7283"/>
                  </a:lnTo>
                  <a:lnTo>
                    <a:pt x="3410" y="7259"/>
                  </a:lnTo>
                  <a:lnTo>
                    <a:pt x="3556" y="7234"/>
                  </a:lnTo>
                  <a:lnTo>
                    <a:pt x="3702" y="7234"/>
                  </a:lnTo>
                  <a:lnTo>
                    <a:pt x="3702" y="7234"/>
                  </a:lnTo>
                  <a:lnTo>
                    <a:pt x="3873" y="7234"/>
                  </a:lnTo>
                  <a:lnTo>
                    <a:pt x="4019" y="7283"/>
                  </a:lnTo>
                  <a:lnTo>
                    <a:pt x="4165" y="7332"/>
                  </a:lnTo>
                  <a:lnTo>
                    <a:pt x="4262" y="7429"/>
                  </a:lnTo>
                  <a:lnTo>
                    <a:pt x="4262" y="7429"/>
                  </a:lnTo>
                  <a:lnTo>
                    <a:pt x="4360" y="7502"/>
                  </a:lnTo>
                  <a:lnTo>
                    <a:pt x="4457" y="7551"/>
                  </a:lnTo>
                  <a:lnTo>
                    <a:pt x="4555" y="7600"/>
                  </a:lnTo>
                  <a:lnTo>
                    <a:pt x="4652" y="7600"/>
                  </a:lnTo>
                  <a:lnTo>
                    <a:pt x="4652" y="7600"/>
                  </a:lnTo>
                  <a:lnTo>
                    <a:pt x="4749" y="7648"/>
                  </a:lnTo>
                  <a:lnTo>
                    <a:pt x="4896" y="7721"/>
                  </a:lnTo>
                  <a:lnTo>
                    <a:pt x="5066" y="7843"/>
                  </a:lnTo>
                  <a:lnTo>
                    <a:pt x="5212" y="7989"/>
                  </a:lnTo>
                  <a:lnTo>
                    <a:pt x="5212" y="7989"/>
                  </a:lnTo>
                  <a:lnTo>
                    <a:pt x="5383" y="8135"/>
                  </a:lnTo>
                  <a:lnTo>
                    <a:pt x="5553" y="8257"/>
                  </a:lnTo>
                  <a:lnTo>
                    <a:pt x="5699" y="8330"/>
                  </a:lnTo>
                  <a:lnTo>
                    <a:pt x="5797" y="8355"/>
                  </a:lnTo>
                  <a:lnTo>
                    <a:pt x="5797" y="8355"/>
                  </a:lnTo>
                  <a:lnTo>
                    <a:pt x="5870" y="8379"/>
                  </a:lnTo>
                  <a:lnTo>
                    <a:pt x="5992" y="8428"/>
                  </a:lnTo>
                  <a:lnTo>
                    <a:pt x="6089" y="8476"/>
                  </a:lnTo>
                  <a:lnTo>
                    <a:pt x="6162" y="8549"/>
                  </a:lnTo>
                  <a:lnTo>
                    <a:pt x="6162" y="8549"/>
                  </a:lnTo>
                  <a:lnTo>
                    <a:pt x="6259" y="8622"/>
                  </a:lnTo>
                  <a:lnTo>
                    <a:pt x="6357" y="8695"/>
                  </a:lnTo>
                  <a:lnTo>
                    <a:pt x="6454" y="8720"/>
                  </a:lnTo>
                  <a:lnTo>
                    <a:pt x="6552" y="8744"/>
                  </a:lnTo>
                  <a:lnTo>
                    <a:pt x="6552" y="8744"/>
                  </a:lnTo>
                  <a:lnTo>
                    <a:pt x="6649" y="8769"/>
                  </a:lnTo>
                  <a:lnTo>
                    <a:pt x="6747" y="8793"/>
                  </a:lnTo>
                  <a:lnTo>
                    <a:pt x="6844" y="8866"/>
                  </a:lnTo>
                  <a:lnTo>
                    <a:pt x="6941" y="8939"/>
                  </a:lnTo>
                  <a:lnTo>
                    <a:pt x="6941" y="8939"/>
                  </a:lnTo>
                  <a:lnTo>
                    <a:pt x="7014" y="9036"/>
                  </a:lnTo>
                  <a:lnTo>
                    <a:pt x="7063" y="9134"/>
                  </a:lnTo>
                  <a:lnTo>
                    <a:pt x="7112" y="9231"/>
                  </a:lnTo>
                  <a:lnTo>
                    <a:pt x="7112" y="9304"/>
                  </a:lnTo>
                  <a:lnTo>
                    <a:pt x="7112" y="9304"/>
                  </a:lnTo>
                  <a:lnTo>
                    <a:pt x="7112" y="9402"/>
                  </a:lnTo>
                  <a:lnTo>
                    <a:pt x="7063" y="9499"/>
                  </a:lnTo>
                  <a:lnTo>
                    <a:pt x="7014" y="9597"/>
                  </a:lnTo>
                  <a:lnTo>
                    <a:pt x="6941" y="9694"/>
                  </a:lnTo>
                  <a:lnTo>
                    <a:pt x="6941" y="9694"/>
                  </a:lnTo>
                  <a:lnTo>
                    <a:pt x="6868" y="9791"/>
                  </a:lnTo>
                  <a:lnTo>
                    <a:pt x="6795" y="9889"/>
                  </a:lnTo>
                  <a:lnTo>
                    <a:pt x="6747" y="9986"/>
                  </a:lnTo>
                  <a:lnTo>
                    <a:pt x="6747" y="10084"/>
                  </a:lnTo>
                  <a:lnTo>
                    <a:pt x="6747" y="10084"/>
                  </a:lnTo>
                  <a:lnTo>
                    <a:pt x="6722" y="10181"/>
                  </a:lnTo>
                  <a:lnTo>
                    <a:pt x="6625" y="10327"/>
                  </a:lnTo>
                  <a:lnTo>
                    <a:pt x="6503" y="10473"/>
                  </a:lnTo>
                  <a:lnTo>
                    <a:pt x="6357" y="10644"/>
                  </a:lnTo>
                  <a:lnTo>
                    <a:pt x="6357" y="10644"/>
                  </a:lnTo>
                  <a:lnTo>
                    <a:pt x="6211" y="10814"/>
                  </a:lnTo>
                  <a:lnTo>
                    <a:pt x="6089" y="10961"/>
                  </a:lnTo>
                  <a:lnTo>
                    <a:pt x="6016" y="11107"/>
                  </a:lnTo>
                  <a:lnTo>
                    <a:pt x="5992" y="11204"/>
                  </a:lnTo>
                  <a:lnTo>
                    <a:pt x="5992" y="11204"/>
                  </a:lnTo>
                  <a:lnTo>
                    <a:pt x="5943" y="11326"/>
                  </a:lnTo>
                  <a:lnTo>
                    <a:pt x="5870" y="11472"/>
                  </a:lnTo>
                  <a:lnTo>
                    <a:pt x="5748" y="11618"/>
                  </a:lnTo>
                  <a:lnTo>
                    <a:pt x="5602" y="11789"/>
                  </a:lnTo>
                  <a:lnTo>
                    <a:pt x="5602" y="11789"/>
                  </a:lnTo>
                  <a:lnTo>
                    <a:pt x="5456" y="11935"/>
                  </a:lnTo>
                  <a:lnTo>
                    <a:pt x="5334" y="12105"/>
                  </a:lnTo>
                  <a:lnTo>
                    <a:pt x="5261" y="12251"/>
                  </a:lnTo>
                  <a:lnTo>
                    <a:pt x="5212" y="12349"/>
                  </a:lnTo>
                  <a:lnTo>
                    <a:pt x="5212" y="12349"/>
                  </a:lnTo>
                  <a:lnTo>
                    <a:pt x="5188" y="12446"/>
                  </a:lnTo>
                  <a:lnTo>
                    <a:pt x="5139" y="12568"/>
                  </a:lnTo>
                  <a:lnTo>
                    <a:pt x="5042" y="12714"/>
                  </a:lnTo>
                  <a:lnTo>
                    <a:pt x="4944" y="12836"/>
                  </a:lnTo>
                  <a:lnTo>
                    <a:pt x="4944" y="12836"/>
                  </a:lnTo>
                  <a:lnTo>
                    <a:pt x="4822" y="12958"/>
                  </a:lnTo>
                  <a:lnTo>
                    <a:pt x="4725" y="13079"/>
                  </a:lnTo>
                  <a:lnTo>
                    <a:pt x="4676" y="13201"/>
                  </a:lnTo>
                  <a:lnTo>
                    <a:pt x="4652" y="13299"/>
                  </a:lnTo>
                  <a:lnTo>
                    <a:pt x="4652" y="13299"/>
                  </a:lnTo>
                  <a:lnTo>
                    <a:pt x="4676" y="13469"/>
                  </a:lnTo>
                  <a:lnTo>
                    <a:pt x="4701" y="13542"/>
                  </a:lnTo>
                  <a:lnTo>
                    <a:pt x="4749" y="13591"/>
                  </a:lnTo>
                  <a:lnTo>
                    <a:pt x="4749" y="13591"/>
                  </a:lnTo>
                  <a:lnTo>
                    <a:pt x="4774" y="13640"/>
                  </a:lnTo>
                  <a:lnTo>
                    <a:pt x="4822" y="13713"/>
                  </a:lnTo>
                  <a:lnTo>
                    <a:pt x="4847" y="13883"/>
                  </a:lnTo>
                  <a:lnTo>
                    <a:pt x="4847" y="13883"/>
                  </a:lnTo>
                  <a:lnTo>
                    <a:pt x="4822" y="13956"/>
                  </a:lnTo>
                  <a:lnTo>
                    <a:pt x="4774" y="14005"/>
                  </a:lnTo>
                  <a:lnTo>
                    <a:pt x="4725" y="14054"/>
                  </a:lnTo>
                  <a:lnTo>
                    <a:pt x="4652" y="14054"/>
                  </a:lnTo>
                  <a:lnTo>
                    <a:pt x="4652" y="14054"/>
                  </a:lnTo>
                  <a:lnTo>
                    <a:pt x="4555" y="14054"/>
                  </a:lnTo>
                  <a:lnTo>
                    <a:pt x="4457" y="14005"/>
                  </a:lnTo>
                  <a:lnTo>
                    <a:pt x="4360" y="13956"/>
                  </a:lnTo>
                  <a:lnTo>
                    <a:pt x="4262" y="13883"/>
                  </a:lnTo>
                  <a:lnTo>
                    <a:pt x="4262" y="13883"/>
                  </a:lnTo>
                  <a:lnTo>
                    <a:pt x="4189" y="13761"/>
                  </a:lnTo>
                  <a:lnTo>
                    <a:pt x="4141" y="13615"/>
                  </a:lnTo>
                  <a:lnTo>
                    <a:pt x="4092" y="13469"/>
                  </a:lnTo>
                  <a:lnTo>
                    <a:pt x="4092" y="13299"/>
                  </a:lnTo>
                  <a:lnTo>
                    <a:pt x="4092" y="13299"/>
                  </a:lnTo>
                  <a:lnTo>
                    <a:pt x="4067" y="13152"/>
                  </a:lnTo>
                  <a:lnTo>
                    <a:pt x="4019" y="12982"/>
                  </a:lnTo>
                  <a:lnTo>
                    <a:pt x="3970" y="12836"/>
                  </a:lnTo>
                  <a:lnTo>
                    <a:pt x="3897" y="12738"/>
                  </a:lnTo>
                  <a:lnTo>
                    <a:pt x="3897" y="12738"/>
                  </a:lnTo>
                  <a:lnTo>
                    <a:pt x="3848" y="12690"/>
                  </a:lnTo>
                  <a:lnTo>
                    <a:pt x="3824" y="12592"/>
                  </a:lnTo>
                  <a:lnTo>
                    <a:pt x="3751" y="12349"/>
                  </a:lnTo>
                  <a:lnTo>
                    <a:pt x="3726" y="12056"/>
                  </a:lnTo>
                  <a:lnTo>
                    <a:pt x="3702" y="11716"/>
                  </a:lnTo>
                  <a:lnTo>
                    <a:pt x="3702" y="11472"/>
                  </a:lnTo>
                  <a:lnTo>
                    <a:pt x="3702" y="11472"/>
                  </a:lnTo>
                  <a:lnTo>
                    <a:pt x="3702" y="11301"/>
                  </a:lnTo>
                  <a:lnTo>
                    <a:pt x="3653" y="11107"/>
                  </a:lnTo>
                  <a:lnTo>
                    <a:pt x="3629" y="10936"/>
                  </a:lnTo>
                  <a:lnTo>
                    <a:pt x="3556" y="10741"/>
                  </a:lnTo>
                  <a:lnTo>
                    <a:pt x="3483" y="10571"/>
                  </a:lnTo>
                  <a:lnTo>
                    <a:pt x="3410" y="10425"/>
                  </a:lnTo>
                  <a:lnTo>
                    <a:pt x="3312" y="10279"/>
                  </a:lnTo>
                  <a:lnTo>
                    <a:pt x="3239" y="10181"/>
                  </a:lnTo>
                  <a:lnTo>
                    <a:pt x="3239" y="10181"/>
                  </a:lnTo>
                  <a:lnTo>
                    <a:pt x="3045" y="9962"/>
                  </a:lnTo>
                  <a:lnTo>
                    <a:pt x="2898" y="9767"/>
                  </a:lnTo>
                  <a:lnTo>
                    <a:pt x="2801" y="9621"/>
                  </a:lnTo>
                  <a:lnTo>
                    <a:pt x="2752" y="9499"/>
                  </a:lnTo>
                  <a:lnTo>
                    <a:pt x="2752" y="9499"/>
                  </a:lnTo>
                  <a:lnTo>
                    <a:pt x="2728" y="9353"/>
                  </a:lnTo>
                  <a:lnTo>
                    <a:pt x="2704" y="9280"/>
                  </a:lnTo>
                  <a:lnTo>
                    <a:pt x="2655" y="9231"/>
                  </a:lnTo>
                  <a:lnTo>
                    <a:pt x="2655" y="9231"/>
                  </a:lnTo>
                  <a:lnTo>
                    <a:pt x="2631" y="9158"/>
                  </a:lnTo>
                  <a:lnTo>
                    <a:pt x="2582" y="9036"/>
                  </a:lnTo>
                  <a:lnTo>
                    <a:pt x="2582" y="8890"/>
                  </a:lnTo>
                  <a:lnTo>
                    <a:pt x="2557" y="8744"/>
                  </a:lnTo>
                  <a:lnTo>
                    <a:pt x="2557" y="8744"/>
                  </a:lnTo>
                  <a:lnTo>
                    <a:pt x="2582" y="8598"/>
                  </a:lnTo>
                  <a:lnTo>
                    <a:pt x="2582" y="8452"/>
                  </a:lnTo>
                  <a:lnTo>
                    <a:pt x="2631" y="8330"/>
                  </a:lnTo>
                  <a:lnTo>
                    <a:pt x="2655" y="8281"/>
                  </a:lnTo>
                  <a:lnTo>
                    <a:pt x="2655" y="8281"/>
                  </a:lnTo>
                  <a:lnTo>
                    <a:pt x="2704" y="8208"/>
                  </a:lnTo>
                  <a:lnTo>
                    <a:pt x="2728" y="8160"/>
                  </a:lnTo>
                  <a:lnTo>
                    <a:pt x="2752" y="7989"/>
                  </a:lnTo>
                  <a:lnTo>
                    <a:pt x="2752" y="7989"/>
                  </a:lnTo>
                  <a:lnTo>
                    <a:pt x="2728" y="7819"/>
                  </a:lnTo>
                  <a:lnTo>
                    <a:pt x="2704" y="7746"/>
                  </a:lnTo>
                  <a:lnTo>
                    <a:pt x="2655" y="7697"/>
                  </a:lnTo>
                  <a:lnTo>
                    <a:pt x="2655" y="7697"/>
                  </a:lnTo>
                  <a:lnTo>
                    <a:pt x="2606" y="7673"/>
                  </a:lnTo>
                  <a:lnTo>
                    <a:pt x="2533" y="7624"/>
                  </a:lnTo>
                  <a:lnTo>
                    <a:pt x="2363" y="7600"/>
                  </a:lnTo>
                  <a:lnTo>
                    <a:pt x="2363" y="7600"/>
                  </a:lnTo>
                  <a:lnTo>
                    <a:pt x="2265" y="7575"/>
                  </a:lnTo>
                  <a:lnTo>
                    <a:pt x="2119" y="7502"/>
                  </a:lnTo>
                  <a:lnTo>
                    <a:pt x="1973" y="7380"/>
                  </a:lnTo>
                  <a:lnTo>
                    <a:pt x="1802" y="7234"/>
                  </a:lnTo>
                  <a:lnTo>
                    <a:pt x="1802" y="7234"/>
                  </a:lnTo>
                  <a:lnTo>
                    <a:pt x="1632" y="7088"/>
                  </a:lnTo>
                  <a:lnTo>
                    <a:pt x="1486" y="6966"/>
                  </a:lnTo>
                  <a:lnTo>
                    <a:pt x="1340" y="6869"/>
                  </a:lnTo>
                  <a:lnTo>
                    <a:pt x="1242" y="6845"/>
                  </a:lnTo>
                  <a:lnTo>
                    <a:pt x="1242" y="6845"/>
                  </a:lnTo>
                  <a:lnTo>
                    <a:pt x="1121" y="6796"/>
                  </a:lnTo>
                  <a:lnTo>
                    <a:pt x="926" y="6674"/>
                  </a:lnTo>
                  <a:lnTo>
                    <a:pt x="706" y="6504"/>
                  </a:lnTo>
                  <a:lnTo>
                    <a:pt x="463" y="6284"/>
                  </a:lnTo>
                  <a:lnTo>
                    <a:pt x="463" y="6284"/>
                  </a:lnTo>
                  <a:lnTo>
                    <a:pt x="171" y="5919"/>
                  </a:lnTo>
                  <a:lnTo>
                    <a:pt x="0" y="5700"/>
                  </a:lnTo>
                  <a:lnTo>
                    <a:pt x="0" y="5700"/>
                  </a:lnTo>
                  <a:lnTo>
                    <a:pt x="0" y="5724"/>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52"/>
            <p:cNvSpPr/>
            <p:nvPr/>
          </p:nvSpPr>
          <p:spPr>
            <a:xfrm>
              <a:off x="6128575" y="3695900"/>
              <a:ext cx="86475" cy="47525"/>
            </a:xfrm>
            <a:custGeom>
              <a:avLst/>
              <a:gdLst/>
              <a:ahLst/>
              <a:cxnLst/>
              <a:rect l="l" t="t" r="r" b="b"/>
              <a:pathLst>
                <a:path w="3459" h="1901" fill="none" extrusionOk="0">
                  <a:moveTo>
                    <a:pt x="2022" y="1340"/>
                  </a:moveTo>
                  <a:lnTo>
                    <a:pt x="2022" y="1340"/>
                  </a:lnTo>
                  <a:lnTo>
                    <a:pt x="1924" y="1413"/>
                  </a:lnTo>
                  <a:lnTo>
                    <a:pt x="1827" y="1486"/>
                  </a:lnTo>
                  <a:lnTo>
                    <a:pt x="1729" y="1511"/>
                  </a:lnTo>
                  <a:lnTo>
                    <a:pt x="1632" y="1535"/>
                  </a:lnTo>
                  <a:lnTo>
                    <a:pt x="1632" y="1535"/>
                  </a:lnTo>
                  <a:lnTo>
                    <a:pt x="1559" y="1535"/>
                  </a:lnTo>
                  <a:lnTo>
                    <a:pt x="1461" y="1584"/>
                  </a:lnTo>
                  <a:lnTo>
                    <a:pt x="1340" y="1657"/>
                  </a:lnTo>
                  <a:lnTo>
                    <a:pt x="1267" y="1730"/>
                  </a:lnTo>
                  <a:lnTo>
                    <a:pt x="1267" y="1730"/>
                  </a:lnTo>
                  <a:lnTo>
                    <a:pt x="1169" y="1803"/>
                  </a:lnTo>
                  <a:lnTo>
                    <a:pt x="1072" y="1852"/>
                  </a:lnTo>
                  <a:lnTo>
                    <a:pt x="974" y="1900"/>
                  </a:lnTo>
                  <a:lnTo>
                    <a:pt x="877" y="1900"/>
                  </a:lnTo>
                  <a:lnTo>
                    <a:pt x="877" y="1900"/>
                  </a:lnTo>
                  <a:lnTo>
                    <a:pt x="779" y="1900"/>
                  </a:lnTo>
                  <a:lnTo>
                    <a:pt x="682" y="1852"/>
                  </a:lnTo>
                  <a:lnTo>
                    <a:pt x="585" y="1803"/>
                  </a:lnTo>
                  <a:lnTo>
                    <a:pt x="512" y="1730"/>
                  </a:lnTo>
                  <a:lnTo>
                    <a:pt x="512" y="1730"/>
                  </a:lnTo>
                  <a:lnTo>
                    <a:pt x="438" y="1633"/>
                  </a:lnTo>
                  <a:lnTo>
                    <a:pt x="414" y="1535"/>
                  </a:lnTo>
                  <a:lnTo>
                    <a:pt x="438" y="1438"/>
                  </a:lnTo>
                  <a:lnTo>
                    <a:pt x="512" y="1340"/>
                  </a:lnTo>
                  <a:lnTo>
                    <a:pt x="512" y="1340"/>
                  </a:lnTo>
                  <a:lnTo>
                    <a:pt x="585" y="1243"/>
                  </a:lnTo>
                  <a:lnTo>
                    <a:pt x="633" y="1145"/>
                  </a:lnTo>
                  <a:lnTo>
                    <a:pt x="682" y="1048"/>
                  </a:lnTo>
                  <a:lnTo>
                    <a:pt x="682" y="951"/>
                  </a:lnTo>
                  <a:lnTo>
                    <a:pt x="682" y="951"/>
                  </a:lnTo>
                  <a:lnTo>
                    <a:pt x="658" y="804"/>
                  </a:lnTo>
                  <a:lnTo>
                    <a:pt x="633" y="731"/>
                  </a:lnTo>
                  <a:lnTo>
                    <a:pt x="585" y="683"/>
                  </a:lnTo>
                  <a:lnTo>
                    <a:pt x="585" y="683"/>
                  </a:lnTo>
                  <a:lnTo>
                    <a:pt x="536" y="634"/>
                  </a:lnTo>
                  <a:lnTo>
                    <a:pt x="463" y="610"/>
                  </a:lnTo>
                  <a:lnTo>
                    <a:pt x="317" y="585"/>
                  </a:lnTo>
                  <a:lnTo>
                    <a:pt x="317" y="585"/>
                  </a:lnTo>
                  <a:lnTo>
                    <a:pt x="146" y="561"/>
                  </a:lnTo>
                  <a:lnTo>
                    <a:pt x="73" y="512"/>
                  </a:lnTo>
                  <a:lnTo>
                    <a:pt x="24" y="488"/>
                  </a:lnTo>
                  <a:lnTo>
                    <a:pt x="24" y="488"/>
                  </a:lnTo>
                  <a:lnTo>
                    <a:pt x="0" y="439"/>
                  </a:lnTo>
                  <a:lnTo>
                    <a:pt x="24" y="366"/>
                  </a:lnTo>
                  <a:lnTo>
                    <a:pt x="49" y="293"/>
                  </a:lnTo>
                  <a:lnTo>
                    <a:pt x="122" y="196"/>
                  </a:lnTo>
                  <a:lnTo>
                    <a:pt x="122" y="196"/>
                  </a:lnTo>
                  <a:lnTo>
                    <a:pt x="171" y="171"/>
                  </a:lnTo>
                  <a:lnTo>
                    <a:pt x="268" y="123"/>
                  </a:lnTo>
                  <a:lnTo>
                    <a:pt x="512" y="74"/>
                  </a:lnTo>
                  <a:lnTo>
                    <a:pt x="804" y="25"/>
                  </a:lnTo>
                  <a:lnTo>
                    <a:pt x="1145" y="1"/>
                  </a:lnTo>
                  <a:lnTo>
                    <a:pt x="2509" y="1"/>
                  </a:lnTo>
                  <a:lnTo>
                    <a:pt x="2509" y="1"/>
                  </a:lnTo>
                  <a:lnTo>
                    <a:pt x="2850" y="25"/>
                  </a:lnTo>
                  <a:lnTo>
                    <a:pt x="3142" y="49"/>
                  </a:lnTo>
                  <a:lnTo>
                    <a:pt x="3337" y="74"/>
                  </a:lnTo>
                  <a:lnTo>
                    <a:pt x="3434" y="98"/>
                  </a:lnTo>
                  <a:lnTo>
                    <a:pt x="3434" y="98"/>
                  </a:lnTo>
                  <a:lnTo>
                    <a:pt x="3458" y="123"/>
                  </a:lnTo>
                  <a:lnTo>
                    <a:pt x="3434" y="171"/>
                  </a:lnTo>
                  <a:lnTo>
                    <a:pt x="3361" y="317"/>
                  </a:lnTo>
                  <a:lnTo>
                    <a:pt x="3239" y="488"/>
                  </a:lnTo>
                  <a:lnTo>
                    <a:pt x="3069" y="683"/>
                  </a:lnTo>
                  <a:lnTo>
                    <a:pt x="3069" y="683"/>
                  </a:lnTo>
                  <a:lnTo>
                    <a:pt x="2874" y="853"/>
                  </a:lnTo>
                  <a:lnTo>
                    <a:pt x="2679" y="999"/>
                  </a:lnTo>
                  <a:lnTo>
                    <a:pt x="2509" y="1121"/>
                  </a:lnTo>
                  <a:lnTo>
                    <a:pt x="2411" y="1145"/>
                  </a:lnTo>
                  <a:lnTo>
                    <a:pt x="2411" y="1145"/>
                  </a:lnTo>
                  <a:lnTo>
                    <a:pt x="2314" y="1170"/>
                  </a:lnTo>
                  <a:lnTo>
                    <a:pt x="2216" y="1194"/>
                  </a:lnTo>
                  <a:lnTo>
                    <a:pt x="2119" y="1267"/>
                  </a:lnTo>
                  <a:lnTo>
                    <a:pt x="2022" y="1340"/>
                  </a:lnTo>
                  <a:lnTo>
                    <a:pt x="2022" y="134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52"/>
            <p:cNvSpPr/>
            <p:nvPr/>
          </p:nvSpPr>
          <p:spPr>
            <a:xfrm>
              <a:off x="6357500" y="3940075"/>
              <a:ext cx="18900" cy="34725"/>
            </a:xfrm>
            <a:custGeom>
              <a:avLst/>
              <a:gdLst/>
              <a:ahLst/>
              <a:cxnLst/>
              <a:rect l="l" t="t" r="r" b="b"/>
              <a:pathLst>
                <a:path w="756" h="1389" fill="none" extrusionOk="0">
                  <a:moveTo>
                    <a:pt x="585" y="682"/>
                  </a:moveTo>
                  <a:lnTo>
                    <a:pt x="585" y="682"/>
                  </a:lnTo>
                  <a:lnTo>
                    <a:pt x="512" y="779"/>
                  </a:lnTo>
                  <a:lnTo>
                    <a:pt x="439" y="877"/>
                  </a:lnTo>
                  <a:lnTo>
                    <a:pt x="390" y="974"/>
                  </a:lnTo>
                  <a:lnTo>
                    <a:pt x="390" y="1072"/>
                  </a:lnTo>
                  <a:lnTo>
                    <a:pt x="390" y="1072"/>
                  </a:lnTo>
                  <a:lnTo>
                    <a:pt x="366" y="1218"/>
                  </a:lnTo>
                  <a:lnTo>
                    <a:pt x="317" y="1291"/>
                  </a:lnTo>
                  <a:lnTo>
                    <a:pt x="293" y="1364"/>
                  </a:lnTo>
                  <a:lnTo>
                    <a:pt x="293" y="1364"/>
                  </a:lnTo>
                  <a:lnTo>
                    <a:pt x="244" y="1388"/>
                  </a:lnTo>
                  <a:lnTo>
                    <a:pt x="195" y="1388"/>
                  </a:lnTo>
                  <a:lnTo>
                    <a:pt x="147" y="1388"/>
                  </a:lnTo>
                  <a:lnTo>
                    <a:pt x="98" y="1364"/>
                  </a:lnTo>
                  <a:lnTo>
                    <a:pt x="98" y="1364"/>
                  </a:lnTo>
                  <a:lnTo>
                    <a:pt x="74" y="1291"/>
                  </a:lnTo>
                  <a:lnTo>
                    <a:pt x="25" y="1169"/>
                  </a:lnTo>
                  <a:lnTo>
                    <a:pt x="25" y="1023"/>
                  </a:lnTo>
                  <a:lnTo>
                    <a:pt x="1" y="877"/>
                  </a:lnTo>
                  <a:lnTo>
                    <a:pt x="1" y="877"/>
                  </a:lnTo>
                  <a:lnTo>
                    <a:pt x="25" y="706"/>
                  </a:lnTo>
                  <a:lnTo>
                    <a:pt x="98" y="536"/>
                  </a:lnTo>
                  <a:lnTo>
                    <a:pt x="171" y="365"/>
                  </a:lnTo>
                  <a:lnTo>
                    <a:pt x="293" y="219"/>
                  </a:lnTo>
                  <a:lnTo>
                    <a:pt x="293" y="219"/>
                  </a:lnTo>
                  <a:lnTo>
                    <a:pt x="415" y="122"/>
                  </a:lnTo>
                  <a:lnTo>
                    <a:pt x="512" y="49"/>
                  </a:lnTo>
                  <a:lnTo>
                    <a:pt x="609" y="0"/>
                  </a:lnTo>
                  <a:lnTo>
                    <a:pt x="682" y="24"/>
                  </a:lnTo>
                  <a:lnTo>
                    <a:pt x="682" y="24"/>
                  </a:lnTo>
                  <a:lnTo>
                    <a:pt x="707" y="73"/>
                  </a:lnTo>
                  <a:lnTo>
                    <a:pt x="731" y="146"/>
                  </a:lnTo>
                  <a:lnTo>
                    <a:pt x="756" y="317"/>
                  </a:lnTo>
                  <a:lnTo>
                    <a:pt x="756" y="317"/>
                  </a:lnTo>
                  <a:lnTo>
                    <a:pt x="756" y="390"/>
                  </a:lnTo>
                  <a:lnTo>
                    <a:pt x="707" y="487"/>
                  </a:lnTo>
                  <a:lnTo>
                    <a:pt x="658" y="609"/>
                  </a:lnTo>
                  <a:lnTo>
                    <a:pt x="585" y="682"/>
                  </a:lnTo>
                  <a:lnTo>
                    <a:pt x="585" y="682"/>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52"/>
            <p:cNvSpPr/>
            <p:nvPr/>
          </p:nvSpPr>
          <p:spPr>
            <a:xfrm>
              <a:off x="6202850" y="3720875"/>
              <a:ext cx="204000" cy="278875"/>
            </a:xfrm>
            <a:custGeom>
              <a:avLst/>
              <a:gdLst/>
              <a:ahLst/>
              <a:cxnLst/>
              <a:rect l="l" t="t" r="r" b="b"/>
              <a:pathLst>
                <a:path w="8160" h="11155" fill="none" extrusionOk="0">
                  <a:moveTo>
                    <a:pt x="8159" y="4774"/>
                  </a:moveTo>
                  <a:lnTo>
                    <a:pt x="8159" y="4774"/>
                  </a:lnTo>
                  <a:lnTo>
                    <a:pt x="7599" y="4701"/>
                  </a:lnTo>
                  <a:lnTo>
                    <a:pt x="7283" y="4652"/>
                  </a:lnTo>
                  <a:lnTo>
                    <a:pt x="7136" y="4603"/>
                  </a:lnTo>
                  <a:lnTo>
                    <a:pt x="7136" y="4603"/>
                  </a:lnTo>
                  <a:lnTo>
                    <a:pt x="7088" y="4579"/>
                  </a:lnTo>
                  <a:lnTo>
                    <a:pt x="7015" y="4555"/>
                  </a:lnTo>
                  <a:lnTo>
                    <a:pt x="6844" y="4530"/>
                  </a:lnTo>
                  <a:lnTo>
                    <a:pt x="6844" y="4530"/>
                  </a:lnTo>
                  <a:lnTo>
                    <a:pt x="6747" y="4506"/>
                  </a:lnTo>
                  <a:lnTo>
                    <a:pt x="6649" y="4457"/>
                  </a:lnTo>
                  <a:lnTo>
                    <a:pt x="6552" y="4409"/>
                  </a:lnTo>
                  <a:lnTo>
                    <a:pt x="6454" y="4336"/>
                  </a:lnTo>
                  <a:lnTo>
                    <a:pt x="6454" y="4336"/>
                  </a:lnTo>
                  <a:lnTo>
                    <a:pt x="6381" y="4262"/>
                  </a:lnTo>
                  <a:lnTo>
                    <a:pt x="6308" y="4214"/>
                  </a:lnTo>
                  <a:lnTo>
                    <a:pt x="6235" y="4214"/>
                  </a:lnTo>
                  <a:lnTo>
                    <a:pt x="6187" y="4238"/>
                  </a:lnTo>
                  <a:lnTo>
                    <a:pt x="6187" y="4238"/>
                  </a:lnTo>
                  <a:lnTo>
                    <a:pt x="6162" y="4287"/>
                  </a:lnTo>
                  <a:lnTo>
                    <a:pt x="6162" y="4360"/>
                  </a:lnTo>
                  <a:lnTo>
                    <a:pt x="6211" y="4433"/>
                  </a:lnTo>
                  <a:lnTo>
                    <a:pt x="6284" y="4530"/>
                  </a:lnTo>
                  <a:lnTo>
                    <a:pt x="6284" y="4530"/>
                  </a:lnTo>
                  <a:lnTo>
                    <a:pt x="6357" y="4603"/>
                  </a:lnTo>
                  <a:lnTo>
                    <a:pt x="6454" y="4652"/>
                  </a:lnTo>
                  <a:lnTo>
                    <a:pt x="6576" y="4701"/>
                  </a:lnTo>
                  <a:lnTo>
                    <a:pt x="6649" y="4701"/>
                  </a:lnTo>
                  <a:lnTo>
                    <a:pt x="6649" y="4701"/>
                  </a:lnTo>
                  <a:lnTo>
                    <a:pt x="6747" y="4725"/>
                  </a:lnTo>
                  <a:lnTo>
                    <a:pt x="6844" y="4774"/>
                  </a:lnTo>
                  <a:lnTo>
                    <a:pt x="6942" y="4823"/>
                  </a:lnTo>
                  <a:lnTo>
                    <a:pt x="7039" y="4896"/>
                  </a:lnTo>
                  <a:lnTo>
                    <a:pt x="7039" y="4896"/>
                  </a:lnTo>
                  <a:lnTo>
                    <a:pt x="7063" y="4944"/>
                  </a:lnTo>
                  <a:lnTo>
                    <a:pt x="7088" y="4993"/>
                  </a:lnTo>
                  <a:lnTo>
                    <a:pt x="7063" y="5139"/>
                  </a:lnTo>
                  <a:lnTo>
                    <a:pt x="6966" y="5310"/>
                  </a:lnTo>
                  <a:lnTo>
                    <a:pt x="6844" y="5480"/>
                  </a:lnTo>
                  <a:lnTo>
                    <a:pt x="6844" y="5480"/>
                  </a:lnTo>
                  <a:lnTo>
                    <a:pt x="6674" y="5626"/>
                  </a:lnTo>
                  <a:lnTo>
                    <a:pt x="6528" y="5748"/>
                  </a:lnTo>
                  <a:lnTo>
                    <a:pt x="6381" y="5821"/>
                  </a:lnTo>
                  <a:lnTo>
                    <a:pt x="6284" y="5846"/>
                  </a:lnTo>
                  <a:lnTo>
                    <a:pt x="6284" y="5846"/>
                  </a:lnTo>
                  <a:lnTo>
                    <a:pt x="6113" y="5870"/>
                  </a:lnTo>
                  <a:lnTo>
                    <a:pt x="6040" y="5894"/>
                  </a:lnTo>
                  <a:lnTo>
                    <a:pt x="5992" y="5943"/>
                  </a:lnTo>
                  <a:lnTo>
                    <a:pt x="5992" y="5943"/>
                  </a:lnTo>
                  <a:lnTo>
                    <a:pt x="5943" y="5967"/>
                  </a:lnTo>
                  <a:lnTo>
                    <a:pt x="5894" y="5992"/>
                  </a:lnTo>
                  <a:lnTo>
                    <a:pt x="5846" y="5967"/>
                  </a:lnTo>
                  <a:lnTo>
                    <a:pt x="5797" y="5943"/>
                  </a:lnTo>
                  <a:lnTo>
                    <a:pt x="5797" y="5943"/>
                  </a:lnTo>
                  <a:lnTo>
                    <a:pt x="5773" y="5894"/>
                  </a:lnTo>
                  <a:lnTo>
                    <a:pt x="5724" y="5821"/>
                  </a:lnTo>
                  <a:lnTo>
                    <a:pt x="5699" y="5651"/>
                  </a:lnTo>
                  <a:lnTo>
                    <a:pt x="5699" y="5651"/>
                  </a:lnTo>
                  <a:lnTo>
                    <a:pt x="5675" y="5553"/>
                  </a:lnTo>
                  <a:lnTo>
                    <a:pt x="5602" y="5407"/>
                  </a:lnTo>
                  <a:lnTo>
                    <a:pt x="5480" y="5261"/>
                  </a:lnTo>
                  <a:lnTo>
                    <a:pt x="5334" y="5091"/>
                  </a:lnTo>
                  <a:lnTo>
                    <a:pt x="5334" y="5091"/>
                  </a:lnTo>
                  <a:lnTo>
                    <a:pt x="5188" y="4920"/>
                  </a:lnTo>
                  <a:lnTo>
                    <a:pt x="5066" y="4774"/>
                  </a:lnTo>
                  <a:lnTo>
                    <a:pt x="4969" y="4628"/>
                  </a:lnTo>
                  <a:lnTo>
                    <a:pt x="4944" y="4530"/>
                  </a:lnTo>
                  <a:lnTo>
                    <a:pt x="4944" y="4530"/>
                  </a:lnTo>
                  <a:lnTo>
                    <a:pt x="4944" y="4457"/>
                  </a:lnTo>
                  <a:lnTo>
                    <a:pt x="4920" y="4409"/>
                  </a:lnTo>
                  <a:lnTo>
                    <a:pt x="4896" y="4409"/>
                  </a:lnTo>
                  <a:lnTo>
                    <a:pt x="4847" y="4433"/>
                  </a:lnTo>
                  <a:lnTo>
                    <a:pt x="4847" y="4433"/>
                  </a:lnTo>
                  <a:lnTo>
                    <a:pt x="4823" y="4482"/>
                  </a:lnTo>
                  <a:lnTo>
                    <a:pt x="4774" y="4555"/>
                  </a:lnTo>
                  <a:lnTo>
                    <a:pt x="4750" y="4701"/>
                  </a:lnTo>
                  <a:lnTo>
                    <a:pt x="4750" y="4701"/>
                  </a:lnTo>
                  <a:lnTo>
                    <a:pt x="4774" y="4798"/>
                  </a:lnTo>
                  <a:lnTo>
                    <a:pt x="4847" y="4920"/>
                  </a:lnTo>
                  <a:lnTo>
                    <a:pt x="4920" y="5066"/>
                  </a:lnTo>
                  <a:lnTo>
                    <a:pt x="5042" y="5188"/>
                  </a:lnTo>
                  <a:lnTo>
                    <a:pt x="5042" y="5188"/>
                  </a:lnTo>
                  <a:lnTo>
                    <a:pt x="5139" y="5310"/>
                  </a:lnTo>
                  <a:lnTo>
                    <a:pt x="5237" y="5431"/>
                  </a:lnTo>
                  <a:lnTo>
                    <a:pt x="5310" y="5553"/>
                  </a:lnTo>
                  <a:lnTo>
                    <a:pt x="5334" y="5651"/>
                  </a:lnTo>
                  <a:lnTo>
                    <a:pt x="5334" y="5651"/>
                  </a:lnTo>
                  <a:lnTo>
                    <a:pt x="5334" y="5748"/>
                  </a:lnTo>
                  <a:lnTo>
                    <a:pt x="5383" y="5846"/>
                  </a:lnTo>
                  <a:lnTo>
                    <a:pt x="5432" y="5943"/>
                  </a:lnTo>
                  <a:lnTo>
                    <a:pt x="5505" y="6040"/>
                  </a:lnTo>
                  <a:lnTo>
                    <a:pt x="5505" y="6040"/>
                  </a:lnTo>
                  <a:lnTo>
                    <a:pt x="5626" y="6113"/>
                  </a:lnTo>
                  <a:lnTo>
                    <a:pt x="5773" y="6162"/>
                  </a:lnTo>
                  <a:lnTo>
                    <a:pt x="5919" y="6211"/>
                  </a:lnTo>
                  <a:lnTo>
                    <a:pt x="6089" y="6235"/>
                  </a:lnTo>
                  <a:lnTo>
                    <a:pt x="6089" y="6235"/>
                  </a:lnTo>
                  <a:lnTo>
                    <a:pt x="6235" y="6235"/>
                  </a:lnTo>
                  <a:lnTo>
                    <a:pt x="6357" y="6284"/>
                  </a:lnTo>
                  <a:lnTo>
                    <a:pt x="6430" y="6333"/>
                  </a:lnTo>
                  <a:lnTo>
                    <a:pt x="6454" y="6381"/>
                  </a:lnTo>
                  <a:lnTo>
                    <a:pt x="6454" y="6430"/>
                  </a:lnTo>
                  <a:lnTo>
                    <a:pt x="6454" y="6430"/>
                  </a:lnTo>
                  <a:lnTo>
                    <a:pt x="6430" y="6527"/>
                  </a:lnTo>
                  <a:lnTo>
                    <a:pt x="6308" y="6722"/>
                  </a:lnTo>
                  <a:lnTo>
                    <a:pt x="6113" y="6941"/>
                  </a:lnTo>
                  <a:lnTo>
                    <a:pt x="5894" y="7185"/>
                  </a:lnTo>
                  <a:lnTo>
                    <a:pt x="5894" y="7185"/>
                  </a:lnTo>
                  <a:lnTo>
                    <a:pt x="5675" y="7429"/>
                  </a:lnTo>
                  <a:lnTo>
                    <a:pt x="5505" y="7696"/>
                  </a:lnTo>
                  <a:lnTo>
                    <a:pt x="5358" y="7940"/>
                  </a:lnTo>
                  <a:lnTo>
                    <a:pt x="5334" y="8037"/>
                  </a:lnTo>
                  <a:lnTo>
                    <a:pt x="5334" y="8135"/>
                  </a:lnTo>
                  <a:lnTo>
                    <a:pt x="5334" y="8135"/>
                  </a:lnTo>
                  <a:lnTo>
                    <a:pt x="5334" y="8281"/>
                  </a:lnTo>
                  <a:lnTo>
                    <a:pt x="5358" y="8427"/>
                  </a:lnTo>
                  <a:lnTo>
                    <a:pt x="5383" y="8525"/>
                  </a:lnTo>
                  <a:lnTo>
                    <a:pt x="5432" y="8598"/>
                  </a:lnTo>
                  <a:lnTo>
                    <a:pt x="5432" y="8598"/>
                  </a:lnTo>
                  <a:lnTo>
                    <a:pt x="5456" y="8646"/>
                  </a:lnTo>
                  <a:lnTo>
                    <a:pt x="5480" y="8719"/>
                  </a:lnTo>
                  <a:lnTo>
                    <a:pt x="5505" y="8890"/>
                  </a:lnTo>
                  <a:lnTo>
                    <a:pt x="5505" y="8890"/>
                  </a:lnTo>
                  <a:lnTo>
                    <a:pt x="5480" y="8987"/>
                  </a:lnTo>
                  <a:lnTo>
                    <a:pt x="5383" y="9158"/>
                  </a:lnTo>
                  <a:lnTo>
                    <a:pt x="5237" y="9353"/>
                  </a:lnTo>
                  <a:lnTo>
                    <a:pt x="5042" y="9547"/>
                  </a:lnTo>
                  <a:lnTo>
                    <a:pt x="5042" y="9547"/>
                  </a:lnTo>
                  <a:lnTo>
                    <a:pt x="4847" y="9742"/>
                  </a:lnTo>
                  <a:lnTo>
                    <a:pt x="4701" y="9937"/>
                  </a:lnTo>
                  <a:lnTo>
                    <a:pt x="4603" y="10108"/>
                  </a:lnTo>
                  <a:lnTo>
                    <a:pt x="4555" y="10205"/>
                  </a:lnTo>
                  <a:lnTo>
                    <a:pt x="4555" y="10205"/>
                  </a:lnTo>
                  <a:lnTo>
                    <a:pt x="4530" y="10327"/>
                  </a:lnTo>
                  <a:lnTo>
                    <a:pt x="4457" y="10473"/>
                  </a:lnTo>
                  <a:lnTo>
                    <a:pt x="4336" y="10619"/>
                  </a:lnTo>
                  <a:lnTo>
                    <a:pt x="4189" y="10790"/>
                  </a:lnTo>
                  <a:lnTo>
                    <a:pt x="4189" y="10790"/>
                  </a:lnTo>
                  <a:lnTo>
                    <a:pt x="4019" y="10936"/>
                  </a:lnTo>
                  <a:lnTo>
                    <a:pt x="3873" y="11057"/>
                  </a:lnTo>
                  <a:lnTo>
                    <a:pt x="3727" y="11131"/>
                  </a:lnTo>
                  <a:lnTo>
                    <a:pt x="3605" y="11155"/>
                  </a:lnTo>
                  <a:lnTo>
                    <a:pt x="3605" y="11155"/>
                  </a:lnTo>
                  <a:lnTo>
                    <a:pt x="3532" y="11155"/>
                  </a:lnTo>
                  <a:lnTo>
                    <a:pt x="3434" y="11106"/>
                  </a:lnTo>
                  <a:lnTo>
                    <a:pt x="3337" y="11057"/>
                  </a:lnTo>
                  <a:lnTo>
                    <a:pt x="3240" y="10984"/>
                  </a:lnTo>
                  <a:lnTo>
                    <a:pt x="3240" y="10984"/>
                  </a:lnTo>
                  <a:lnTo>
                    <a:pt x="3167" y="10887"/>
                  </a:lnTo>
                  <a:lnTo>
                    <a:pt x="3093" y="10790"/>
                  </a:lnTo>
                  <a:lnTo>
                    <a:pt x="3069" y="10692"/>
                  </a:lnTo>
                  <a:lnTo>
                    <a:pt x="3045" y="10595"/>
                  </a:lnTo>
                  <a:lnTo>
                    <a:pt x="3045" y="10595"/>
                  </a:lnTo>
                  <a:lnTo>
                    <a:pt x="3020" y="10424"/>
                  </a:lnTo>
                  <a:lnTo>
                    <a:pt x="2996" y="10351"/>
                  </a:lnTo>
                  <a:lnTo>
                    <a:pt x="2947" y="10302"/>
                  </a:lnTo>
                  <a:lnTo>
                    <a:pt x="2947" y="10302"/>
                  </a:lnTo>
                  <a:lnTo>
                    <a:pt x="2923" y="10254"/>
                  </a:lnTo>
                  <a:lnTo>
                    <a:pt x="2874" y="10181"/>
                  </a:lnTo>
                  <a:lnTo>
                    <a:pt x="2850" y="10035"/>
                  </a:lnTo>
                  <a:lnTo>
                    <a:pt x="2850" y="10035"/>
                  </a:lnTo>
                  <a:lnTo>
                    <a:pt x="2826" y="9864"/>
                  </a:lnTo>
                  <a:lnTo>
                    <a:pt x="2801" y="9791"/>
                  </a:lnTo>
                  <a:lnTo>
                    <a:pt x="2752" y="9742"/>
                  </a:lnTo>
                  <a:lnTo>
                    <a:pt x="2752" y="9742"/>
                  </a:lnTo>
                  <a:lnTo>
                    <a:pt x="2728" y="9669"/>
                  </a:lnTo>
                  <a:lnTo>
                    <a:pt x="2704" y="9572"/>
                  </a:lnTo>
                  <a:lnTo>
                    <a:pt x="2679" y="9426"/>
                  </a:lnTo>
                  <a:lnTo>
                    <a:pt x="2655" y="9255"/>
                  </a:lnTo>
                  <a:lnTo>
                    <a:pt x="2655" y="9255"/>
                  </a:lnTo>
                  <a:lnTo>
                    <a:pt x="2679" y="9109"/>
                  </a:lnTo>
                  <a:lnTo>
                    <a:pt x="2704" y="8963"/>
                  </a:lnTo>
                  <a:lnTo>
                    <a:pt x="2728" y="8866"/>
                  </a:lnTo>
                  <a:lnTo>
                    <a:pt x="2752" y="8792"/>
                  </a:lnTo>
                  <a:lnTo>
                    <a:pt x="2752" y="8792"/>
                  </a:lnTo>
                  <a:lnTo>
                    <a:pt x="2801" y="8744"/>
                  </a:lnTo>
                  <a:lnTo>
                    <a:pt x="2826" y="8671"/>
                  </a:lnTo>
                  <a:lnTo>
                    <a:pt x="2850" y="8500"/>
                  </a:lnTo>
                  <a:lnTo>
                    <a:pt x="2850" y="8500"/>
                  </a:lnTo>
                  <a:lnTo>
                    <a:pt x="2826" y="8403"/>
                  </a:lnTo>
                  <a:lnTo>
                    <a:pt x="2777" y="8281"/>
                  </a:lnTo>
                  <a:lnTo>
                    <a:pt x="2679" y="8159"/>
                  </a:lnTo>
                  <a:lnTo>
                    <a:pt x="2582" y="8037"/>
                  </a:lnTo>
                  <a:lnTo>
                    <a:pt x="2582" y="8037"/>
                  </a:lnTo>
                  <a:lnTo>
                    <a:pt x="2460" y="7891"/>
                  </a:lnTo>
                  <a:lnTo>
                    <a:pt x="2363" y="7721"/>
                  </a:lnTo>
                  <a:lnTo>
                    <a:pt x="2314" y="7526"/>
                  </a:lnTo>
                  <a:lnTo>
                    <a:pt x="2290" y="7356"/>
                  </a:lnTo>
                  <a:lnTo>
                    <a:pt x="2290" y="7356"/>
                  </a:lnTo>
                  <a:lnTo>
                    <a:pt x="2290" y="7209"/>
                  </a:lnTo>
                  <a:lnTo>
                    <a:pt x="2265" y="7063"/>
                  </a:lnTo>
                  <a:lnTo>
                    <a:pt x="2217" y="6966"/>
                  </a:lnTo>
                  <a:lnTo>
                    <a:pt x="2192" y="6893"/>
                  </a:lnTo>
                  <a:lnTo>
                    <a:pt x="2192" y="6893"/>
                  </a:lnTo>
                  <a:lnTo>
                    <a:pt x="2144" y="6844"/>
                  </a:lnTo>
                  <a:lnTo>
                    <a:pt x="2071" y="6820"/>
                  </a:lnTo>
                  <a:lnTo>
                    <a:pt x="1900" y="6795"/>
                  </a:lnTo>
                  <a:lnTo>
                    <a:pt x="1900" y="6795"/>
                  </a:lnTo>
                  <a:lnTo>
                    <a:pt x="1754" y="6820"/>
                  </a:lnTo>
                  <a:lnTo>
                    <a:pt x="1681" y="6844"/>
                  </a:lnTo>
                  <a:lnTo>
                    <a:pt x="1632" y="6893"/>
                  </a:lnTo>
                  <a:lnTo>
                    <a:pt x="1632" y="6893"/>
                  </a:lnTo>
                  <a:lnTo>
                    <a:pt x="1559" y="6941"/>
                  </a:lnTo>
                  <a:lnTo>
                    <a:pt x="1437" y="6966"/>
                  </a:lnTo>
                  <a:lnTo>
                    <a:pt x="1291" y="6990"/>
                  </a:lnTo>
                  <a:lnTo>
                    <a:pt x="1145" y="6990"/>
                  </a:lnTo>
                  <a:lnTo>
                    <a:pt x="1145" y="6990"/>
                  </a:lnTo>
                  <a:lnTo>
                    <a:pt x="975" y="6966"/>
                  </a:lnTo>
                  <a:lnTo>
                    <a:pt x="780" y="6868"/>
                  </a:lnTo>
                  <a:lnTo>
                    <a:pt x="561" y="6747"/>
                  </a:lnTo>
                  <a:lnTo>
                    <a:pt x="390" y="6601"/>
                  </a:lnTo>
                  <a:lnTo>
                    <a:pt x="390" y="6601"/>
                  </a:lnTo>
                  <a:lnTo>
                    <a:pt x="317" y="6527"/>
                  </a:lnTo>
                  <a:lnTo>
                    <a:pt x="244" y="6406"/>
                  </a:lnTo>
                  <a:lnTo>
                    <a:pt x="122" y="6113"/>
                  </a:lnTo>
                  <a:lnTo>
                    <a:pt x="49" y="5797"/>
                  </a:lnTo>
                  <a:lnTo>
                    <a:pt x="0" y="5480"/>
                  </a:lnTo>
                  <a:lnTo>
                    <a:pt x="0" y="5480"/>
                  </a:lnTo>
                  <a:lnTo>
                    <a:pt x="25" y="5310"/>
                  </a:lnTo>
                  <a:lnTo>
                    <a:pt x="49" y="5139"/>
                  </a:lnTo>
                  <a:lnTo>
                    <a:pt x="147" y="4798"/>
                  </a:lnTo>
                  <a:lnTo>
                    <a:pt x="220" y="4628"/>
                  </a:lnTo>
                  <a:lnTo>
                    <a:pt x="293" y="4482"/>
                  </a:lnTo>
                  <a:lnTo>
                    <a:pt x="390" y="4336"/>
                  </a:lnTo>
                  <a:lnTo>
                    <a:pt x="487" y="4238"/>
                  </a:lnTo>
                  <a:lnTo>
                    <a:pt x="487" y="4238"/>
                  </a:lnTo>
                  <a:lnTo>
                    <a:pt x="682" y="4043"/>
                  </a:lnTo>
                  <a:lnTo>
                    <a:pt x="877" y="3897"/>
                  </a:lnTo>
                  <a:lnTo>
                    <a:pt x="1048" y="3800"/>
                  </a:lnTo>
                  <a:lnTo>
                    <a:pt x="1145" y="3751"/>
                  </a:lnTo>
                  <a:lnTo>
                    <a:pt x="1145" y="3751"/>
                  </a:lnTo>
                  <a:lnTo>
                    <a:pt x="1316" y="3727"/>
                  </a:lnTo>
                  <a:lnTo>
                    <a:pt x="1389" y="3702"/>
                  </a:lnTo>
                  <a:lnTo>
                    <a:pt x="1437" y="3654"/>
                  </a:lnTo>
                  <a:lnTo>
                    <a:pt x="1437" y="3654"/>
                  </a:lnTo>
                  <a:lnTo>
                    <a:pt x="1510" y="3629"/>
                  </a:lnTo>
                  <a:lnTo>
                    <a:pt x="1608" y="3605"/>
                  </a:lnTo>
                  <a:lnTo>
                    <a:pt x="1754" y="3581"/>
                  </a:lnTo>
                  <a:lnTo>
                    <a:pt x="1900" y="3581"/>
                  </a:lnTo>
                  <a:lnTo>
                    <a:pt x="1900" y="3581"/>
                  </a:lnTo>
                  <a:lnTo>
                    <a:pt x="2071" y="3581"/>
                  </a:lnTo>
                  <a:lnTo>
                    <a:pt x="2241" y="3629"/>
                  </a:lnTo>
                  <a:lnTo>
                    <a:pt x="2363" y="3678"/>
                  </a:lnTo>
                  <a:lnTo>
                    <a:pt x="2485" y="3751"/>
                  </a:lnTo>
                  <a:lnTo>
                    <a:pt x="2485" y="3751"/>
                  </a:lnTo>
                  <a:lnTo>
                    <a:pt x="2558" y="3824"/>
                  </a:lnTo>
                  <a:lnTo>
                    <a:pt x="2655" y="3897"/>
                  </a:lnTo>
                  <a:lnTo>
                    <a:pt x="2777" y="3946"/>
                  </a:lnTo>
                  <a:lnTo>
                    <a:pt x="2850" y="3946"/>
                  </a:lnTo>
                  <a:lnTo>
                    <a:pt x="2850" y="3946"/>
                  </a:lnTo>
                  <a:lnTo>
                    <a:pt x="3020" y="3970"/>
                  </a:lnTo>
                  <a:lnTo>
                    <a:pt x="3093" y="4019"/>
                  </a:lnTo>
                  <a:lnTo>
                    <a:pt x="3142" y="4043"/>
                  </a:lnTo>
                  <a:lnTo>
                    <a:pt x="3142" y="4043"/>
                  </a:lnTo>
                  <a:lnTo>
                    <a:pt x="3191" y="4068"/>
                  </a:lnTo>
                  <a:lnTo>
                    <a:pt x="3240" y="4092"/>
                  </a:lnTo>
                  <a:lnTo>
                    <a:pt x="3288" y="4068"/>
                  </a:lnTo>
                  <a:lnTo>
                    <a:pt x="3337" y="4043"/>
                  </a:lnTo>
                  <a:lnTo>
                    <a:pt x="3337" y="4043"/>
                  </a:lnTo>
                  <a:lnTo>
                    <a:pt x="3386" y="4019"/>
                  </a:lnTo>
                  <a:lnTo>
                    <a:pt x="3459" y="3970"/>
                  </a:lnTo>
                  <a:lnTo>
                    <a:pt x="3605" y="3946"/>
                  </a:lnTo>
                  <a:lnTo>
                    <a:pt x="3605" y="3946"/>
                  </a:lnTo>
                  <a:lnTo>
                    <a:pt x="3775" y="3970"/>
                  </a:lnTo>
                  <a:lnTo>
                    <a:pt x="3848" y="4019"/>
                  </a:lnTo>
                  <a:lnTo>
                    <a:pt x="3897" y="4043"/>
                  </a:lnTo>
                  <a:lnTo>
                    <a:pt x="3897" y="4043"/>
                  </a:lnTo>
                  <a:lnTo>
                    <a:pt x="3970" y="4092"/>
                  </a:lnTo>
                  <a:lnTo>
                    <a:pt x="4068" y="4116"/>
                  </a:lnTo>
                  <a:lnTo>
                    <a:pt x="4214" y="4141"/>
                  </a:lnTo>
                  <a:lnTo>
                    <a:pt x="4384" y="4141"/>
                  </a:lnTo>
                  <a:lnTo>
                    <a:pt x="4384" y="4141"/>
                  </a:lnTo>
                  <a:lnTo>
                    <a:pt x="4530" y="4141"/>
                  </a:lnTo>
                  <a:lnTo>
                    <a:pt x="4677" y="4116"/>
                  </a:lnTo>
                  <a:lnTo>
                    <a:pt x="4774" y="4092"/>
                  </a:lnTo>
                  <a:lnTo>
                    <a:pt x="4847" y="4043"/>
                  </a:lnTo>
                  <a:lnTo>
                    <a:pt x="4847" y="4043"/>
                  </a:lnTo>
                  <a:lnTo>
                    <a:pt x="4896" y="3995"/>
                  </a:lnTo>
                  <a:lnTo>
                    <a:pt x="4920" y="3921"/>
                  </a:lnTo>
                  <a:lnTo>
                    <a:pt x="4944" y="3751"/>
                  </a:lnTo>
                  <a:lnTo>
                    <a:pt x="4944" y="3751"/>
                  </a:lnTo>
                  <a:lnTo>
                    <a:pt x="4944" y="3727"/>
                  </a:lnTo>
                  <a:lnTo>
                    <a:pt x="4920" y="3678"/>
                  </a:lnTo>
                  <a:lnTo>
                    <a:pt x="4823" y="3629"/>
                  </a:lnTo>
                  <a:lnTo>
                    <a:pt x="4701" y="3581"/>
                  </a:lnTo>
                  <a:lnTo>
                    <a:pt x="4555" y="3581"/>
                  </a:lnTo>
                  <a:lnTo>
                    <a:pt x="4555" y="3581"/>
                  </a:lnTo>
                  <a:lnTo>
                    <a:pt x="4409" y="3556"/>
                  </a:lnTo>
                  <a:lnTo>
                    <a:pt x="4238" y="3507"/>
                  </a:lnTo>
                  <a:lnTo>
                    <a:pt x="4092" y="3459"/>
                  </a:lnTo>
                  <a:lnTo>
                    <a:pt x="3995" y="3386"/>
                  </a:lnTo>
                  <a:lnTo>
                    <a:pt x="3995" y="3386"/>
                  </a:lnTo>
                  <a:lnTo>
                    <a:pt x="3897" y="3313"/>
                  </a:lnTo>
                  <a:lnTo>
                    <a:pt x="3800" y="3240"/>
                  </a:lnTo>
                  <a:lnTo>
                    <a:pt x="3702" y="3215"/>
                  </a:lnTo>
                  <a:lnTo>
                    <a:pt x="3605" y="3191"/>
                  </a:lnTo>
                  <a:lnTo>
                    <a:pt x="3605" y="3191"/>
                  </a:lnTo>
                  <a:lnTo>
                    <a:pt x="3532" y="3166"/>
                  </a:lnTo>
                  <a:lnTo>
                    <a:pt x="3434" y="3142"/>
                  </a:lnTo>
                  <a:lnTo>
                    <a:pt x="3337" y="3069"/>
                  </a:lnTo>
                  <a:lnTo>
                    <a:pt x="3240" y="2996"/>
                  </a:lnTo>
                  <a:lnTo>
                    <a:pt x="3240" y="2996"/>
                  </a:lnTo>
                  <a:lnTo>
                    <a:pt x="3167" y="2923"/>
                  </a:lnTo>
                  <a:lnTo>
                    <a:pt x="3069" y="2899"/>
                  </a:lnTo>
                  <a:lnTo>
                    <a:pt x="2996" y="2874"/>
                  </a:lnTo>
                  <a:lnTo>
                    <a:pt x="2947" y="2899"/>
                  </a:lnTo>
                  <a:lnTo>
                    <a:pt x="2947" y="2899"/>
                  </a:lnTo>
                  <a:lnTo>
                    <a:pt x="2899" y="2923"/>
                  </a:lnTo>
                  <a:lnTo>
                    <a:pt x="2826" y="2923"/>
                  </a:lnTo>
                  <a:lnTo>
                    <a:pt x="2752" y="2874"/>
                  </a:lnTo>
                  <a:lnTo>
                    <a:pt x="2655" y="2801"/>
                  </a:lnTo>
                  <a:lnTo>
                    <a:pt x="2655" y="2801"/>
                  </a:lnTo>
                  <a:lnTo>
                    <a:pt x="2582" y="2752"/>
                  </a:lnTo>
                  <a:lnTo>
                    <a:pt x="2509" y="2704"/>
                  </a:lnTo>
                  <a:lnTo>
                    <a:pt x="2436" y="2704"/>
                  </a:lnTo>
                  <a:lnTo>
                    <a:pt x="2387" y="2704"/>
                  </a:lnTo>
                  <a:lnTo>
                    <a:pt x="2387" y="2704"/>
                  </a:lnTo>
                  <a:lnTo>
                    <a:pt x="2338" y="2752"/>
                  </a:lnTo>
                  <a:lnTo>
                    <a:pt x="2265" y="2777"/>
                  </a:lnTo>
                  <a:lnTo>
                    <a:pt x="2095" y="2801"/>
                  </a:lnTo>
                  <a:lnTo>
                    <a:pt x="2095" y="2801"/>
                  </a:lnTo>
                  <a:lnTo>
                    <a:pt x="1997" y="2850"/>
                  </a:lnTo>
                  <a:lnTo>
                    <a:pt x="1851" y="2923"/>
                  </a:lnTo>
                  <a:lnTo>
                    <a:pt x="1681" y="3045"/>
                  </a:lnTo>
                  <a:lnTo>
                    <a:pt x="1535" y="3191"/>
                  </a:lnTo>
                  <a:lnTo>
                    <a:pt x="1535" y="3191"/>
                  </a:lnTo>
                  <a:lnTo>
                    <a:pt x="1364" y="3337"/>
                  </a:lnTo>
                  <a:lnTo>
                    <a:pt x="1194" y="3459"/>
                  </a:lnTo>
                  <a:lnTo>
                    <a:pt x="1072" y="3532"/>
                  </a:lnTo>
                  <a:lnTo>
                    <a:pt x="950" y="3581"/>
                  </a:lnTo>
                  <a:lnTo>
                    <a:pt x="950" y="3581"/>
                  </a:lnTo>
                  <a:lnTo>
                    <a:pt x="804" y="3532"/>
                  </a:lnTo>
                  <a:lnTo>
                    <a:pt x="731" y="3507"/>
                  </a:lnTo>
                  <a:lnTo>
                    <a:pt x="682" y="3483"/>
                  </a:lnTo>
                  <a:lnTo>
                    <a:pt x="682" y="3483"/>
                  </a:lnTo>
                  <a:lnTo>
                    <a:pt x="634" y="3434"/>
                  </a:lnTo>
                  <a:lnTo>
                    <a:pt x="609" y="3361"/>
                  </a:lnTo>
                  <a:lnTo>
                    <a:pt x="585" y="3191"/>
                  </a:lnTo>
                  <a:lnTo>
                    <a:pt x="585" y="3191"/>
                  </a:lnTo>
                  <a:lnTo>
                    <a:pt x="609" y="3020"/>
                  </a:lnTo>
                  <a:lnTo>
                    <a:pt x="634" y="2947"/>
                  </a:lnTo>
                  <a:lnTo>
                    <a:pt x="682" y="2899"/>
                  </a:lnTo>
                  <a:lnTo>
                    <a:pt x="682" y="2899"/>
                  </a:lnTo>
                  <a:lnTo>
                    <a:pt x="731" y="2874"/>
                  </a:lnTo>
                  <a:lnTo>
                    <a:pt x="853" y="2850"/>
                  </a:lnTo>
                  <a:lnTo>
                    <a:pt x="999" y="2826"/>
                  </a:lnTo>
                  <a:lnTo>
                    <a:pt x="1145" y="2801"/>
                  </a:lnTo>
                  <a:lnTo>
                    <a:pt x="1145" y="2801"/>
                  </a:lnTo>
                  <a:lnTo>
                    <a:pt x="1291" y="2801"/>
                  </a:lnTo>
                  <a:lnTo>
                    <a:pt x="1413" y="2752"/>
                  </a:lnTo>
                  <a:lnTo>
                    <a:pt x="1486" y="2704"/>
                  </a:lnTo>
                  <a:lnTo>
                    <a:pt x="1510" y="2655"/>
                  </a:lnTo>
                  <a:lnTo>
                    <a:pt x="1535" y="2631"/>
                  </a:lnTo>
                  <a:lnTo>
                    <a:pt x="1535" y="2631"/>
                  </a:lnTo>
                  <a:lnTo>
                    <a:pt x="1486" y="2460"/>
                  </a:lnTo>
                  <a:lnTo>
                    <a:pt x="1462" y="2387"/>
                  </a:lnTo>
                  <a:lnTo>
                    <a:pt x="1437" y="2338"/>
                  </a:lnTo>
                  <a:lnTo>
                    <a:pt x="1437" y="2338"/>
                  </a:lnTo>
                  <a:lnTo>
                    <a:pt x="1389" y="2290"/>
                  </a:lnTo>
                  <a:lnTo>
                    <a:pt x="1389" y="2241"/>
                  </a:lnTo>
                  <a:lnTo>
                    <a:pt x="1389" y="2192"/>
                  </a:lnTo>
                  <a:lnTo>
                    <a:pt x="1437" y="2144"/>
                  </a:lnTo>
                  <a:lnTo>
                    <a:pt x="1437" y="2144"/>
                  </a:lnTo>
                  <a:lnTo>
                    <a:pt x="1486" y="2119"/>
                  </a:lnTo>
                  <a:lnTo>
                    <a:pt x="1559" y="2070"/>
                  </a:lnTo>
                  <a:lnTo>
                    <a:pt x="1705" y="2046"/>
                  </a:lnTo>
                  <a:lnTo>
                    <a:pt x="1705" y="2046"/>
                  </a:lnTo>
                  <a:lnTo>
                    <a:pt x="1803" y="2046"/>
                  </a:lnTo>
                  <a:lnTo>
                    <a:pt x="1900" y="1997"/>
                  </a:lnTo>
                  <a:lnTo>
                    <a:pt x="1997" y="1924"/>
                  </a:lnTo>
                  <a:lnTo>
                    <a:pt x="2095" y="1851"/>
                  </a:lnTo>
                  <a:lnTo>
                    <a:pt x="2095" y="1851"/>
                  </a:lnTo>
                  <a:lnTo>
                    <a:pt x="2168" y="1778"/>
                  </a:lnTo>
                  <a:lnTo>
                    <a:pt x="2241" y="1681"/>
                  </a:lnTo>
                  <a:lnTo>
                    <a:pt x="2265" y="1559"/>
                  </a:lnTo>
                  <a:lnTo>
                    <a:pt x="2290" y="1486"/>
                  </a:lnTo>
                  <a:lnTo>
                    <a:pt x="2290" y="1486"/>
                  </a:lnTo>
                  <a:lnTo>
                    <a:pt x="2265" y="1315"/>
                  </a:lnTo>
                  <a:lnTo>
                    <a:pt x="2217" y="1242"/>
                  </a:lnTo>
                  <a:lnTo>
                    <a:pt x="2192" y="1194"/>
                  </a:lnTo>
                  <a:lnTo>
                    <a:pt x="2192" y="1194"/>
                  </a:lnTo>
                  <a:lnTo>
                    <a:pt x="2192" y="1169"/>
                  </a:lnTo>
                  <a:lnTo>
                    <a:pt x="2192" y="1121"/>
                  </a:lnTo>
                  <a:lnTo>
                    <a:pt x="2265" y="999"/>
                  </a:lnTo>
                  <a:lnTo>
                    <a:pt x="2387" y="828"/>
                  </a:lnTo>
                  <a:lnTo>
                    <a:pt x="2582" y="634"/>
                  </a:lnTo>
                  <a:lnTo>
                    <a:pt x="2582" y="634"/>
                  </a:lnTo>
                  <a:lnTo>
                    <a:pt x="2679" y="536"/>
                  </a:lnTo>
                  <a:lnTo>
                    <a:pt x="2826" y="439"/>
                  </a:lnTo>
                  <a:lnTo>
                    <a:pt x="2972" y="366"/>
                  </a:lnTo>
                  <a:lnTo>
                    <a:pt x="3142" y="293"/>
                  </a:lnTo>
                  <a:lnTo>
                    <a:pt x="3483" y="195"/>
                  </a:lnTo>
                  <a:lnTo>
                    <a:pt x="3654" y="171"/>
                  </a:lnTo>
                  <a:lnTo>
                    <a:pt x="3800" y="146"/>
                  </a:lnTo>
                  <a:lnTo>
                    <a:pt x="3800" y="146"/>
                  </a:lnTo>
                  <a:lnTo>
                    <a:pt x="4116" y="171"/>
                  </a:lnTo>
                  <a:lnTo>
                    <a:pt x="4360" y="171"/>
                  </a:lnTo>
                  <a:lnTo>
                    <a:pt x="4555" y="220"/>
                  </a:lnTo>
                  <a:lnTo>
                    <a:pt x="4652" y="244"/>
                  </a:lnTo>
                  <a:lnTo>
                    <a:pt x="4652" y="244"/>
                  </a:lnTo>
                  <a:lnTo>
                    <a:pt x="4701" y="268"/>
                  </a:lnTo>
                  <a:lnTo>
                    <a:pt x="4750" y="293"/>
                  </a:lnTo>
                  <a:lnTo>
                    <a:pt x="4798" y="268"/>
                  </a:lnTo>
                  <a:lnTo>
                    <a:pt x="4847" y="244"/>
                  </a:lnTo>
                  <a:lnTo>
                    <a:pt x="4847" y="244"/>
                  </a:lnTo>
                  <a:lnTo>
                    <a:pt x="5018" y="195"/>
                  </a:lnTo>
                  <a:lnTo>
                    <a:pt x="5407" y="122"/>
                  </a:lnTo>
                  <a:lnTo>
                    <a:pt x="5821" y="25"/>
                  </a:lnTo>
                  <a:lnTo>
                    <a:pt x="6138"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53"/>
          <p:cNvSpPr txBox="1">
            <a:spLocks noGrp="1"/>
          </p:cNvSpPr>
          <p:nvPr>
            <p:ph type="ctrTitle" idx="4294967295"/>
          </p:nvPr>
        </p:nvSpPr>
        <p:spPr>
          <a:xfrm>
            <a:off x="457200" y="611792"/>
            <a:ext cx="77724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fr-CA" sz="9600">
                <a:latin typeface="Viga"/>
                <a:ea typeface="Viga"/>
                <a:cs typeface="Viga"/>
                <a:sym typeface="Viga"/>
              </a:rPr>
              <a:t>MERCI!</a:t>
            </a:r>
            <a:endParaRPr sz="9600">
              <a:latin typeface="Viga"/>
              <a:ea typeface="Viga"/>
              <a:cs typeface="Viga"/>
              <a:sym typeface="Viga"/>
            </a:endParaRPr>
          </a:p>
        </p:txBody>
      </p:sp>
      <p:sp>
        <p:nvSpPr>
          <p:cNvPr id="404" name="Google Shape;404;p53"/>
          <p:cNvSpPr txBox="1">
            <a:spLocks noGrp="1"/>
          </p:cNvSpPr>
          <p:nvPr>
            <p:ph type="subTitle" idx="4294967295"/>
          </p:nvPr>
        </p:nvSpPr>
        <p:spPr>
          <a:xfrm>
            <a:off x="457200" y="1639913"/>
            <a:ext cx="7713498" cy="784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fr-CA" sz="4800" dirty="0">
                <a:solidFill>
                  <a:srgbClr val="FAA22A"/>
                </a:solidFill>
                <a:latin typeface="Ubuntu"/>
                <a:ea typeface="Ubuntu"/>
                <a:cs typeface="Ubuntu"/>
                <a:sym typeface="Ubuntu"/>
              </a:rPr>
              <a:t>Questions? </a:t>
            </a:r>
          </a:p>
          <a:p>
            <a:pPr marL="0" lvl="0" indent="0" algn="l" rtl="0">
              <a:spcBef>
                <a:spcPts val="600"/>
              </a:spcBef>
              <a:spcAft>
                <a:spcPts val="0"/>
              </a:spcAft>
              <a:buNone/>
            </a:pPr>
            <a:r>
              <a:rPr lang="fr-CA" sz="4800" dirty="0">
                <a:solidFill>
                  <a:srgbClr val="FAA22A"/>
                </a:solidFill>
                <a:latin typeface="Ubuntu"/>
                <a:ea typeface="Ubuntu"/>
                <a:cs typeface="Ubuntu"/>
                <a:sym typeface="Ubuntu"/>
              </a:rPr>
              <a:t>Demande de formations?</a:t>
            </a:r>
            <a:endParaRPr sz="4800" dirty="0">
              <a:solidFill>
                <a:srgbClr val="FAA22A"/>
              </a:solidFill>
              <a:latin typeface="Ubuntu"/>
              <a:ea typeface="Ubuntu"/>
              <a:cs typeface="Ubuntu"/>
              <a:sym typeface="Ubuntu"/>
            </a:endParaRPr>
          </a:p>
        </p:txBody>
      </p:sp>
      <p:sp>
        <p:nvSpPr>
          <p:cNvPr id="405" name="Google Shape;405;p53"/>
          <p:cNvSpPr txBox="1">
            <a:spLocks noGrp="1"/>
          </p:cNvSpPr>
          <p:nvPr>
            <p:ph type="body" idx="4294967295"/>
          </p:nvPr>
        </p:nvSpPr>
        <p:spPr>
          <a:xfrm>
            <a:off x="581050" y="3978900"/>
            <a:ext cx="6095100" cy="784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fr-CA" u="sng" dirty="0">
                <a:latin typeface="Ubuntu"/>
                <a:ea typeface="Ubuntu"/>
                <a:cs typeface="Ubuntu"/>
                <a:sym typeface="Ubuntu"/>
                <a:hlinkClick r:id="rId3"/>
              </a:rPr>
              <a:t>sonya.fiset</a:t>
            </a:r>
            <a:r>
              <a:rPr lang="fr-CA" u="sng" dirty="0">
                <a:solidFill>
                  <a:srgbClr val="FFFFFF"/>
                </a:solidFill>
                <a:uFill>
                  <a:noFill/>
                </a:uFill>
                <a:latin typeface="Ubuntu"/>
                <a:ea typeface="Ubuntu"/>
                <a:cs typeface="Ubuntu"/>
                <a:sym typeface="Ubuntu"/>
                <a:hlinkClick r:id="rId3"/>
              </a:rPr>
              <a:t>@recitmst.qc.ca</a:t>
            </a:r>
            <a:endParaRPr u="sng" dirty="0">
              <a:solidFill>
                <a:srgbClr val="FFFFFF"/>
              </a:solidFill>
              <a:latin typeface="Ubuntu"/>
              <a:ea typeface="Ubuntu"/>
              <a:cs typeface="Ubuntu"/>
              <a:sym typeface="Ubuntu"/>
            </a:endParaRPr>
          </a:p>
        </p:txBody>
      </p:sp>
      <p:sp>
        <p:nvSpPr>
          <p:cNvPr id="406" name="Google Shape;406;p53"/>
          <p:cNvSpPr/>
          <p:nvPr/>
        </p:nvSpPr>
        <p:spPr>
          <a:xfrm>
            <a:off x="581050" y="3723881"/>
            <a:ext cx="6016800" cy="126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53"/>
          <p:cNvSpPr txBox="1">
            <a:spLocks noGrp="1"/>
          </p:cNvSpPr>
          <p:nvPr>
            <p:ph type="sldNum" idx="12"/>
          </p:nvPr>
        </p:nvSpPr>
        <p:spPr>
          <a:xfrm>
            <a:off x="8556775" y="4853550"/>
            <a:ext cx="548700" cy="2901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fr-CA"/>
              <a:t>11</a:t>
            </a:fld>
            <a:endParaRPr/>
          </a:p>
        </p:txBody>
      </p:sp>
      <p:pic>
        <p:nvPicPr>
          <p:cNvPr id="408" name="Google Shape;408;p53"/>
          <p:cNvPicPr preferRelativeResize="0"/>
          <p:nvPr/>
        </p:nvPicPr>
        <p:blipFill>
          <a:blip r:embed="rId4">
            <a:alphaModFix/>
          </a:blip>
          <a:stretch>
            <a:fillRect/>
          </a:stretch>
        </p:blipFill>
        <p:spPr>
          <a:xfrm>
            <a:off x="8170698" y="4136200"/>
            <a:ext cx="794425" cy="767375"/>
          </a:xfrm>
          <a:prstGeom prst="rect">
            <a:avLst/>
          </a:prstGeom>
          <a:noFill/>
          <a:ln>
            <a:noFill/>
          </a:ln>
        </p:spPr>
      </p:pic>
      <p:grpSp>
        <p:nvGrpSpPr>
          <p:cNvPr id="409" name="Google Shape;409;p53"/>
          <p:cNvGrpSpPr/>
          <p:nvPr/>
        </p:nvGrpSpPr>
        <p:grpSpPr>
          <a:xfrm>
            <a:off x="7993641" y="203171"/>
            <a:ext cx="971488" cy="845653"/>
            <a:chOff x="5247525" y="3007275"/>
            <a:chExt cx="517575" cy="384825"/>
          </a:xfrm>
        </p:grpSpPr>
        <p:sp>
          <p:nvSpPr>
            <p:cNvPr id="410" name="Google Shape;410;p53"/>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53"/>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ercutio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450</Words>
  <Application>Microsoft Office PowerPoint</Application>
  <PresentationFormat>Affichage à l'écran (16:9)</PresentationFormat>
  <Paragraphs>78</Paragraphs>
  <Slides>11</Slides>
  <Notes>11</Notes>
  <HiddenSlides>0</HiddenSlides>
  <MMClips>0</MMClips>
  <ScaleCrop>false</ScaleCrop>
  <HeadingPairs>
    <vt:vector size="6" baseType="variant">
      <vt:variant>
        <vt:lpstr>Polices utilisées</vt:lpstr>
      </vt:variant>
      <vt:variant>
        <vt:i4>6</vt:i4>
      </vt:variant>
      <vt:variant>
        <vt:lpstr>Thème</vt:lpstr>
      </vt:variant>
      <vt:variant>
        <vt:i4>3</vt:i4>
      </vt:variant>
      <vt:variant>
        <vt:lpstr>Titres des diapositives</vt:lpstr>
      </vt:variant>
      <vt:variant>
        <vt:i4>11</vt:i4>
      </vt:variant>
    </vt:vector>
  </HeadingPairs>
  <TitlesOfParts>
    <vt:vector size="20" baseType="lpstr">
      <vt:lpstr>Arial</vt:lpstr>
      <vt:lpstr>Times New Roman</vt:lpstr>
      <vt:lpstr>Ubuntu</vt:lpstr>
      <vt:lpstr>Viga</vt:lpstr>
      <vt:lpstr>Montserrat</vt:lpstr>
      <vt:lpstr>Open Sans</vt:lpstr>
      <vt:lpstr>Simple Light</vt:lpstr>
      <vt:lpstr>Mercutio template</vt:lpstr>
      <vt:lpstr>Simple Light</vt:lpstr>
      <vt:lpstr>Le RÉCIT, Science et technologie au primaire   par Sonya Fiset</vt:lpstr>
      <vt:lpstr>Bonjour!</vt:lpstr>
      <vt:lpstr>Présentation PowerPoint</vt:lpstr>
      <vt:lpstr>Notre mandat</vt:lpstr>
      <vt:lpstr>Notre mandat - In(former)</vt:lpstr>
      <vt:lpstr>Présentation PowerPoint</vt:lpstr>
      <vt:lpstr>Notre mandat</vt:lpstr>
      <vt:lpstr>Notre mandat - Développer</vt:lpstr>
      <vt:lpstr>Notre mandat</vt:lpstr>
      <vt:lpstr>Notre mandat - Diffuser</vt:lpstr>
      <vt:lpstr>MERCI!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RÉCIT, Science au primaire   par Sonya Fiset</dc:title>
  <dc:creator>Sonya Fiset</dc:creator>
  <cp:lastModifiedBy>Fiset Sonia</cp:lastModifiedBy>
  <cp:revision>3</cp:revision>
  <dcterms:modified xsi:type="dcterms:W3CDTF">2019-12-03T19:54:49Z</dcterms:modified>
</cp:coreProperties>
</file>