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8" r:id="rId1"/>
    <p:sldMasterId id="2147483689" r:id="rId2"/>
    <p:sldMasterId id="2147483690" r:id="rId3"/>
  </p:sldMasterIdLst>
  <p:notesMasterIdLst>
    <p:notesMasterId r:id="rId20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Dosis" panose="020B0604020202020204" charset="0"/>
      <p:regular r:id="rId25"/>
      <p:bold r:id="rId26"/>
    </p:embeddedFont>
    <p:embeddedFont>
      <p:font typeface="Nunito" panose="020B0604020202020204" charset="0"/>
      <p:regular r:id="rId27"/>
      <p:bold r:id="rId28"/>
      <p:italic r:id="rId29"/>
      <p:boldItalic r:id="rId30"/>
    </p:embeddedFont>
    <p:embeddedFont>
      <p:font typeface="Oswald" panose="020B0604020202020204" charset="0"/>
      <p:regular r:id="rId31"/>
      <p:bold r:id="rId32"/>
    </p:embeddedFont>
    <p:embeddedFont>
      <p:font typeface="Sniglet" panose="020B0604020202020204" charset="0"/>
      <p:regular r:id="rId33"/>
    </p:embeddedFont>
    <p:embeddedFont>
      <p:font typeface="Ubuntu" panose="020B0604020202020204" charset="0"/>
      <p:regular r:id="rId34"/>
      <p:bold r:id="rId35"/>
      <p:italic r:id="rId36"/>
      <p:boldItalic r:id="rId37"/>
    </p:embeddedFont>
    <p:embeddedFont>
      <p:font typeface="Ubuntu Medium" panose="020B0604020202020204" charset="0"/>
      <p:regular r:id="rId38"/>
      <p:bold r:id="rId39"/>
      <p:italic r:id="rId40"/>
      <p:boldItalic r:id="rId41"/>
    </p:embeddedFont>
    <p:embeddedFont>
      <p:font typeface="Viga" panose="020B0604020202020204" charset="0"/>
      <p:regular r:id="rId4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778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6.fntdata"/><Relationship Id="rId39" Type="http://schemas.openxmlformats.org/officeDocument/2006/relationships/font" Target="fonts/font19.fntdata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42" Type="http://schemas.openxmlformats.org/officeDocument/2006/relationships/font" Target="fonts/font22.fntdata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font" Target="fonts/font17.fntdata"/><Relationship Id="rId40" Type="http://schemas.openxmlformats.org/officeDocument/2006/relationships/font" Target="fonts/font20.fntdata"/><Relationship Id="rId45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font" Target="fonts/font16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11.fntdata"/><Relationship Id="rId44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font" Target="fonts/font15.fntdata"/><Relationship Id="rId43" Type="http://schemas.openxmlformats.org/officeDocument/2006/relationships/presProps" Target="pres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font" Target="fonts/font18.fntdata"/><Relationship Id="rId46" Type="http://schemas.openxmlformats.org/officeDocument/2006/relationships/tableStyles" Target="tableStyles.xml"/><Relationship Id="rId20" Type="http://schemas.openxmlformats.org/officeDocument/2006/relationships/notesMaster" Target="notesMasters/notesMaster1.xml"/><Relationship Id="rId41" Type="http://schemas.openxmlformats.org/officeDocument/2006/relationships/font" Target="fonts/font2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jne5nov21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jne5nov21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course/view.php?id=342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enrol/index.php?id=342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office.com/r/kHQhdRu3zG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forms.gle/YZ4qnbQ9Beuk5Sgy8" TargetMode="Externa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edpuzzle.com/assignments/612cdd56e8317741203715d3/watch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b.socrative.com/login/student/" TargetMode="External"/><Relationship Id="rId5" Type="http://schemas.openxmlformats.org/officeDocument/2006/relationships/hyperlink" Target="https://student.desmos.com/join/v46cgm?lang=fr" TargetMode="External"/><Relationship Id="rId4" Type="http://schemas.openxmlformats.org/officeDocument/2006/relationships/hyperlink" Target="http://www.wooclap.com/JNEQI" TargetMode="Externa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edpuzzle.com/assignments/612cdd56e8317741203715d3/watch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online-stopwatch.com/french/full-screen-stopwatch/" TargetMode="Externa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oclap.com/JNEQI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student.desmos.com/join/v46cgm?lang=fr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b.socrative.com/login/student/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office.com/r/Etq69UmMpJ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course/view.php?id=342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course/view.php?id=342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bit.ly/jne2021-E7" TargetMode="External"/><Relationship Id="rId5" Type="http://schemas.openxmlformats.org/officeDocument/2006/relationships/hyperlink" Target="https://campus.recit.qc.ca/mod/page/view.php?id=12172" TargetMode="External"/><Relationship Id="rId4" Type="http://schemas.openxmlformats.org/officeDocument/2006/relationships/hyperlink" Target="https://campus.recit.qc.ca/mod/page/view.php?id=11980" TargetMode="Externa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journeedunumerique.ca/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bit.ly/jne2021-e7" TargetMode="External"/></Relationships>
</file>

<file path=ppt/notesSlides/_rels/notes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channel/UCxER51fHozZ7fUOaiP4QT-w" TargetMode="External"/><Relationship Id="rId3" Type="http://schemas.openxmlformats.org/officeDocument/2006/relationships/hyperlink" Target="mailto:campus@recit.qc.ca" TargetMode="External"/><Relationship Id="rId7" Type="http://schemas.openxmlformats.org/officeDocument/2006/relationships/hyperlink" Target="https://www.youtube.com/channel/UC7IcadI_rZFwso9N81PYqFg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twitter.com/recitmst" TargetMode="External"/><Relationship Id="rId5" Type="http://schemas.openxmlformats.org/officeDocument/2006/relationships/hyperlink" Target="https://www.facebook.com/RECITMST2020/" TargetMode="External"/><Relationship Id="rId4" Type="http://schemas.openxmlformats.org/officeDocument/2006/relationships/hyperlink" Target="mailto:equipe@recitmst.qc.ca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gf354e15a9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0" name="Google Shape;710;gf354e15a9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Présentation </a:t>
            </a:r>
            <a:r>
              <a:rPr lang="fr-CA" u="sng">
                <a:solidFill>
                  <a:schemeClr val="hlink"/>
                </a:solidFill>
                <a:hlinkClick r:id="rId3"/>
              </a:rPr>
              <a:t>https://bit.ly/jne5nov21</a:t>
            </a:r>
            <a:r>
              <a:rPr lang="fr-CA"/>
              <a:t> 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geb36c90d71_0_38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7" name="Google Shape;717;geb36c90d71_0_38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u="sng">
                <a:solidFill>
                  <a:schemeClr val="hlink"/>
                </a:solidFill>
                <a:hlinkClick r:id="rId3"/>
              </a:rPr>
              <a:t>https://bit.ly/jne5nov21</a:t>
            </a:r>
            <a:r>
              <a:rPr lang="fr-CA"/>
              <a:t> 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gfd86780f4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1" name="Google Shape;731;gfd86780f4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ged741b7032_4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5" name="Google Shape;745;ged741b7032_4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Lien à partager dans le clavardage: </a:t>
            </a:r>
            <a:r>
              <a:rPr lang="fr-CA" u="sng">
                <a:solidFill>
                  <a:schemeClr val="hlink"/>
                </a:solidFill>
                <a:hlinkClick r:id="rId3"/>
              </a:rPr>
              <a:t>https://campus.recit.qc.ca/course/view.php?id=342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geb36c90d71_0_1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3" name="Google Shape;753;geb36c90d71_0_1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u="sng">
                <a:solidFill>
                  <a:schemeClr val="hlink"/>
                </a:solidFill>
                <a:hlinkClick r:id="rId3"/>
              </a:rPr>
              <a:t>https://campus.recit.qc.ca/enrol/index.php?id=342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ge87829b445_2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8" name="Google Shape;768;ge87829b445_2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b="1"/>
              <a:t>SF + ÉCRAN PT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b="1"/>
              <a:t>Pour identifier QI déjà expérimentés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rPr lang="fr-CA">
                <a:solidFill>
                  <a:srgbClr val="3D4965"/>
                </a:solidFill>
              </a:rPr>
              <a:t>Microsoft Forms Lien du formulaire à compléter : </a:t>
            </a:r>
            <a:r>
              <a:rPr lang="fr-CA" u="sng">
                <a:solidFill>
                  <a:schemeClr val="hlink"/>
                </a:solidFill>
                <a:hlinkClick r:id="rId3"/>
              </a:rPr>
              <a:t>https://forms.office.com/r/kHQhdRu3zG</a:t>
            </a:r>
            <a:endParaRPr>
              <a:solidFill>
                <a:srgbClr val="3D496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3D496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b="1"/>
              <a:t>Pour partager son état d’esprit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3D4965"/>
                </a:solidFill>
              </a:rPr>
              <a:t>Lien du formulaire à compléter : </a:t>
            </a:r>
            <a:r>
              <a:rPr lang="fr-CA" u="sng">
                <a:solidFill>
                  <a:srgbClr val="3C78D8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https://forms.gle/YZ4qnbQ9Beuk5Sgy8</a:t>
            </a:r>
            <a:endParaRPr>
              <a:solidFill>
                <a:srgbClr val="3D496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Google Shape;778;ge87829b445_2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9" name="Google Shape;779;ge87829b445_2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SF + écran SF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1</a:t>
            </a:r>
            <a:r>
              <a:rPr lang="fr-CA" b="1"/>
              <a:t>- EdPuzzle :</a:t>
            </a:r>
            <a:r>
              <a:rPr lang="fr-CA"/>
              <a:t> </a:t>
            </a:r>
            <a:r>
              <a:rPr lang="fr-CA" u="sng">
                <a:solidFill>
                  <a:srgbClr val="1155C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ttps://edpuzzle.com/assignments/612cdd56e8317741203715d3/watch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Patrice explique la consigne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2-</a:t>
            </a:r>
            <a:r>
              <a:rPr lang="fr-CA" b="1"/>
              <a:t> Wooclap </a:t>
            </a:r>
            <a:r>
              <a:rPr lang="fr-CA"/>
              <a:t>: </a:t>
            </a:r>
            <a:r>
              <a:rPr lang="fr-CA" sz="1350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4"/>
              </a:rPr>
              <a:t>www.wooclap.com/</a:t>
            </a:r>
            <a:r>
              <a:rPr lang="fr-CA" sz="1350" b="1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4"/>
              </a:rPr>
              <a:t>JNEQI</a:t>
            </a:r>
            <a:endParaRPr sz="1350"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3- </a:t>
            </a:r>
            <a:r>
              <a:rPr lang="fr-CA" b="1"/>
              <a:t>Desmos DÉMO : la compétence numérique : </a:t>
            </a:r>
            <a:r>
              <a:rPr lang="fr-CA" u="sng">
                <a:solidFill>
                  <a:schemeClr val="hlink"/>
                </a:solidFill>
                <a:hlinkClick r:id="rId5"/>
              </a:rPr>
              <a:t>https://student.desmos.com/join/v46cgm?lang=fr</a:t>
            </a:r>
            <a:r>
              <a:rPr lang="fr-CA"/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4- </a:t>
            </a:r>
            <a:r>
              <a:rPr lang="fr-CA" b="1"/>
              <a:t>Socrative :</a:t>
            </a:r>
            <a:r>
              <a:rPr lang="fr-CA"/>
              <a:t> </a:t>
            </a:r>
            <a:r>
              <a:rPr lang="fr-CA" u="sng">
                <a:solidFill>
                  <a:srgbClr val="1155CC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https://b.socrative.com/login/student/</a:t>
            </a:r>
            <a:r>
              <a:rPr lang="fr-CA">
                <a:solidFill>
                  <a:schemeClr val="dk1"/>
                </a:solidFill>
              </a:rPr>
              <a:t> </a:t>
            </a:r>
            <a:r>
              <a:rPr lang="fr-CA">
                <a:solidFill>
                  <a:schemeClr val="dk1"/>
                </a:solidFill>
                <a:highlight>
                  <a:srgbClr val="FFFF00"/>
                </a:highlight>
              </a:rPr>
              <a:t>(SOCRATIVE SI ON A LE TEMPS)</a:t>
            </a:r>
            <a:endParaRPr>
              <a:solidFill>
                <a:schemeClr val="dk1"/>
              </a:solidFill>
              <a:highlight>
                <a:srgbClr val="FFFF00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b="1">
                <a:solidFill>
                  <a:schemeClr val="dk1"/>
                </a:solidFill>
              </a:rPr>
              <a:t>Nom de la salle 1 :</a:t>
            </a:r>
            <a:r>
              <a:rPr lang="fr-CA">
                <a:solidFill>
                  <a:schemeClr val="dk1"/>
                </a:solidFill>
              </a:rPr>
              <a:t> PATRICECAMPUS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b="1">
                <a:solidFill>
                  <a:schemeClr val="dk1"/>
                </a:solidFill>
              </a:rPr>
              <a:t>Nom de la salle 2 </a:t>
            </a:r>
            <a:r>
              <a:rPr lang="fr-CA">
                <a:solidFill>
                  <a:schemeClr val="dk1"/>
                </a:solidFill>
              </a:rPr>
              <a:t>: 5ESONYA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On veut qu’il retienne que les intentions pédagogiques diffèrent selon la phase du processus d’apprentissage.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b="1"/>
              <a:t>Pour dynamiser vos formation, on doit y inclure de l’interactivité sur trois volets: </a:t>
            </a:r>
            <a:r>
              <a:rPr lang="fr-CA"/>
              <a:t> interactivité avec le formateur, avec lle contenu d’apprentissage et avec les autres apprenants. 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geeb94435cf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4" name="Google Shape;794;geeb94435cf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chemeClr val="dk1"/>
                </a:solidFill>
              </a:rPr>
              <a:t>SF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chemeClr val="dk1"/>
                </a:solidFill>
              </a:rPr>
              <a:t>1- EdPuzzle : </a:t>
            </a:r>
            <a:r>
              <a:rPr lang="fr-CA" u="sng">
                <a:solidFill>
                  <a:srgbClr val="1155C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https://edpuzzle.com/assignments/612cdd56e8317741203715d3/watch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Compte Microsoft RÉCIT MST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Chronomètre </a:t>
            </a:r>
            <a:r>
              <a:rPr lang="fr-CA" u="sng">
                <a:solidFill>
                  <a:schemeClr val="hlink"/>
                </a:solidFill>
                <a:hlinkClick r:id="rId4"/>
              </a:rPr>
              <a:t>https://www.online-stopwatch.com/french/full-screen-stopwatch/</a:t>
            </a:r>
            <a:r>
              <a:rPr lang="fr-CA"/>
              <a:t> 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geeb94435cf_1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3" name="Google Shape;803;geeb94435cf_1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SF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Wooclap : </a:t>
            </a:r>
            <a:r>
              <a:rPr lang="fr-CA" sz="1050" u="sng">
                <a:solidFill>
                  <a:schemeClr val="hlink"/>
                </a:solidFill>
                <a:hlinkClick r:id="rId3"/>
              </a:rPr>
              <a:t>www.wooclap.com/JNEQI</a:t>
            </a:r>
            <a:r>
              <a:rPr lang="fr-CA" sz="1050">
                <a:solidFill>
                  <a:schemeClr val="dk1"/>
                </a:solidFill>
              </a:rPr>
              <a:t> </a:t>
            </a:r>
            <a:endParaRPr sz="105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1050">
                <a:solidFill>
                  <a:schemeClr val="dk1"/>
                </a:solidFill>
              </a:rPr>
              <a:t>Ajout de coeur pour aimer des idées déjà présentes</a:t>
            </a:r>
            <a:endParaRPr sz="105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1050">
                <a:solidFill>
                  <a:schemeClr val="dk1"/>
                </a:solidFill>
              </a:rPr>
              <a:t>voir en grille ou catégories</a:t>
            </a:r>
            <a:endParaRPr sz="105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Google Shape;812;geeb94435cf_1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3" name="Google Shape;813;geeb94435cf_1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SF DÉMO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Desmos : la compétence numérique : </a:t>
            </a:r>
            <a:r>
              <a:rPr lang="fr-CA" u="sng">
                <a:solidFill>
                  <a:schemeClr val="hlink"/>
                </a:solidFill>
                <a:hlinkClick r:id="rId3"/>
              </a:rPr>
              <a:t>https://student.desmos.com/join/v46cgm?lang=fr</a:t>
            </a:r>
            <a:r>
              <a:rPr lang="fr-CA"/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 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" name="Google Shape;829;geeb94435cf_1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0" name="Google Shape;830;geeb94435cf_1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PT + écran PT si le temps le permet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4- Socrative :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u="sng">
                <a:solidFill>
                  <a:srgbClr val="1155C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https://b.socrative.com/login/student/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Nom de la salle: </a:t>
            </a:r>
            <a:r>
              <a:rPr lang="fr-CA" b="1">
                <a:solidFill>
                  <a:schemeClr val="dk1"/>
                </a:solidFill>
              </a:rPr>
              <a:t>PATRICECAMPUS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rPr lang="fr-CA">
                <a:solidFill>
                  <a:srgbClr val="3D4965"/>
                </a:solidFill>
              </a:rPr>
              <a:t>Nom de la salle: </a:t>
            </a:r>
            <a:r>
              <a:rPr lang="fr-CA" b="1">
                <a:solidFill>
                  <a:srgbClr val="3D4965"/>
                </a:solidFill>
              </a:rPr>
              <a:t>5ESONYA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Lettre du nom de famille de </a:t>
            </a:r>
            <a:r>
              <a:rPr lang="fr-CA" b="1">
                <a:solidFill>
                  <a:schemeClr val="dk1"/>
                </a:solidFill>
              </a:rPr>
              <a:t>A à L : PATRICE CAMPUS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Lettre du nom de famille de </a:t>
            </a:r>
            <a:r>
              <a:rPr lang="fr-CA" b="1">
                <a:solidFill>
                  <a:schemeClr val="dk1"/>
                </a:solidFill>
              </a:rPr>
              <a:t>M à Z : 5ESONYA</a:t>
            </a: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" name="Google Shape;845;ge87829b445_2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6" name="Google Shape;846;ge87829b445_2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SF + écran PT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Questionnaire pour se situer au regard des cibles d’apprentissage de l’atelier : </a:t>
            </a:r>
            <a:r>
              <a:rPr lang="fr-CA" u="sng">
                <a:solidFill>
                  <a:schemeClr val="hlink"/>
                </a:solidFill>
                <a:hlinkClick r:id="rId3"/>
              </a:rPr>
              <a:t>https://forms.office.com/r/Etq69UmMpJ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geeb94435cf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3" name="Google Shape;863;geeb94435cf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PT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Lien à partager dans le clavardage: </a:t>
            </a:r>
            <a:r>
              <a:rPr lang="fr-CA" u="sng">
                <a:solidFill>
                  <a:schemeClr val="hlink"/>
                </a:solidFill>
                <a:hlinkClick r:id="rId3"/>
              </a:rPr>
              <a:t>https://campus.recit.qc.ca/course/view.php?id=342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Google Shape;870;geb36c90d71_0_44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1" name="Google Shape;871;geb36c90d71_0_44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SF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Lien du cours :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https://campus.recit.qc.ca/course/view.php?id=342</a:t>
            </a:r>
            <a:r>
              <a:rPr lang="fr-CA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Lien pour obtenir le badge : 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https://campus.recit.qc.ca/mod/page/view.php?id=11980</a:t>
            </a:r>
            <a:r>
              <a:rPr lang="fr-CA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b="1">
                <a:solidFill>
                  <a:schemeClr val="dk1"/>
                </a:solidFill>
                <a:highlight>
                  <a:schemeClr val="accent4"/>
                </a:highlight>
                <a:latin typeface="Calibri"/>
                <a:ea typeface="Calibri"/>
                <a:cs typeface="Calibri"/>
                <a:sym typeface="Calibri"/>
              </a:rPr>
              <a:t>LEQUEL UTILISE-T-ON?</a:t>
            </a:r>
            <a:endParaRPr b="1">
              <a:solidFill>
                <a:schemeClr val="dk1"/>
              </a:solidFill>
              <a:highlight>
                <a:schemeClr val="accent4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https://campus.recit.qc.ca/mod/page/view.php?id=12172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6"/>
              </a:rPr>
              <a:t>https://bit.ly/jne2021-E7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g1004c1bd499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-CA">
                <a:highlight>
                  <a:schemeClr val="accent4"/>
                </a:highlight>
              </a:rPr>
              <a:t>Padlet </a:t>
            </a:r>
            <a:r>
              <a:rPr lang="fr-CA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sur la</a:t>
            </a:r>
            <a:r>
              <a:rPr lang="fr-CA">
                <a:solidFill>
                  <a:schemeClr val="dk1"/>
                </a:solidFill>
                <a:uFill>
                  <a:noFill/>
                </a:u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fr-CA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page de l’événement,</a:t>
            </a:r>
            <a:r>
              <a:rPr lang="fr-CA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-CA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https://bit.ly/jne2021-e7</a:t>
            </a:r>
            <a:endParaRPr u="sng">
              <a:solidFill>
                <a:schemeClr val="hlink"/>
              </a:solidFill>
              <a:latin typeface="Calibri"/>
              <a:ea typeface="Calibri"/>
              <a:cs typeface="Calibri"/>
              <a:sym typeface="Calibri"/>
              <a:hlinkClick r:id="rId4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-CA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0" name="Google Shape;880;g1004c1bd499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" name="Google Shape;916;geb36c90d71_0_44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7" name="Google Shape;917;geb36c90d71_0_44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Questions ou messsges : </a:t>
            </a:r>
            <a:r>
              <a:rPr lang="fr-CA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campus@recit.qc.ca</a:t>
            </a:r>
            <a:r>
              <a:rPr lang="fr-CA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 ou equipe</a:t>
            </a:r>
            <a:r>
              <a:rPr lang="fr-CA">
                <a:solidFill>
                  <a:srgbClr val="666666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@recitmst.qc.ca</a:t>
            </a:r>
            <a:endParaRPr>
              <a:solidFill>
                <a:srgbClr val="66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spcBef>
                <a:spcPts val="600"/>
              </a:spcBef>
              <a:spcAft>
                <a:spcPts val="0"/>
              </a:spcAft>
              <a:buClr>
                <a:srgbClr val="384F5C"/>
              </a:buClr>
              <a:buSzPts val="1100"/>
              <a:buFont typeface="Ubuntu"/>
              <a:buChar char="❏"/>
            </a:pPr>
            <a:r>
              <a:rPr lang="fr-CA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Page Facebook</a:t>
            </a:r>
            <a:r>
              <a:rPr lang="fr-CA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 : https://www.facebook.com/recitqc</a:t>
            </a:r>
            <a:endParaRPr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100"/>
              <a:buFont typeface="Ubuntu"/>
              <a:buChar char="❏"/>
            </a:pPr>
            <a:r>
              <a:rPr lang="fr-CA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Twitter</a:t>
            </a:r>
            <a:r>
              <a:rPr lang="fr-CA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 : https://twitter.com/recitqc</a:t>
            </a:r>
            <a:endParaRPr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100"/>
              <a:buFont typeface="Ubuntu"/>
              <a:buChar char="❏"/>
            </a:pPr>
            <a:r>
              <a:rPr lang="fr-CA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Chaîne YouTube</a:t>
            </a:r>
            <a:r>
              <a:rPr lang="fr-CA"/>
              <a:t> : </a:t>
            </a:r>
            <a:r>
              <a:rPr lang="fr-CA" u="sng">
                <a:solidFill>
                  <a:schemeClr val="hlink"/>
                </a:solidFill>
                <a:hlinkClick r:id="rId8"/>
              </a:rPr>
              <a:t>https://www.youtube.com/channel/UCxER51fHozZ7fUOaiP4QT-w</a:t>
            </a:r>
            <a:endParaRPr/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Open Sans"/>
              <a:buChar char="❏"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>
  <p:cSld name="TITLE_1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/>
          <p:nvPr/>
        </p:nvSpPr>
        <p:spPr>
          <a:xfrm>
            <a:off x="723692" y="4220091"/>
            <a:ext cx="794875" cy="985737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" name="Google Shape;53;p13"/>
          <p:cNvSpPr/>
          <p:nvPr/>
        </p:nvSpPr>
        <p:spPr>
          <a:xfrm>
            <a:off x="-58319" y="3053287"/>
            <a:ext cx="782014" cy="890356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" name="Google Shape;54;p13"/>
          <p:cNvSpPr/>
          <p:nvPr/>
        </p:nvSpPr>
        <p:spPr>
          <a:xfrm>
            <a:off x="4025101" y="3422420"/>
            <a:ext cx="370865" cy="809588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5" name="Google Shape;55;p13"/>
          <p:cNvSpPr/>
          <p:nvPr/>
        </p:nvSpPr>
        <p:spPr>
          <a:xfrm>
            <a:off x="3078045" y="3128354"/>
            <a:ext cx="730671" cy="895811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5401648" y="3285712"/>
            <a:ext cx="805934" cy="75083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8364459" y="3346843"/>
            <a:ext cx="873792" cy="600260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8" name="Google Shape;58;p13"/>
          <p:cNvSpPr/>
          <p:nvPr/>
        </p:nvSpPr>
        <p:spPr>
          <a:xfrm>
            <a:off x="4551116" y="3125540"/>
            <a:ext cx="657208" cy="679227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9" name="Google Shape;59;p13"/>
          <p:cNvSpPr/>
          <p:nvPr/>
        </p:nvSpPr>
        <p:spPr>
          <a:xfrm>
            <a:off x="4419881" y="3994834"/>
            <a:ext cx="919681" cy="950908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0" name="Google Shape;60;p13"/>
          <p:cNvSpPr/>
          <p:nvPr/>
        </p:nvSpPr>
        <p:spPr>
          <a:xfrm>
            <a:off x="2644912" y="4036538"/>
            <a:ext cx="890356" cy="706800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1" name="Google Shape;61;p13"/>
          <p:cNvSpPr/>
          <p:nvPr/>
        </p:nvSpPr>
        <p:spPr>
          <a:xfrm>
            <a:off x="2116542" y="3186156"/>
            <a:ext cx="829755" cy="780163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2" name="Google Shape;62;p13"/>
          <p:cNvSpPr/>
          <p:nvPr/>
        </p:nvSpPr>
        <p:spPr>
          <a:xfrm>
            <a:off x="1347361" y="3186147"/>
            <a:ext cx="599146" cy="706813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3" name="Google Shape;63;p13"/>
          <p:cNvSpPr/>
          <p:nvPr/>
        </p:nvSpPr>
        <p:spPr>
          <a:xfrm>
            <a:off x="2681615" y="4813558"/>
            <a:ext cx="816944" cy="313967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4" name="Google Shape;64;p13"/>
          <p:cNvSpPr/>
          <p:nvPr/>
        </p:nvSpPr>
        <p:spPr>
          <a:xfrm>
            <a:off x="7146421" y="4508764"/>
            <a:ext cx="1040884" cy="730621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5" name="Google Shape;65;p13"/>
          <p:cNvSpPr/>
          <p:nvPr/>
        </p:nvSpPr>
        <p:spPr>
          <a:xfrm>
            <a:off x="7146430" y="3104432"/>
            <a:ext cx="684732" cy="721463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6" name="Google Shape;66;p13"/>
          <p:cNvSpPr/>
          <p:nvPr/>
        </p:nvSpPr>
        <p:spPr>
          <a:xfrm>
            <a:off x="5262207" y="4729516"/>
            <a:ext cx="525046" cy="372666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7" name="Google Shape;67;p13"/>
          <p:cNvSpPr/>
          <p:nvPr/>
        </p:nvSpPr>
        <p:spPr>
          <a:xfrm>
            <a:off x="8376372" y="4729061"/>
            <a:ext cx="508532" cy="324976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8" name="Google Shape;68;p13"/>
          <p:cNvSpPr/>
          <p:nvPr/>
        </p:nvSpPr>
        <p:spPr>
          <a:xfrm>
            <a:off x="3808716" y="4429326"/>
            <a:ext cx="570935" cy="567282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9" name="Google Shape;69;p13"/>
          <p:cNvSpPr/>
          <p:nvPr/>
        </p:nvSpPr>
        <p:spPr>
          <a:xfrm>
            <a:off x="7975391" y="3053272"/>
            <a:ext cx="541560" cy="67927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70" name="Google Shape;70;p13"/>
          <p:cNvSpPr/>
          <p:nvPr/>
        </p:nvSpPr>
        <p:spPr>
          <a:xfrm>
            <a:off x="1570785" y="4028295"/>
            <a:ext cx="734324" cy="723314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71" name="Google Shape;71;p13"/>
          <p:cNvSpPr/>
          <p:nvPr/>
        </p:nvSpPr>
        <p:spPr>
          <a:xfrm>
            <a:off x="247060" y="4094875"/>
            <a:ext cx="275434" cy="244207"/>
          </a:xfrm>
          <a:custGeom>
            <a:avLst/>
            <a:gdLst/>
            <a:ahLst/>
            <a:cxnLst/>
            <a:rect l="l" t="t" r="r" b="b"/>
            <a:pathLst>
              <a:path w="5504" h="4880" extrusionOk="0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72" name="Google Shape;72;p13"/>
          <p:cNvSpPr/>
          <p:nvPr/>
        </p:nvSpPr>
        <p:spPr>
          <a:xfrm>
            <a:off x="8516944" y="4082884"/>
            <a:ext cx="690236" cy="510383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73" name="Google Shape;73;p13"/>
          <p:cNvSpPr/>
          <p:nvPr/>
        </p:nvSpPr>
        <p:spPr>
          <a:xfrm>
            <a:off x="859713" y="3417443"/>
            <a:ext cx="317620" cy="659010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74" name="Google Shape;74;p13"/>
          <p:cNvSpPr/>
          <p:nvPr/>
        </p:nvSpPr>
        <p:spPr>
          <a:xfrm rot="1920742">
            <a:off x="5707038" y="4213989"/>
            <a:ext cx="884797" cy="750834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75" name="Google Shape;75;p13"/>
          <p:cNvSpPr/>
          <p:nvPr/>
        </p:nvSpPr>
        <p:spPr>
          <a:xfrm rot="-3496844">
            <a:off x="115839" y="4509560"/>
            <a:ext cx="537852" cy="464440"/>
          </a:xfrm>
          <a:custGeom>
            <a:avLst/>
            <a:gdLst/>
            <a:ahLst/>
            <a:cxnLst/>
            <a:rect l="l" t="t" r="r" b="b"/>
            <a:pathLst>
              <a:path w="10748" h="9281" extrusionOk="0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76" name="Google Shape;76;p13"/>
          <p:cNvSpPr/>
          <p:nvPr/>
        </p:nvSpPr>
        <p:spPr>
          <a:xfrm>
            <a:off x="7518184" y="3966329"/>
            <a:ext cx="846269" cy="598458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77" name="Google Shape;77;p13"/>
          <p:cNvSpPr/>
          <p:nvPr/>
        </p:nvSpPr>
        <p:spPr>
          <a:xfrm rot="-5400000">
            <a:off x="6496794" y="3021440"/>
            <a:ext cx="493819" cy="63153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78" name="Google Shape;78;p13"/>
          <p:cNvSpPr/>
          <p:nvPr/>
        </p:nvSpPr>
        <p:spPr>
          <a:xfrm>
            <a:off x="6453205" y="3705907"/>
            <a:ext cx="666366" cy="752689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79" name="Google Shape;79;p13"/>
          <p:cNvSpPr/>
          <p:nvPr/>
        </p:nvSpPr>
        <p:spPr>
          <a:xfrm>
            <a:off x="1866011" y="4742879"/>
            <a:ext cx="681078" cy="455287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80" name="Google Shape;80;p13"/>
          <p:cNvSpPr/>
          <p:nvPr/>
        </p:nvSpPr>
        <p:spPr>
          <a:xfrm>
            <a:off x="6669805" y="4614395"/>
            <a:ext cx="308462" cy="330481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_6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83" name="Google Shape;83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84" name="Google Shape;84;p14"/>
          <p:cNvSpPr txBox="1">
            <a:spLocks noGrp="1"/>
          </p:cNvSpPr>
          <p:nvPr>
            <p:ph type="sldNum" idx="12"/>
          </p:nvPr>
        </p:nvSpPr>
        <p:spPr>
          <a:xfrm>
            <a:off x="4347601" y="4776723"/>
            <a:ext cx="448800" cy="31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6"/>
          <p:cNvSpPr txBox="1">
            <a:spLocks noGrp="1"/>
          </p:cNvSpPr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43" name="Google Shape;243;p16"/>
          <p:cNvSpPr/>
          <p:nvPr/>
        </p:nvSpPr>
        <p:spPr>
          <a:xfrm>
            <a:off x="723692" y="4220091"/>
            <a:ext cx="794875" cy="985737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4" name="Google Shape;244;p16"/>
          <p:cNvSpPr/>
          <p:nvPr/>
        </p:nvSpPr>
        <p:spPr>
          <a:xfrm>
            <a:off x="-58319" y="3053287"/>
            <a:ext cx="782014" cy="890356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5" name="Google Shape;245;p16"/>
          <p:cNvSpPr/>
          <p:nvPr/>
        </p:nvSpPr>
        <p:spPr>
          <a:xfrm>
            <a:off x="4025101" y="3422420"/>
            <a:ext cx="370865" cy="809588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6" name="Google Shape;246;p16"/>
          <p:cNvSpPr/>
          <p:nvPr/>
        </p:nvSpPr>
        <p:spPr>
          <a:xfrm>
            <a:off x="3078045" y="3128354"/>
            <a:ext cx="730671" cy="895811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7" name="Google Shape;247;p16"/>
          <p:cNvSpPr/>
          <p:nvPr/>
        </p:nvSpPr>
        <p:spPr>
          <a:xfrm>
            <a:off x="5401648" y="3285712"/>
            <a:ext cx="805934" cy="75083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8" name="Google Shape;248;p16"/>
          <p:cNvSpPr/>
          <p:nvPr/>
        </p:nvSpPr>
        <p:spPr>
          <a:xfrm>
            <a:off x="8364459" y="3346843"/>
            <a:ext cx="873792" cy="600260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9" name="Google Shape;249;p16"/>
          <p:cNvSpPr/>
          <p:nvPr/>
        </p:nvSpPr>
        <p:spPr>
          <a:xfrm>
            <a:off x="4551116" y="3125540"/>
            <a:ext cx="657208" cy="679227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0" name="Google Shape;250;p16"/>
          <p:cNvSpPr/>
          <p:nvPr/>
        </p:nvSpPr>
        <p:spPr>
          <a:xfrm>
            <a:off x="4419881" y="3994834"/>
            <a:ext cx="919681" cy="950908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1" name="Google Shape;251;p16"/>
          <p:cNvSpPr/>
          <p:nvPr/>
        </p:nvSpPr>
        <p:spPr>
          <a:xfrm>
            <a:off x="2644912" y="4036538"/>
            <a:ext cx="890356" cy="706800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2" name="Google Shape;252;p16"/>
          <p:cNvSpPr/>
          <p:nvPr/>
        </p:nvSpPr>
        <p:spPr>
          <a:xfrm>
            <a:off x="2116542" y="3186156"/>
            <a:ext cx="829755" cy="780163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3" name="Google Shape;253;p16"/>
          <p:cNvSpPr/>
          <p:nvPr/>
        </p:nvSpPr>
        <p:spPr>
          <a:xfrm>
            <a:off x="1347361" y="3186147"/>
            <a:ext cx="599146" cy="706813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4" name="Google Shape;254;p16"/>
          <p:cNvSpPr/>
          <p:nvPr/>
        </p:nvSpPr>
        <p:spPr>
          <a:xfrm>
            <a:off x="2681615" y="4813558"/>
            <a:ext cx="816944" cy="313967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5" name="Google Shape;255;p16"/>
          <p:cNvSpPr/>
          <p:nvPr/>
        </p:nvSpPr>
        <p:spPr>
          <a:xfrm>
            <a:off x="7146421" y="4508764"/>
            <a:ext cx="1040884" cy="730621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6" name="Google Shape;256;p16"/>
          <p:cNvSpPr/>
          <p:nvPr/>
        </p:nvSpPr>
        <p:spPr>
          <a:xfrm>
            <a:off x="7146430" y="3104432"/>
            <a:ext cx="684732" cy="721463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7" name="Google Shape;257;p16"/>
          <p:cNvSpPr/>
          <p:nvPr/>
        </p:nvSpPr>
        <p:spPr>
          <a:xfrm>
            <a:off x="5262207" y="4729516"/>
            <a:ext cx="525046" cy="372666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8" name="Google Shape;258;p16"/>
          <p:cNvSpPr/>
          <p:nvPr/>
        </p:nvSpPr>
        <p:spPr>
          <a:xfrm>
            <a:off x="8376372" y="4729061"/>
            <a:ext cx="508532" cy="324976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9" name="Google Shape;259;p16"/>
          <p:cNvSpPr/>
          <p:nvPr/>
        </p:nvSpPr>
        <p:spPr>
          <a:xfrm>
            <a:off x="3808716" y="4429326"/>
            <a:ext cx="570935" cy="567282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0" name="Google Shape;260;p16"/>
          <p:cNvSpPr/>
          <p:nvPr/>
        </p:nvSpPr>
        <p:spPr>
          <a:xfrm>
            <a:off x="7975391" y="3053272"/>
            <a:ext cx="541560" cy="67927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1" name="Google Shape;261;p16"/>
          <p:cNvSpPr/>
          <p:nvPr/>
        </p:nvSpPr>
        <p:spPr>
          <a:xfrm>
            <a:off x="1570785" y="4028295"/>
            <a:ext cx="734324" cy="723314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2" name="Google Shape;262;p16"/>
          <p:cNvSpPr/>
          <p:nvPr/>
        </p:nvSpPr>
        <p:spPr>
          <a:xfrm>
            <a:off x="247060" y="4094875"/>
            <a:ext cx="275434" cy="244207"/>
          </a:xfrm>
          <a:custGeom>
            <a:avLst/>
            <a:gdLst/>
            <a:ahLst/>
            <a:cxnLst/>
            <a:rect l="l" t="t" r="r" b="b"/>
            <a:pathLst>
              <a:path w="5504" h="4880" extrusionOk="0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3" name="Google Shape;263;p16"/>
          <p:cNvSpPr/>
          <p:nvPr/>
        </p:nvSpPr>
        <p:spPr>
          <a:xfrm>
            <a:off x="8516944" y="4082884"/>
            <a:ext cx="690236" cy="510383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4" name="Google Shape;264;p16"/>
          <p:cNvSpPr/>
          <p:nvPr/>
        </p:nvSpPr>
        <p:spPr>
          <a:xfrm>
            <a:off x="859713" y="3417443"/>
            <a:ext cx="317620" cy="659010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5" name="Google Shape;265;p16"/>
          <p:cNvSpPr/>
          <p:nvPr/>
        </p:nvSpPr>
        <p:spPr>
          <a:xfrm rot="1920742">
            <a:off x="5707038" y="4213989"/>
            <a:ext cx="884797" cy="750834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6" name="Google Shape;266;p16"/>
          <p:cNvSpPr/>
          <p:nvPr/>
        </p:nvSpPr>
        <p:spPr>
          <a:xfrm rot="-3496844">
            <a:off x="115839" y="4509560"/>
            <a:ext cx="537852" cy="464440"/>
          </a:xfrm>
          <a:custGeom>
            <a:avLst/>
            <a:gdLst/>
            <a:ahLst/>
            <a:cxnLst/>
            <a:rect l="l" t="t" r="r" b="b"/>
            <a:pathLst>
              <a:path w="10748" h="9281" extrusionOk="0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7" name="Google Shape;267;p16"/>
          <p:cNvSpPr/>
          <p:nvPr/>
        </p:nvSpPr>
        <p:spPr>
          <a:xfrm>
            <a:off x="7518184" y="3966329"/>
            <a:ext cx="846269" cy="598458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8" name="Google Shape;268;p16"/>
          <p:cNvSpPr/>
          <p:nvPr/>
        </p:nvSpPr>
        <p:spPr>
          <a:xfrm rot="-5400000">
            <a:off x="6496794" y="3021440"/>
            <a:ext cx="493819" cy="63153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9" name="Google Shape;269;p16"/>
          <p:cNvSpPr/>
          <p:nvPr/>
        </p:nvSpPr>
        <p:spPr>
          <a:xfrm>
            <a:off x="6453205" y="3705907"/>
            <a:ext cx="666366" cy="752689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0" name="Google Shape;270;p16"/>
          <p:cNvSpPr/>
          <p:nvPr/>
        </p:nvSpPr>
        <p:spPr>
          <a:xfrm>
            <a:off x="1866011" y="4742879"/>
            <a:ext cx="681078" cy="455287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1" name="Google Shape;271;p16"/>
          <p:cNvSpPr/>
          <p:nvPr/>
        </p:nvSpPr>
        <p:spPr>
          <a:xfrm>
            <a:off x="6669805" y="4614395"/>
            <a:ext cx="308462" cy="330481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2" name="Google Shape;272;p1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7"/>
          <p:cNvSpPr txBox="1">
            <a:spLocks noGrp="1"/>
          </p:cNvSpPr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9pPr>
          </a:lstStyle>
          <a:p>
            <a:endParaRPr/>
          </a:p>
        </p:txBody>
      </p:sp>
      <p:sp>
        <p:nvSpPr>
          <p:cNvPr id="275" name="Google Shape;275;p17"/>
          <p:cNvSpPr txBox="1">
            <a:spLocks noGrp="1"/>
          </p:cNvSpPr>
          <p:nvPr>
            <p:ph type="subTitle" idx="1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276" name="Google Shape;276;p17"/>
          <p:cNvSpPr/>
          <p:nvPr/>
        </p:nvSpPr>
        <p:spPr>
          <a:xfrm>
            <a:off x="4412080" y="4661638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7" name="Google Shape;277;p17"/>
          <p:cNvSpPr/>
          <p:nvPr/>
        </p:nvSpPr>
        <p:spPr>
          <a:xfrm>
            <a:off x="3968826" y="4000288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8" name="Google Shape;278;p17"/>
          <p:cNvSpPr/>
          <p:nvPr/>
        </p:nvSpPr>
        <p:spPr>
          <a:xfrm>
            <a:off x="6283364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9" name="Google Shape;279;p17"/>
          <p:cNvSpPr/>
          <p:nvPr/>
        </p:nvSpPr>
        <p:spPr>
          <a:xfrm>
            <a:off x="57465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0" name="Google Shape;280;p17"/>
          <p:cNvSpPr/>
          <p:nvPr/>
        </p:nvSpPr>
        <p:spPr>
          <a:xfrm>
            <a:off x="70636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1" name="Google Shape;281;p17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2" name="Google Shape;282;p17"/>
          <p:cNvSpPr/>
          <p:nvPr/>
        </p:nvSpPr>
        <p:spPr>
          <a:xfrm>
            <a:off x="65815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3" name="Google Shape;283;p17"/>
          <p:cNvSpPr/>
          <p:nvPr/>
        </p:nvSpPr>
        <p:spPr>
          <a:xfrm>
            <a:off x="65071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4" name="Google Shape;284;p17"/>
          <p:cNvSpPr/>
          <p:nvPr/>
        </p:nvSpPr>
        <p:spPr>
          <a:xfrm>
            <a:off x="55010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5" name="Google Shape;285;p17"/>
          <p:cNvSpPr/>
          <p:nvPr/>
        </p:nvSpPr>
        <p:spPr>
          <a:xfrm>
            <a:off x="52015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6" name="Google Shape;286;p17"/>
          <p:cNvSpPr/>
          <p:nvPr/>
        </p:nvSpPr>
        <p:spPr>
          <a:xfrm>
            <a:off x="4765584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7" name="Google Shape;287;p17"/>
          <p:cNvSpPr/>
          <p:nvPr/>
        </p:nvSpPr>
        <p:spPr>
          <a:xfrm>
            <a:off x="55218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8" name="Google Shape;288;p17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9" name="Google Shape;289;p17"/>
          <p:cNvSpPr/>
          <p:nvPr/>
        </p:nvSpPr>
        <p:spPr>
          <a:xfrm>
            <a:off x="8052577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90" name="Google Shape;290;p17"/>
          <p:cNvSpPr/>
          <p:nvPr/>
        </p:nvSpPr>
        <p:spPr>
          <a:xfrm>
            <a:off x="6984573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91" name="Google Shape;291;p17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92" name="Google Shape;292;p17"/>
          <p:cNvSpPr/>
          <p:nvPr/>
        </p:nvSpPr>
        <p:spPr>
          <a:xfrm>
            <a:off x="61607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93" name="Google Shape;293;p17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94" name="Google Shape;294;p17"/>
          <p:cNvSpPr/>
          <p:nvPr/>
        </p:nvSpPr>
        <p:spPr>
          <a:xfrm>
            <a:off x="48922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95" name="Google Shape;295;p17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96" name="Google Shape;296;p17"/>
          <p:cNvSpPr/>
          <p:nvPr/>
        </p:nvSpPr>
        <p:spPr>
          <a:xfrm>
            <a:off x="4489179" y="4206693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97" name="Google Shape;297;p17"/>
          <p:cNvSpPr/>
          <p:nvPr/>
        </p:nvSpPr>
        <p:spPr>
          <a:xfrm rot="1920548">
            <a:off x="7236726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98" name="Google Shape;298;p17"/>
          <p:cNvSpPr/>
          <p:nvPr/>
        </p:nvSpPr>
        <p:spPr>
          <a:xfrm>
            <a:off x="82632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99" name="Google Shape;299;p17"/>
          <p:cNvSpPr/>
          <p:nvPr/>
        </p:nvSpPr>
        <p:spPr>
          <a:xfrm rot="-5400000">
            <a:off x="76843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00" name="Google Shape;300;p17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01" name="Google Shape;301;p17"/>
          <p:cNvSpPr/>
          <p:nvPr/>
        </p:nvSpPr>
        <p:spPr>
          <a:xfrm>
            <a:off x="50595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02" name="Google Shape;302;p17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03" name="Google Shape;303;p17"/>
          <p:cNvSpPr/>
          <p:nvPr/>
        </p:nvSpPr>
        <p:spPr>
          <a:xfrm>
            <a:off x="1482765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04" name="Google Shape;304;p17"/>
          <p:cNvSpPr/>
          <p:nvPr/>
        </p:nvSpPr>
        <p:spPr>
          <a:xfrm>
            <a:off x="9459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05" name="Google Shape;305;p17"/>
          <p:cNvSpPr/>
          <p:nvPr/>
        </p:nvSpPr>
        <p:spPr>
          <a:xfrm>
            <a:off x="22630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06" name="Google Shape;306;p17"/>
          <p:cNvSpPr/>
          <p:nvPr/>
        </p:nvSpPr>
        <p:spPr>
          <a:xfrm>
            <a:off x="17809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07" name="Google Shape;307;p17"/>
          <p:cNvSpPr/>
          <p:nvPr/>
        </p:nvSpPr>
        <p:spPr>
          <a:xfrm>
            <a:off x="17065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08" name="Google Shape;308;p17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09" name="Google Shape;309;p17"/>
          <p:cNvSpPr/>
          <p:nvPr/>
        </p:nvSpPr>
        <p:spPr>
          <a:xfrm>
            <a:off x="4009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10" name="Google Shape;310;p17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11" name="Google Shape;311;p17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12" name="Google Shape;312;p17"/>
          <p:cNvSpPr/>
          <p:nvPr/>
        </p:nvSpPr>
        <p:spPr>
          <a:xfrm>
            <a:off x="32519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13" name="Google Shape;313;p17"/>
          <p:cNvSpPr/>
          <p:nvPr/>
        </p:nvSpPr>
        <p:spPr>
          <a:xfrm>
            <a:off x="3251978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14" name="Google Shape;314;p17"/>
          <p:cNvSpPr/>
          <p:nvPr/>
        </p:nvSpPr>
        <p:spPr>
          <a:xfrm>
            <a:off x="2183974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15" name="Google Shape;315;p17"/>
          <p:cNvSpPr/>
          <p:nvPr/>
        </p:nvSpPr>
        <p:spPr>
          <a:xfrm>
            <a:off x="39491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16" name="Google Shape;316;p17"/>
          <p:cNvSpPr/>
          <p:nvPr/>
        </p:nvSpPr>
        <p:spPr>
          <a:xfrm>
            <a:off x="13601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17" name="Google Shape;317;p17"/>
          <p:cNvSpPr/>
          <p:nvPr/>
        </p:nvSpPr>
        <p:spPr>
          <a:xfrm>
            <a:off x="37218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18" name="Google Shape;318;p17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19" name="Google Shape;319;p17"/>
          <p:cNvSpPr/>
          <p:nvPr/>
        </p:nvSpPr>
        <p:spPr>
          <a:xfrm>
            <a:off x="40288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20" name="Google Shape;320;p17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21" name="Google Shape;321;p17"/>
          <p:cNvSpPr/>
          <p:nvPr/>
        </p:nvSpPr>
        <p:spPr>
          <a:xfrm rot="1920548">
            <a:off x="2436125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22" name="Google Shape;322;p17"/>
          <p:cNvSpPr/>
          <p:nvPr/>
        </p:nvSpPr>
        <p:spPr>
          <a:xfrm>
            <a:off x="34626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23" name="Google Shape;323;p17"/>
          <p:cNvSpPr/>
          <p:nvPr/>
        </p:nvSpPr>
        <p:spPr>
          <a:xfrm rot="-5400000">
            <a:off x="28837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24" name="Google Shape;324;p17"/>
          <p:cNvSpPr/>
          <p:nvPr/>
        </p:nvSpPr>
        <p:spPr>
          <a:xfrm>
            <a:off x="28590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25" name="Google Shape;325;p17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26" name="Google Shape;326;p17"/>
          <p:cNvSpPr/>
          <p:nvPr/>
        </p:nvSpPr>
        <p:spPr>
          <a:xfrm>
            <a:off x="29818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27" name="Google Shape;327;p1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18"/>
          <p:cNvSpPr txBox="1">
            <a:spLocks noGrp="1"/>
          </p:cNvSpPr>
          <p:nvPr>
            <p:ph type="body" idx="1"/>
          </p:nvPr>
        </p:nvSpPr>
        <p:spPr>
          <a:xfrm>
            <a:off x="2159325" y="2161800"/>
            <a:ext cx="4825500" cy="8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87350" algn="ctr" rtl="0"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2500"/>
              <a:buChar char="✘"/>
              <a:defRPr sz="2500" b="1">
                <a:solidFill>
                  <a:srgbClr val="1C4587"/>
                </a:solidFill>
              </a:defRPr>
            </a:lvl1pPr>
            <a:lvl2pPr marL="914400" lvl="1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✗"/>
              <a:defRPr sz="2500" b="1">
                <a:solidFill>
                  <a:srgbClr val="1C4587"/>
                </a:solidFill>
              </a:defRPr>
            </a:lvl2pPr>
            <a:lvl3pPr marL="1371600" lvl="2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3pPr>
            <a:lvl4pPr marL="1828800" lvl="3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sz="2500" b="1">
                <a:solidFill>
                  <a:srgbClr val="1C4587"/>
                </a:solidFill>
              </a:defRPr>
            </a:lvl4pPr>
            <a:lvl5pPr marL="2286000" lvl="4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sz="2500" b="1">
                <a:solidFill>
                  <a:srgbClr val="1C4587"/>
                </a:solidFill>
              </a:defRPr>
            </a:lvl5pPr>
            <a:lvl6pPr marL="2743200" lvl="5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6pPr>
            <a:lvl7pPr marL="3200400" lvl="6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sz="2500" b="1">
                <a:solidFill>
                  <a:srgbClr val="1C4587"/>
                </a:solidFill>
              </a:defRPr>
            </a:lvl7pPr>
            <a:lvl8pPr marL="3657600" lvl="7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sz="2500" b="1">
                <a:solidFill>
                  <a:srgbClr val="1C4587"/>
                </a:solidFill>
              </a:defRPr>
            </a:lvl8pPr>
            <a:lvl9pPr marL="4114800" lvl="8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330" name="Google Shape;330;p18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31" name="Google Shape;331;p18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32" name="Google Shape;332;p18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33" name="Google Shape;333;p18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34" name="Google Shape;334;p18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35" name="Google Shape;335;p18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36" name="Google Shape;336;p18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37" name="Google Shape;337;p18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38" name="Google Shape;338;p18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39" name="Google Shape;339;p18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40" name="Google Shape;340;p18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41" name="Google Shape;341;p18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42" name="Google Shape;342;p18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43" name="Google Shape;343;p18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44" name="Google Shape;344;p18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45" name="Google Shape;345;p18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46" name="Google Shape;346;p18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47" name="Google Shape;347;p18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48" name="Google Shape;348;p18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49" name="Google Shape;349;p18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50" name="Google Shape;350;p18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51" name="Google Shape;351;p18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52" name="Google Shape;352;p18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53" name="Google Shape;353;p18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54" name="Google Shape;354;p18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55" name="Google Shape;355;p18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56" name="Google Shape;356;p18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57" name="Google Shape;357;p18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58" name="Google Shape;358;p18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59" name="Google Shape;359;p18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60" name="Google Shape;360;p18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61" name="Google Shape;361;p18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62" name="Google Shape;362;p18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63" name="Google Shape;363;p18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64" name="Google Shape;364;p18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65" name="Google Shape;365;p18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66" name="Google Shape;366;p18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67" name="Google Shape;367;p18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68" name="Google Shape;368;p18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69" name="Google Shape;369;p18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70" name="Google Shape;370;p18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371" name="Google Shape;371;p1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19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74" name="Google Shape;374;p19"/>
          <p:cNvSpPr txBox="1">
            <a:spLocks noGrp="1"/>
          </p:cNvSpPr>
          <p:nvPr>
            <p:ph type="body" idx="1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7350" rtl="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375" name="Google Shape;375;p19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76" name="Google Shape;376;p19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77" name="Google Shape;377;p19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78" name="Google Shape;378;p19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79" name="Google Shape;379;p19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80" name="Google Shape;380;p19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81" name="Google Shape;381;p19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82" name="Google Shape;382;p19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83" name="Google Shape;383;p19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84" name="Google Shape;384;p19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85" name="Google Shape;385;p19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86" name="Google Shape;386;p19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87" name="Google Shape;387;p19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88" name="Google Shape;388;p19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89" name="Google Shape;389;p19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90" name="Google Shape;390;p19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91" name="Google Shape;391;p19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92" name="Google Shape;392;p19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93" name="Google Shape;393;p19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94" name="Google Shape;394;p19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95" name="Google Shape;395;p19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96" name="Google Shape;396;p19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97" name="Google Shape;397;p19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98" name="Google Shape;398;p19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99" name="Google Shape;399;p19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400" name="Google Shape;400;p19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401" name="Google Shape;401;p19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402" name="Google Shape;402;p19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403" name="Google Shape;403;p19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404" name="Google Shape;404;p19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405" name="Google Shape;405;p19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06" name="Google Shape;406;p1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20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09" name="Google Shape;409;p20"/>
          <p:cNvSpPr txBox="1">
            <a:spLocks noGrp="1"/>
          </p:cNvSpPr>
          <p:nvPr>
            <p:ph type="body" idx="1"/>
          </p:nvPr>
        </p:nvSpPr>
        <p:spPr>
          <a:xfrm>
            <a:off x="747925" y="1363153"/>
            <a:ext cx="31590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 rtl="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marL="914400" lvl="1" indent="-368300" rtl="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marL="1371600" lvl="2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410" name="Google Shape;410;p20"/>
          <p:cNvSpPr txBox="1">
            <a:spLocks noGrp="1"/>
          </p:cNvSpPr>
          <p:nvPr>
            <p:ph type="body" idx="2"/>
          </p:nvPr>
        </p:nvSpPr>
        <p:spPr>
          <a:xfrm>
            <a:off x="4097098" y="1363153"/>
            <a:ext cx="31590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 rtl="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marL="914400" lvl="1" indent="-368300" rtl="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marL="1371600" lvl="2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grpSp>
        <p:nvGrpSpPr>
          <p:cNvPr id="411" name="Google Shape;411;p20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12" name="Google Shape;412;p20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20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20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20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20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20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20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20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20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20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20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20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20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20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20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20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20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20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20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20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20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20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20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20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20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20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20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20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20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441" name="Google Shape;441;p20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42" name="Google Shape;442;p2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21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45" name="Google Shape;445;p21"/>
          <p:cNvSpPr txBox="1">
            <a:spLocks noGrp="1"/>
          </p:cNvSpPr>
          <p:nvPr>
            <p:ph type="body" idx="1"/>
          </p:nvPr>
        </p:nvSpPr>
        <p:spPr>
          <a:xfrm>
            <a:off x="747925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446" name="Google Shape;446;p21"/>
          <p:cNvSpPr txBox="1">
            <a:spLocks noGrp="1"/>
          </p:cNvSpPr>
          <p:nvPr>
            <p:ph type="body" idx="2"/>
          </p:nvPr>
        </p:nvSpPr>
        <p:spPr>
          <a:xfrm>
            <a:off x="2953087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447" name="Google Shape;447;p21"/>
          <p:cNvSpPr txBox="1">
            <a:spLocks noGrp="1"/>
          </p:cNvSpPr>
          <p:nvPr>
            <p:ph type="body" idx="3"/>
          </p:nvPr>
        </p:nvSpPr>
        <p:spPr>
          <a:xfrm>
            <a:off x="5158248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448" name="Google Shape;448;p21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49" name="Google Shape;449;p21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21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21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21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21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21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21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21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21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21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21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21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21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21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21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21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21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21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21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21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21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21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21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21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21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21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21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21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21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478" name="Google Shape;478;p21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79" name="Google Shape;479;p2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22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482" name="Google Shape;482;p22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83" name="Google Shape;483;p22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22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22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22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22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22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22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22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22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22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22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22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22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22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22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22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22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22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22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22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22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22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22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22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22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22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22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22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22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512" name="Google Shape;512;p22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513" name="Google Shape;513;p2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23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 rtl="0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>
            <a:endParaRPr/>
          </a:p>
        </p:txBody>
      </p:sp>
      <p:sp>
        <p:nvSpPr>
          <p:cNvPr id="516" name="Google Shape;516;p23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7" name="Google Shape;517;p23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8" name="Google Shape;518;p23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9" name="Google Shape;519;p23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20" name="Google Shape;520;p23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21" name="Google Shape;521;p23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22" name="Google Shape;522;p23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23" name="Google Shape;523;p23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24" name="Google Shape;524;p23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25" name="Google Shape;525;p23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26" name="Google Shape;526;p23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27" name="Google Shape;527;p23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28" name="Google Shape;528;p23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29" name="Google Shape;529;p23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0" name="Google Shape;530;p23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1" name="Google Shape;531;p23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2" name="Google Shape;532;p23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3" name="Google Shape;533;p23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4" name="Google Shape;534;p23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5" name="Google Shape;535;p23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6" name="Google Shape;536;p23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7" name="Google Shape;537;p23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8" name="Google Shape;538;p23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39" name="Google Shape;539;p23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0" name="Google Shape;540;p23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1" name="Google Shape;541;p23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2" name="Google Shape;542;p23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3" name="Google Shape;543;p23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4" name="Google Shape;544;p23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5" name="Google Shape;545;p23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6" name="Google Shape;546;p23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7" name="Google Shape;547;p23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8" name="Google Shape;548;p23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49" name="Google Shape;549;p23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50" name="Google Shape;550;p23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51" name="Google Shape;551;p23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52" name="Google Shape;552;p23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53" name="Google Shape;553;p23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54" name="Google Shape;554;p23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55" name="Google Shape;555;p23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56" name="Google Shape;556;p23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57" name="Google Shape;557;p23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24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0" name="Google Shape;560;p24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1" name="Google Shape;561;p24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2" name="Google Shape;562;p24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3" name="Google Shape;563;p24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4" name="Google Shape;564;p24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5" name="Google Shape;565;p24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6" name="Google Shape;566;p24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7" name="Google Shape;567;p24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8" name="Google Shape;568;p24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69" name="Google Shape;569;p24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70" name="Google Shape;570;p24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71" name="Google Shape;571;p24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72" name="Google Shape;572;p24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73" name="Google Shape;573;p24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74" name="Google Shape;574;p24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75" name="Google Shape;575;p24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76" name="Google Shape;576;p24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77" name="Google Shape;577;p24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78" name="Google Shape;578;p24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79" name="Google Shape;579;p24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80" name="Google Shape;580;p24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81" name="Google Shape;581;p24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82" name="Google Shape;582;p24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83" name="Google Shape;583;p24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84" name="Google Shape;584;p24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85" name="Google Shape;585;p24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86" name="Google Shape;586;p24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87" name="Google Shape;587;p24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88" name="Google Shape;588;p24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89" name="Google Shape;589;p24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90" name="Google Shape;590;p24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91" name="Google Shape;591;p24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92" name="Google Shape;592;p24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93" name="Google Shape;593;p24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94" name="Google Shape;594;p24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95" name="Google Shape;595;p24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96" name="Google Shape;596;p24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97" name="Google Shape;597;p24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98" name="Google Shape;598;p24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99" name="Google Shape;599;p24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600" name="Google Shape;600;p2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letely blank">
  <p:cSld name="BLANK_1">
    <p:spTree>
      <p:nvGrpSpPr>
        <p:cNvPr id="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2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column + image">
  <p:cSld name="TITLE_AND_BODY_1"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26"/>
          <p:cNvSpPr txBox="1">
            <a:spLocks noGrp="1"/>
          </p:cNvSpPr>
          <p:nvPr>
            <p:ph type="title"/>
          </p:nvPr>
        </p:nvSpPr>
        <p:spPr>
          <a:xfrm>
            <a:off x="4572000" y="909050"/>
            <a:ext cx="36396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605" name="Google Shape;605;p26"/>
          <p:cNvSpPr txBox="1">
            <a:spLocks noGrp="1"/>
          </p:cNvSpPr>
          <p:nvPr>
            <p:ph type="body" idx="1"/>
          </p:nvPr>
        </p:nvSpPr>
        <p:spPr>
          <a:xfrm>
            <a:off x="4572000" y="1525754"/>
            <a:ext cx="3639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✘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✗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606" name="Google Shape;606;p26"/>
          <p:cNvSpPr/>
          <p:nvPr/>
        </p:nvSpPr>
        <p:spPr>
          <a:xfrm>
            <a:off x="580275" y="751950"/>
            <a:ext cx="3639600" cy="36396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7" name="Google Shape;607;p26"/>
          <p:cNvSpPr/>
          <p:nvPr/>
        </p:nvSpPr>
        <p:spPr>
          <a:xfrm>
            <a:off x="-295650" y="-356450"/>
            <a:ext cx="1057800" cy="10578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8" name="Google Shape;608;p26"/>
          <p:cNvSpPr/>
          <p:nvPr/>
        </p:nvSpPr>
        <p:spPr>
          <a:xfrm>
            <a:off x="2836600" y="179825"/>
            <a:ext cx="978600" cy="978600"/>
          </a:xfrm>
          <a:prstGeom prst="donut">
            <a:avLst>
              <a:gd name="adj" fmla="val 39527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9" name="Google Shape;609;p26"/>
          <p:cNvSpPr/>
          <p:nvPr/>
        </p:nvSpPr>
        <p:spPr>
          <a:xfrm>
            <a:off x="465975" y="3692750"/>
            <a:ext cx="1019400" cy="10194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0" name="Google Shape;610;p26"/>
          <p:cNvSpPr/>
          <p:nvPr/>
        </p:nvSpPr>
        <p:spPr>
          <a:xfrm>
            <a:off x="1485375" y="4559750"/>
            <a:ext cx="361500" cy="361500"/>
          </a:xfrm>
          <a:prstGeom prst="donut">
            <a:avLst>
              <a:gd name="adj" fmla="val 29951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1" name="Google Shape;611;p26"/>
          <p:cNvSpPr/>
          <p:nvPr/>
        </p:nvSpPr>
        <p:spPr>
          <a:xfrm>
            <a:off x="2364800" y="346950"/>
            <a:ext cx="274200" cy="2739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2" name="Google Shape;612;p26"/>
          <p:cNvSpPr/>
          <p:nvPr/>
        </p:nvSpPr>
        <p:spPr>
          <a:xfrm>
            <a:off x="-472600" y="-533400"/>
            <a:ext cx="1411800" cy="1411800"/>
          </a:xfrm>
          <a:prstGeom prst="ellipse">
            <a:avLst/>
          </a:prstGeom>
          <a:noFill/>
          <a:ln w="9525" cap="flat" cmpd="sng">
            <a:solidFill>
              <a:srgbClr val="00ACC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3" name="Google Shape;613;p26"/>
          <p:cNvSpPr/>
          <p:nvPr/>
        </p:nvSpPr>
        <p:spPr>
          <a:xfrm>
            <a:off x="2899000" y="242225"/>
            <a:ext cx="853800" cy="8538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4" name="Google Shape;614;p26"/>
          <p:cNvSpPr/>
          <p:nvPr/>
        </p:nvSpPr>
        <p:spPr>
          <a:xfrm>
            <a:off x="1061150" y="142950"/>
            <a:ext cx="538500" cy="5382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5" name="Google Shape;615;p2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 1">
  <p:cSld name="TITLE_5">
    <p:spTree>
      <p:nvGrpSpPr>
        <p:cNvPr id="1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27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18" name="Google Shape;618;p27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19" name="Google Shape;619;p2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 algn="r" rtl="0">
              <a:buNone/>
              <a:defRPr sz="13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_6">
    <p:spTree>
      <p:nvGrpSpPr>
        <p:cNvPr id="1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28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22" name="Google Shape;622;p28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3" name="Google Shape;623;p28"/>
          <p:cNvSpPr txBox="1">
            <a:spLocks noGrp="1"/>
          </p:cNvSpPr>
          <p:nvPr>
            <p:ph type="sldNum" idx="12"/>
          </p:nvPr>
        </p:nvSpPr>
        <p:spPr>
          <a:xfrm>
            <a:off x="4347601" y="4776723"/>
            <a:ext cx="448800" cy="31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2">
  <p:cSld name="TITLE_2">
    <p:spTree>
      <p:nvGrpSpPr>
        <p:cNvPr id="1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29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26" name="Google Shape;626;p29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27" name="Google Shape;627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 1">
  <p:cSld name="BLANK_1_1">
    <p:spTree>
      <p:nvGrpSpPr>
        <p:cNvPr id="1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p30"/>
          <p:cNvSpPr/>
          <p:nvPr/>
        </p:nvSpPr>
        <p:spPr>
          <a:xfrm>
            <a:off x="0" y="0"/>
            <a:ext cx="9144000" cy="5143500"/>
          </a:xfrm>
          <a:prstGeom prst="frame">
            <a:avLst>
              <a:gd name="adj1" fmla="val 4376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0" name="Google Shape;630;p30"/>
          <p:cNvSpPr/>
          <p:nvPr/>
        </p:nvSpPr>
        <p:spPr>
          <a:xfrm rot="-5400000">
            <a:off x="4403950" y="4519950"/>
            <a:ext cx="336000" cy="911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1" name="Google Shape;631;p30"/>
          <p:cNvSpPr txBox="1">
            <a:spLocks noGrp="1"/>
          </p:cNvSpPr>
          <p:nvPr>
            <p:ph type="sldNum" idx="12"/>
          </p:nvPr>
        </p:nvSpPr>
        <p:spPr>
          <a:xfrm>
            <a:off x="4116400" y="4807375"/>
            <a:ext cx="911100" cy="33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3">
  <p:cSld name="TITLE_3"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31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634" name="Google Shape;634;p3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35" name="Google Shape;635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OBJECT"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p32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38" name="Google Shape;638;p32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39" name="Google Shape;639;p3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40" name="Google Shape;640;p3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41" name="Google Shape;641;p3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apositive de titr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p34"/>
          <p:cNvSpPr txBox="1">
            <a:spLocks noGrp="1"/>
          </p:cNvSpPr>
          <p:nvPr>
            <p:ph type="ctrTitle"/>
          </p:nvPr>
        </p:nvSpPr>
        <p:spPr>
          <a:xfrm>
            <a:off x="0" y="899652"/>
            <a:ext cx="9144000" cy="15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 b="0"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48" name="Google Shape;648;p34"/>
          <p:cNvSpPr txBox="1">
            <a:spLocks noGrp="1"/>
          </p:cNvSpPr>
          <p:nvPr>
            <p:ph type="subTitle" idx="1"/>
          </p:nvPr>
        </p:nvSpPr>
        <p:spPr>
          <a:xfrm>
            <a:off x="2155651" y="2576168"/>
            <a:ext cx="4832700" cy="12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3000"/>
              <a:buNone/>
              <a:defRPr sz="3000" b="1">
                <a:solidFill>
                  <a:schemeClr val="accent2"/>
                </a:solidFill>
              </a:defRPr>
            </a:lvl1pPr>
            <a:lvl2pPr lvl="1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649" name="Google Shape;649;p34"/>
          <p:cNvSpPr txBox="1">
            <a:spLocks noGrp="1"/>
          </p:cNvSpPr>
          <p:nvPr>
            <p:ph type="sldNum" idx="12"/>
          </p:nvPr>
        </p:nvSpPr>
        <p:spPr>
          <a:xfrm>
            <a:off x="6457950" y="330840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D98A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D98A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D98A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D98A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D98A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D98A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D98A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D98A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D98A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  <p:pic>
        <p:nvPicPr>
          <p:cNvPr id="650" name="Google Shape;650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50071" y="4268279"/>
            <a:ext cx="1693930" cy="880111"/>
          </a:xfrm>
          <a:prstGeom prst="rect">
            <a:avLst/>
          </a:prstGeom>
          <a:noFill/>
          <a:ln>
            <a:noFill/>
          </a:ln>
        </p:spPr>
      </p:pic>
      <p:pic>
        <p:nvPicPr>
          <p:cNvPr id="651" name="Google Shape;651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4252085"/>
            <a:ext cx="1525826" cy="8914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OBJEC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35"/>
          <p:cNvSpPr txBox="1">
            <a:spLocks noGrp="1"/>
          </p:cNvSpPr>
          <p:nvPr>
            <p:ph type="title"/>
          </p:nvPr>
        </p:nvSpPr>
        <p:spPr>
          <a:xfrm>
            <a:off x="628650" y="604684"/>
            <a:ext cx="7886700" cy="4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54" name="Google Shape;654;p3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55" name="Google Shape;655;p35"/>
          <p:cNvSpPr txBox="1">
            <a:spLocks noGrp="1"/>
          </p:cNvSpPr>
          <p:nvPr>
            <p:ph type="sldNum" idx="12"/>
          </p:nvPr>
        </p:nvSpPr>
        <p:spPr>
          <a:xfrm>
            <a:off x="6457950" y="330840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D98A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D98A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D98A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D98A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D98A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D98A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D98A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D98A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D98A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  <p:pic>
        <p:nvPicPr>
          <p:cNvPr id="656" name="Google Shape;656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50071" y="4268279"/>
            <a:ext cx="1693930" cy="880111"/>
          </a:xfrm>
          <a:prstGeom prst="rect">
            <a:avLst/>
          </a:prstGeom>
          <a:noFill/>
          <a:ln>
            <a:noFill/>
          </a:ln>
        </p:spPr>
      </p:pic>
      <p:pic>
        <p:nvPicPr>
          <p:cNvPr id="657" name="Google Shape;657;p3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4252085"/>
            <a:ext cx="1525826" cy="8914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SECTION_HEADER">
    <p:spTree>
      <p:nvGrpSpPr>
        <p:cNvPr id="1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p36"/>
          <p:cNvSpPr txBox="1">
            <a:spLocks noGrp="1"/>
          </p:cNvSpPr>
          <p:nvPr>
            <p:ph type="title"/>
          </p:nvPr>
        </p:nvSpPr>
        <p:spPr>
          <a:xfrm>
            <a:off x="623888" y="597311"/>
            <a:ext cx="7886700" cy="4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Calibri"/>
              <a:buNone/>
              <a:defRPr sz="27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60" name="Google Shape;660;p36"/>
          <p:cNvSpPr txBox="1">
            <a:spLocks noGrp="1"/>
          </p:cNvSpPr>
          <p:nvPr>
            <p:ph type="body" idx="1"/>
          </p:nvPr>
        </p:nvSpPr>
        <p:spPr>
          <a:xfrm>
            <a:off x="623888" y="1393724"/>
            <a:ext cx="7886700" cy="25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100"/>
              <a:buNone/>
              <a:defRPr sz="2100">
                <a:solidFill>
                  <a:schemeClr val="dk1"/>
                </a:solidFill>
              </a:defRPr>
            </a:lvl1pPr>
            <a:lvl2pPr marL="91440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8D98A6"/>
                </a:solidFill>
              </a:defRPr>
            </a:lvl2pPr>
            <a:lvl3pPr marL="137160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D98A6"/>
                </a:solidFill>
              </a:defRPr>
            </a:lvl3pPr>
            <a:lvl4pPr marL="182880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D98A6"/>
                </a:solidFill>
              </a:defRPr>
            </a:lvl4pPr>
            <a:lvl5pPr marL="228600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D98A6"/>
                </a:solidFill>
              </a:defRPr>
            </a:lvl5pPr>
            <a:lvl6pPr marL="274320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D98A6"/>
              </a:buClr>
              <a:buSzPts val="1200"/>
              <a:buNone/>
              <a:defRPr sz="1200">
                <a:solidFill>
                  <a:srgbClr val="8D98A6"/>
                </a:solidFill>
              </a:defRPr>
            </a:lvl6pPr>
            <a:lvl7pPr marL="320040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D98A6"/>
              </a:buClr>
              <a:buSzPts val="1200"/>
              <a:buNone/>
              <a:defRPr sz="1200">
                <a:solidFill>
                  <a:srgbClr val="8D98A6"/>
                </a:solidFill>
              </a:defRPr>
            </a:lvl7pPr>
            <a:lvl8pPr marL="365760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D98A6"/>
              </a:buClr>
              <a:buSzPts val="1200"/>
              <a:buNone/>
              <a:defRPr sz="1200">
                <a:solidFill>
                  <a:srgbClr val="8D98A6"/>
                </a:solidFill>
              </a:defRPr>
            </a:lvl8pPr>
            <a:lvl9pPr marL="411480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D98A6"/>
              </a:buClr>
              <a:buSzPts val="1200"/>
              <a:buNone/>
              <a:defRPr sz="1200">
                <a:solidFill>
                  <a:srgbClr val="8D98A6"/>
                </a:solidFill>
              </a:defRPr>
            </a:lvl9pPr>
          </a:lstStyle>
          <a:p>
            <a:endParaRPr/>
          </a:p>
        </p:txBody>
      </p:sp>
      <p:sp>
        <p:nvSpPr>
          <p:cNvPr id="661" name="Google Shape;661;p36"/>
          <p:cNvSpPr txBox="1">
            <a:spLocks noGrp="1"/>
          </p:cNvSpPr>
          <p:nvPr>
            <p:ph type="sldNum" idx="12"/>
          </p:nvPr>
        </p:nvSpPr>
        <p:spPr>
          <a:xfrm>
            <a:off x="6457950" y="330840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D98A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D98A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D98A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D98A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D98A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D98A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D98A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D98A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D98A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  <p:pic>
        <p:nvPicPr>
          <p:cNvPr id="662" name="Google Shape;662;p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450071" y="4268279"/>
            <a:ext cx="1693930" cy="880111"/>
          </a:xfrm>
          <a:prstGeom prst="rect">
            <a:avLst/>
          </a:prstGeom>
          <a:noFill/>
          <a:ln>
            <a:noFill/>
          </a:ln>
        </p:spPr>
      </p:pic>
      <p:pic>
        <p:nvPicPr>
          <p:cNvPr id="663" name="Google Shape;663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252085"/>
            <a:ext cx="1525826" cy="8914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TWO_OBJECTS"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37"/>
          <p:cNvSpPr txBox="1">
            <a:spLocks noGrp="1"/>
          </p:cNvSpPr>
          <p:nvPr>
            <p:ph type="title"/>
          </p:nvPr>
        </p:nvSpPr>
        <p:spPr>
          <a:xfrm>
            <a:off x="628650" y="604684"/>
            <a:ext cx="7886700" cy="4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66" name="Google Shape;666;p3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1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67" name="Google Shape;667;p3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1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68" name="Google Shape;668;p37"/>
          <p:cNvSpPr txBox="1">
            <a:spLocks noGrp="1"/>
          </p:cNvSpPr>
          <p:nvPr>
            <p:ph type="sldNum" idx="12"/>
          </p:nvPr>
        </p:nvSpPr>
        <p:spPr>
          <a:xfrm>
            <a:off x="6457950" y="330840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D98A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D98A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D98A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D98A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D98A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D98A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D98A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D98A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D98A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  <p:pic>
        <p:nvPicPr>
          <p:cNvPr id="669" name="Google Shape;669;p3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450071" y="4268279"/>
            <a:ext cx="1693930" cy="880111"/>
          </a:xfrm>
          <a:prstGeom prst="rect">
            <a:avLst/>
          </a:prstGeom>
          <a:noFill/>
          <a:ln>
            <a:noFill/>
          </a:ln>
        </p:spPr>
      </p:pic>
      <p:pic>
        <p:nvPicPr>
          <p:cNvPr id="670" name="Google Shape;670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252085"/>
            <a:ext cx="1525826" cy="8914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ccueil">
  <p:cSld name="Accueil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p38"/>
          <p:cNvSpPr txBox="1">
            <a:spLocks noGrp="1"/>
          </p:cNvSpPr>
          <p:nvPr>
            <p:ph type="ctrTitle"/>
          </p:nvPr>
        </p:nvSpPr>
        <p:spPr>
          <a:xfrm>
            <a:off x="0" y="899652"/>
            <a:ext cx="9144000" cy="15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 b="0"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73" name="Google Shape;673;p38"/>
          <p:cNvSpPr txBox="1">
            <a:spLocks noGrp="1"/>
          </p:cNvSpPr>
          <p:nvPr>
            <p:ph type="subTitle" idx="1"/>
          </p:nvPr>
        </p:nvSpPr>
        <p:spPr>
          <a:xfrm>
            <a:off x="2155651" y="2576168"/>
            <a:ext cx="4832700" cy="12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3000"/>
              <a:buNone/>
              <a:defRPr sz="3000" b="1">
                <a:solidFill>
                  <a:schemeClr val="accent2"/>
                </a:solidFill>
              </a:defRPr>
            </a:lvl1pPr>
            <a:lvl2pPr lvl="1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pic>
        <p:nvPicPr>
          <p:cNvPr id="674" name="Google Shape;674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90482" y="4026245"/>
            <a:ext cx="2953515" cy="11155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75" name="Google Shape;675;p3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27002" y="4028751"/>
            <a:ext cx="2764417" cy="11130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 type="titleOnly">
  <p:cSld name="TITLE_ONLY"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39"/>
          <p:cNvSpPr txBox="1">
            <a:spLocks noGrp="1"/>
          </p:cNvSpPr>
          <p:nvPr>
            <p:ph type="title"/>
          </p:nvPr>
        </p:nvSpPr>
        <p:spPr>
          <a:xfrm>
            <a:off x="628650" y="604684"/>
            <a:ext cx="7886700" cy="4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78" name="Google Shape;678;p39"/>
          <p:cNvSpPr txBox="1">
            <a:spLocks noGrp="1"/>
          </p:cNvSpPr>
          <p:nvPr>
            <p:ph type="sldNum" idx="12"/>
          </p:nvPr>
        </p:nvSpPr>
        <p:spPr>
          <a:xfrm>
            <a:off x="6457950" y="330840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D98A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D98A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D98A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D98A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D98A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D98A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D98A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D98A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D98A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  <p:pic>
        <p:nvPicPr>
          <p:cNvPr id="679" name="Google Shape;679;p3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450071" y="4268279"/>
            <a:ext cx="1693930" cy="880111"/>
          </a:xfrm>
          <a:prstGeom prst="rect">
            <a:avLst/>
          </a:prstGeom>
          <a:noFill/>
          <a:ln>
            <a:noFill/>
          </a:ln>
        </p:spPr>
      </p:pic>
      <p:pic>
        <p:nvPicPr>
          <p:cNvPr id="680" name="Google Shape;680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252085"/>
            <a:ext cx="1525826" cy="8914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" type="blank">
  <p:cSld name="BLANK"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p40"/>
          <p:cNvSpPr txBox="1">
            <a:spLocks noGrp="1"/>
          </p:cNvSpPr>
          <p:nvPr>
            <p:ph type="sldNum" idx="12"/>
          </p:nvPr>
        </p:nvSpPr>
        <p:spPr>
          <a:xfrm>
            <a:off x="6457950" y="330840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D98A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D98A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D98A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D98A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D98A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D98A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D98A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D98A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D98A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  <p:pic>
        <p:nvPicPr>
          <p:cNvPr id="683" name="Google Shape;683;p4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450071" y="4268279"/>
            <a:ext cx="1693930" cy="880111"/>
          </a:xfrm>
          <a:prstGeom prst="rect">
            <a:avLst/>
          </a:prstGeom>
          <a:noFill/>
          <a:ln>
            <a:noFill/>
          </a:ln>
        </p:spPr>
      </p:pic>
      <p:pic>
        <p:nvPicPr>
          <p:cNvPr id="684" name="Google Shape;684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252085"/>
            <a:ext cx="1525826" cy="8914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OBJECT_WITH_CAPTION_TEXT">
    <p:spTree>
      <p:nvGrpSpPr>
        <p:cNvPr id="1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p41"/>
          <p:cNvSpPr txBox="1">
            <a:spLocks noGrp="1"/>
          </p:cNvSpPr>
          <p:nvPr>
            <p:ph type="title"/>
          </p:nvPr>
        </p:nvSpPr>
        <p:spPr>
          <a:xfrm>
            <a:off x="629841" y="471949"/>
            <a:ext cx="2949000" cy="75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Calibri"/>
              <a:buNone/>
              <a:defRPr sz="24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87" name="Google Shape;687;p41"/>
          <p:cNvSpPr txBox="1">
            <a:spLocks noGrp="1"/>
          </p:cNvSpPr>
          <p:nvPr>
            <p:ph type="body" idx="1"/>
          </p:nvPr>
        </p:nvSpPr>
        <p:spPr>
          <a:xfrm>
            <a:off x="3887391" y="1452716"/>
            <a:ext cx="4128300" cy="247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100"/>
              <a:buChar char="•"/>
              <a:defRPr sz="2100"/>
            </a:lvl1pPr>
            <a:lvl2pPr marL="91440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 sz="1800"/>
            </a:lvl2pPr>
            <a:lvl3pPr marL="137160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00"/>
              <a:buChar char="•"/>
              <a:defRPr sz="1500"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 sz="1400"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 sz="1400"/>
            </a:lvl5pPr>
            <a:lvl6pPr marL="2743200" lvl="5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688" name="Google Shape;688;p41"/>
          <p:cNvSpPr txBox="1">
            <a:spLocks noGrp="1"/>
          </p:cNvSpPr>
          <p:nvPr>
            <p:ph type="body" idx="2"/>
          </p:nvPr>
        </p:nvSpPr>
        <p:spPr>
          <a:xfrm>
            <a:off x="629841" y="1452715"/>
            <a:ext cx="2949000" cy="24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1pPr>
            <a:lvl2pPr marL="91440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00"/>
              <a:buNone/>
              <a:defRPr sz="1100"/>
            </a:lvl2pPr>
            <a:lvl3pPr marL="137160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3pPr>
            <a:lvl4pPr marL="182880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800"/>
              <a:buNone/>
              <a:defRPr sz="800"/>
            </a:lvl4pPr>
            <a:lvl5pPr marL="228600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800"/>
              <a:buNone/>
              <a:defRPr sz="800"/>
            </a:lvl5pPr>
            <a:lvl6pPr marL="274320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689" name="Google Shape;689;p41"/>
          <p:cNvSpPr txBox="1">
            <a:spLocks noGrp="1"/>
          </p:cNvSpPr>
          <p:nvPr>
            <p:ph type="sldNum" idx="12"/>
          </p:nvPr>
        </p:nvSpPr>
        <p:spPr>
          <a:xfrm>
            <a:off x="6457950" y="330840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D98A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D98A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D98A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D98A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D98A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D98A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D98A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D98A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D98A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  <p:pic>
        <p:nvPicPr>
          <p:cNvPr id="690" name="Google Shape;690;p4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450071" y="4268279"/>
            <a:ext cx="1693930" cy="88011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1" name="Google Shape;691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252085"/>
            <a:ext cx="1525826" cy="8914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PICTURE_WITH_CAPTION_TEXT">
    <p:spTree>
      <p:nvGrpSpPr>
        <p:cNvPr id="1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p42"/>
          <p:cNvSpPr txBox="1">
            <a:spLocks noGrp="1"/>
          </p:cNvSpPr>
          <p:nvPr>
            <p:ph type="title"/>
          </p:nvPr>
        </p:nvSpPr>
        <p:spPr>
          <a:xfrm>
            <a:off x="629841" y="286688"/>
            <a:ext cx="2949000" cy="94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Calibri"/>
              <a:buNone/>
              <a:defRPr sz="24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94" name="Google Shape;694;p42"/>
          <p:cNvSpPr>
            <a:spLocks noGrp="1"/>
          </p:cNvSpPr>
          <p:nvPr>
            <p:ph type="pic" idx="2"/>
          </p:nvPr>
        </p:nvSpPr>
        <p:spPr>
          <a:xfrm>
            <a:off x="3887391" y="1430594"/>
            <a:ext cx="3346800" cy="2595900"/>
          </a:xfrm>
          <a:prstGeom prst="rect">
            <a:avLst/>
          </a:prstGeom>
          <a:noFill/>
          <a:ln>
            <a:noFill/>
          </a:ln>
        </p:spPr>
      </p:sp>
      <p:sp>
        <p:nvSpPr>
          <p:cNvPr id="695" name="Google Shape;695;p42"/>
          <p:cNvSpPr txBox="1">
            <a:spLocks noGrp="1"/>
          </p:cNvSpPr>
          <p:nvPr>
            <p:ph type="body" idx="1"/>
          </p:nvPr>
        </p:nvSpPr>
        <p:spPr>
          <a:xfrm>
            <a:off x="629841" y="1453094"/>
            <a:ext cx="2949000" cy="24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1pPr>
            <a:lvl2pPr marL="91440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100"/>
              <a:buNone/>
              <a:defRPr sz="1100"/>
            </a:lvl2pPr>
            <a:lvl3pPr marL="137160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3pPr>
            <a:lvl4pPr marL="182880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800"/>
              <a:buNone/>
              <a:defRPr sz="800"/>
            </a:lvl4pPr>
            <a:lvl5pPr marL="228600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800"/>
              <a:buNone/>
              <a:defRPr sz="800"/>
            </a:lvl5pPr>
            <a:lvl6pPr marL="274320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696" name="Google Shape;696;p42"/>
          <p:cNvSpPr txBox="1">
            <a:spLocks noGrp="1"/>
          </p:cNvSpPr>
          <p:nvPr>
            <p:ph type="sldNum" idx="12"/>
          </p:nvPr>
        </p:nvSpPr>
        <p:spPr>
          <a:xfrm>
            <a:off x="6457950" y="330840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D98A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D98A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D98A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D98A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D98A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D98A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D98A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D98A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D98A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  <p:pic>
        <p:nvPicPr>
          <p:cNvPr id="697" name="Google Shape;697;p4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450071" y="4268279"/>
            <a:ext cx="1693930" cy="88011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8" name="Google Shape;698;p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252085"/>
            <a:ext cx="1525826" cy="8914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omparaison">
  <p:cSld name="1_Comparaison">
    <p:spTree>
      <p:nvGrpSpPr>
        <p:cNvPr id="1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Google Shape;700;p43"/>
          <p:cNvSpPr txBox="1">
            <a:spLocks noGrp="1"/>
          </p:cNvSpPr>
          <p:nvPr>
            <p:ph type="title"/>
          </p:nvPr>
        </p:nvSpPr>
        <p:spPr>
          <a:xfrm>
            <a:off x="629841" y="451821"/>
            <a:ext cx="78867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Calibri"/>
              <a:buNone/>
              <a:defRPr sz="2700"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1" name="Google Shape;701;p43"/>
          <p:cNvSpPr txBox="1">
            <a:spLocks noGrp="1"/>
          </p:cNvSpPr>
          <p:nvPr>
            <p:ph type="body" idx="1"/>
          </p:nvPr>
        </p:nvSpPr>
        <p:spPr>
          <a:xfrm>
            <a:off x="629842" y="1023053"/>
            <a:ext cx="38685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 b="1">
                <a:solidFill>
                  <a:schemeClr val="accent2"/>
                </a:solidFill>
              </a:defRPr>
            </a:lvl1pPr>
            <a:lvl2pPr marL="91440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00"/>
              <a:buNone/>
              <a:defRPr sz="1500" b="1"/>
            </a:lvl2pPr>
            <a:lvl3pPr marL="137160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 b="1"/>
            </a:lvl3pPr>
            <a:lvl4pPr marL="182880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 b="1"/>
            </a:lvl4pPr>
            <a:lvl5pPr marL="228600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 b="1"/>
            </a:lvl5pPr>
            <a:lvl6pPr marL="274320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702" name="Google Shape;702;p43"/>
          <p:cNvSpPr txBox="1">
            <a:spLocks noGrp="1"/>
          </p:cNvSpPr>
          <p:nvPr>
            <p:ph type="body" idx="2"/>
          </p:nvPr>
        </p:nvSpPr>
        <p:spPr>
          <a:xfrm>
            <a:off x="629842" y="1908072"/>
            <a:ext cx="3868500" cy="230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FFE4B7"/>
              </a:buClr>
              <a:buSzPts val="1800"/>
              <a:buChar char="•"/>
              <a:defRPr sz="1800"/>
            </a:lvl1pPr>
            <a:lvl2pPr marL="914400" lvl="1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E4B7"/>
              </a:buClr>
              <a:buSzPts val="1500"/>
              <a:buChar char="•"/>
              <a:defRPr sz="1500"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E4B7"/>
              </a:buClr>
              <a:buSzPts val="1400"/>
              <a:buChar char="•"/>
              <a:defRPr sz="1400"/>
            </a:lvl3pPr>
            <a:lvl4pPr marL="1828800" lvl="3" indent="-304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E4B7"/>
              </a:buClr>
              <a:buSzPts val="1200"/>
              <a:buChar char="•"/>
              <a:defRPr sz="1200"/>
            </a:lvl4pPr>
            <a:lvl5pPr marL="2286000" lvl="4" indent="-304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E4B7"/>
              </a:buClr>
              <a:buSzPts val="1200"/>
              <a:buChar char="•"/>
              <a:defRPr sz="1200"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03" name="Google Shape;703;p43"/>
          <p:cNvSpPr txBox="1">
            <a:spLocks noGrp="1"/>
          </p:cNvSpPr>
          <p:nvPr>
            <p:ph type="body" idx="3"/>
          </p:nvPr>
        </p:nvSpPr>
        <p:spPr>
          <a:xfrm>
            <a:off x="4629151" y="1023053"/>
            <a:ext cx="38874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 b="1">
                <a:solidFill>
                  <a:schemeClr val="accent2"/>
                </a:solidFill>
              </a:defRPr>
            </a:lvl1pPr>
            <a:lvl2pPr marL="91440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00"/>
              <a:buNone/>
              <a:defRPr sz="1500" b="1"/>
            </a:lvl2pPr>
            <a:lvl3pPr marL="137160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 b="1"/>
            </a:lvl3pPr>
            <a:lvl4pPr marL="182880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 b="1"/>
            </a:lvl4pPr>
            <a:lvl5pPr marL="228600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 b="1"/>
            </a:lvl5pPr>
            <a:lvl6pPr marL="274320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704" name="Google Shape;704;p43"/>
          <p:cNvSpPr txBox="1">
            <a:spLocks noGrp="1"/>
          </p:cNvSpPr>
          <p:nvPr>
            <p:ph type="body" idx="4"/>
          </p:nvPr>
        </p:nvSpPr>
        <p:spPr>
          <a:xfrm>
            <a:off x="4647010" y="1895281"/>
            <a:ext cx="3868500" cy="230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FFE4B7"/>
              </a:buClr>
              <a:buSzPts val="1800"/>
              <a:buChar char="•"/>
              <a:defRPr sz="1800"/>
            </a:lvl1pPr>
            <a:lvl2pPr marL="914400" lvl="1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E4B7"/>
              </a:buClr>
              <a:buSzPts val="1500"/>
              <a:buChar char="•"/>
              <a:defRPr sz="1500"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E4B7"/>
              </a:buClr>
              <a:buSzPts val="1400"/>
              <a:buChar char="•"/>
              <a:defRPr sz="1400"/>
            </a:lvl3pPr>
            <a:lvl4pPr marL="1828800" lvl="3" indent="-304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E4B7"/>
              </a:buClr>
              <a:buSzPts val="1200"/>
              <a:buChar char="•"/>
              <a:defRPr sz="1200"/>
            </a:lvl4pPr>
            <a:lvl5pPr marL="2286000" lvl="4" indent="-304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E4B7"/>
              </a:buClr>
              <a:buSzPts val="1200"/>
              <a:buChar char="•"/>
              <a:defRPr sz="1200"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05" name="Google Shape;705;p43"/>
          <p:cNvSpPr txBox="1">
            <a:spLocks noGrp="1"/>
          </p:cNvSpPr>
          <p:nvPr>
            <p:ph type="sldNum" idx="12"/>
          </p:nvPr>
        </p:nvSpPr>
        <p:spPr>
          <a:xfrm>
            <a:off x="6457950" y="330840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D98A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D98A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D98A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D98A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D98A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D98A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D98A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D98A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D98A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  <p:pic>
        <p:nvPicPr>
          <p:cNvPr id="706" name="Google Shape;706;p4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450071" y="4268279"/>
            <a:ext cx="1693930" cy="880111"/>
          </a:xfrm>
          <a:prstGeom prst="rect">
            <a:avLst/>
          </a:prstGeom>
          <a:noFill/>
          <a:ln>
            <a:noFill/>
          </a:ln>
        </p:spPr>
      </p:pic>
      <p:pic>
        <p:nvPicPr>
          <p:cNvPr id="707" name="Google Shape;707;p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252085"/>
            <a:ext cx="1525826" cy="8914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Google Shape;86;p15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87" name="Google Shape;87;p15"/>
            <p:cNvSpPr/>
            <p:nvPr/>
          </p:nvSpPr>
          <p:spPr>
            <a:xfrm>
              <a:off x="239950" y="872550"/>
              <a:ext cx="7042900" cy="3961625"/>
            </a:xfrm>
            <a:custGeom>
              <a:avLst/>
              <a:gdLst/>
              <a:ahLst/>
              <a:cxnLst/>
              <a:rect l="l" t="t" r="r" b="b"/>
              <a:pathLst>
                <a:path w="281716" h="158465" fill="none" extrusionOk="0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15"/>
            <p:cNvSpPr/>
            <p:nvPr/>
          </p:nvSpPr>
          <p:spPr>
            <a:xfrm>
              <a:off x="239950" y="47617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5"/>
            <p:cNvSpPr/>
            <p:nvPr/>
          </p:nvSpPr>
          <p:spPr>
            <a:xfrm>
              <a:off x="239950" y="4690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5"/>
            <p:cNvSpPr/>
            <p:nvPr/>
          </p:nvSpPr>
          <p:spPr>
            <a:xfrm>
              <a:off x="239950" y="46177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5"/>
            <p:cNvSpPr/>
            <p:nvPr/>
          </p:nvSpPr>
          <p:spPr>
            <a:xfrm>
              <a:off x="239950" y="4546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15"/>
            <p:cNvSpPr/>
            <p:nvPr/>
          </p:nvSpPr>
          <p:spPr>
            <a:xfrm>
              <a:off x="239950" y="4473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15"/>
            <p:cNvSpPr/>
            <p:nvPr/>
          </p:nvSpPr>
          <p:spPr>
            <a:xfrm>
              <a:off x="239950" y="4402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15"/>
            <p:cNvSpPr/>
            <p:nvPr/>
          </p:nvSpPr>
          <p:spPr>
            <a:xfrm>
              <a:off x="239950" y="4329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15"/>
            <p:cNvSpPr/>
            <p:nvPr/>
          </p:nvSpPr>
          <p:spPr>
            <a:xfrm>
              <a:off x="239950" y="4258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15"/>
            <p:cNvSpPr/>
            <p:nvPr/>
          </p:nvSpPr>
          <p:spPr>
            <a:xfrm>
              <a:off x="239950" y="4185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15"/>
            <p:cNvSpPr/>
            <p:nvPr/>
          </p:nvSpPr>
          <p:spPr>
            <a:xfrm>
              <a:off x="239950" y="4114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15"/>
            <p:cNvSpPr/>
            <p:nvPr/>
          </p:nvSpPr>
          <p:spPr>
            <a:xfrm>
              <a:off x="239950" y="4041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15"/>
            <p:cNvSpPr/>
            <p:nvPr/>
          </p:nvSpPr>
          <p:spPr>
            <a:xfrm>
              <a:off x="239950" y="39693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15"/>
            <p:cNvSpPr/>
            <p:nvPr/>
          </p:nvSpPr>
          <p:spPr>
            <a:xfrm>
              <a:off x="239950" y="3897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15"/>
            <p:cNvSpPr/>
            <p:nvPr/>
          </p:nvSpPr>
          <p:spPr>
            <a:xfrm>
              <a:off x="239950" y="38254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5"/>
            <p:cNvSpPr/>
            <p:nvPr/>
          </p:nvSpPr>
          <p:spPr>
            <a:xfrm>
              <a:off x="239950" y="3753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15"/>
            <p:cNvSpPr/>
            <p:nvPr/>
          </p:nvSpPr>
          <p:spPr>
            <a:xfrm>
              <a:off x="239950" y="3681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15"/>
            <p:cNvSpPr/>
            <p:nvPr/>
          </p:nvSpPr>
          <p:spPr>
            <a:xfrm>
              <a:off x="239950" y="3609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15"/>
            <p:cNvSpPr/>
            <p:nvPr/>
          </p:nvSpPr>
          <p:spPr>
            <a:xfrm>
              <a:off x="239950" y="3537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15"/>
            <p:cNvSpPr/>
            <p:nvPr/>
          </p:nvSpPr>
          <p:spPr>
            <a:xfrm>
              <a:off x="239950" y="3465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15"/>
            <p:cNvSpPr/>
            <p:nvPr/>
          </p:nvSpPr>
          <p:spPr>
            <a:xfrm>
              <a:off x="239950" y="3393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5"/>
            <p:cNvSpPr/>
            <p:nvPr/>
          </p:nvSpPr>
          <p:spPr>
            <a:xfrm>
              <a:off x="239950" y="3321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5"/>
            <p:cNvSpPr/>
            <p:nvPr/>
          </p:nvSpPr>
          <p:spPr>
            <a:xfrm>
              <a:off x="239950" y="3249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5"/>
            <p:cNvSpPr/>
            <p:nvPr/>
          </p:nvSpPr>
          <p:spPr>
            <a:xfrm>
              <a:off x="239950" y="31770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5"/>
            <p:cNvSpPr/>
            <p:nvPr/>
          </p:nvSpPr>
          <p:spPr>
            <a:xfrm>
              <a:off x="239950" y="3105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5"/>
            <p:cNvSpPr/>
            <p:nvPr/>
          </p:nvSpPr>
          <p:spPr>
            <a:xfrm>
              <a:off x="239950" y="3033100"/>
              <a:ext cx="7042900" cy="0"/>
            </a:xfrm>
            <a:custGeom>
              <a:avLst/>
              <a:gdLst/>
              <a:ahLst/>
              <a:cxnLst/>
              <a:rect l="l" t="t" r="r" b="b"/>
              <a:pathLst>
                <a:path w="281716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5"/>
            <p:cNvSpPr/>
            <p:nvPr/>
          </p:nvSpPr>
          <p:spPr>
            <a:xfrm>
              <a:off x="239950" y="29615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5"/>
            <p:cNvSpPr/>
            <p:nvPr/>
          </p:nvSpPr>
          <p:spPr>
            <a:xfrm>
              <a:off x="239950" y="28891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5"/>
            <p:cNvSpPr/>
            <p:nvPr/>
          </p:nvSpPr>
          <p:spPr>
            <a:xfrm>
              <a:off x="239950" y="28175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5"/>
            <p:cNvSpPr/>
            <p:nvPr/>
          </p:nvSpPr>
          <p:spPr>
            <a:xfrm>
              <a:off x="239950" y="27451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5"/>
            <p:cNvSpPr/>
            <p:nvPr/>
          </p:nvSpPr>
          <p:spPr>
            <a:xfrm>
              <a:off x="239950" y="26736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5"/>
            <p:cNvSpPr/>
            <p:nvPr/>
          </p:nvSpPr>
          <p:spPr>
            <a:xfrm>
              <a:off x="239950" y="2601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5"/>
            <p:cNvSpPr/>
            <p:nvPr/>
          </p:nvSpPr>
          <p:spPr>
            <a:xfrm>
              <a:off x="239950" y="25296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5"/>
            <p:cNvSpPr/>
            <p:nvPr/>
          </p:nvSpPr>
          <p:spPr>
            <a:xfrm>
              <a:off x="239950" y="2457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5"/>
            <p:cNvSpPr/>
            <p:nvPr/>
          </p:nvSpPr>
          <p:spPr>
            <a:xfrm>
              <a:off x="239950" y="2384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5"/>
            <p:cNvSpPr/>
            <p:nvPr/>
          </p:nvSpPr>
          <p:spPr>
            <a:xfrm>
              <a:off x="239950" y="2313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5"/>
            <p:cNvSpPr/>
            <p:nvPr/>
          </p:nvSpPr>
          <p:spPr>
            <a:xfrm>
              <a:off x="239950" y="2240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5"/>
            <p:cNvSpPr/>
            <p:nvPr/>
          </p:nvSpPr>
          <p:spPr>
            <a:xfrm>
              <a:off x="239950" y="2169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15"/>
            <p:cNvSpPr/>
            <p:nvPr/>
          </p:nvSpPr>
          <p:spPr>
            <a:xfrm>
              <a:off x="239950" y="2096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15"/>
            <p:cNvSpPr/>
            <p:nvPr/>
          </p:nvSpPr>
          <p:spPr>
            <a:xfrm>
              <a:off x="239950" y="2025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15"/>
            <p:cNvSpPr/>
            <p:nvPr/>
          </p:nvSpPr>
          <p:spPr>
            <a:xfrm>
              <a:off x="239950" y="1952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15"/>
            <p:cNvSpPr/>
            <p:nvPr/>
          </p:nvSpPr>
          <p:spPr>
            <a:xfrm>
              <a:off x="239950" y="18813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15"/>
            <p:cNvSpPr/>
            <p:nvPr/>
          </p:nvSpPr>
          <p:spPr>
            <a:xfrm>
              <a:off x="239950" y="1808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15"/>
            <p:cNvSpPr/>
            <p:nvPr/>
          </p:nvSpPr>
          <p:spPr>
            <a:xfrm>
              <a:off x="239950" y="17373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15"/>
            <p:cNvSpPr/>
            <p:nvPr/>
          </p:nvSpPr>
          <p:spPr>
            <a:xfrm>
              <a:off x="239950" y="1664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15"/>
            <p:cNvSpPr/>
            <p:nvPr/>
          </p:nvSpPr>
          <p:spPr>
            <a:xfrm>
              <a:off x="239950" y="1592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15"/>
            <p:cNvSpPr/>
            <p:nvPr/>
          </p:nvSpPr>
          <p:spPr>
            <a:xfrm>
              <a:off x="239950" y="1520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15"/>
            <p:cNvSpPr/>
            <p:nvPr/>
          </p:nvSpPr>
          <p:spPr>
            <a:xfrm>
              <a:off x="239950" y="1448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15"/>
            <p:cNvSpPr/>
            <p:nvPr/>
          </p:nvSpPr>
          <p:spPr>
            <a:xfrm>
              <a:off x="239950" y="1376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15"/>
            <p:cNvSpPr/>
            <p:nvPr/>
          </p:nvSpPr>
          <p:spPr>
            <a:xfrm>
              <a:off x="239950" y="1304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15"/>
            <p:cNvSpPr/>
            <p:nvPr/>
          </p:nvSpPr>
          <p:spPr>
            <a:xfrm>
              <a:off x="239950" y="1232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5"/>
            <p:cNvSpPr/>
            <p:nvPr/>
          </p:nvSpPr>
          <p:spPr>
            <a:xfrm>
              <a:off x="239950" y="1160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15"/>
            <p:cNvSpPr/>
            <p:nvPr/>
          </p:nvSpPr>
          <p:spPr>
            <a:xfrm>
              <a:off x="239950" y="10889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15"/>
            <p:cNvSpPr/>
            <p:nvPr/>
          </p:nvSpPr>
          <p:spPr>
            <a:xfrm>
              <a:off x="239950" y="1016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15"/>
            <p:cNvSpPr/>
            <p:nvPr/>
          </p:nvSpPr>
          <p:spPr>
            <a:xfrm>
              <a:off x="239950" y="9450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15"/>
            <p:cNvSpPr/>
            <p:nvPr/>
          </p:nvSpPr>
          <p:spPr>
            <a:xfrm>
              <a:off x="721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15"/>
            <p:cNvSpPr/>
            <p:nvPr/>
          </p:nvSpPr>
          <p:spPr>
            <a:xfrm>
              <a:off x="713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15"/>
            <p:cNvSpPr/>
            <p:nvPr/>
          </p:nvSpPr>
          <p:spPr>
            <a:xfrm>
              <a:off x="7064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15"/>
            <p:cNvSpPr/>
            <p:nvPr/>
          </p:nvSpPr>
          <p:spPr>
            <a:xfrm>
              <a:off x="6992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15"/>
            <p:cNvSpPr/>
            <p:nvPr/>
          </p:nvSpPr>
          <p:spPr>
            <a:xfrm>
              <a:off x="69196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15"/>
            <p:cNvSpPr/>
            <p:nvPr/>
          </p:nvSpPr>
          <p:spPr>
            <a:xfrm>
              <a:off x="6847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15"/>
            <p:cNvSpPr/>
            <p:nvPr/>
          </p:nvSpPr>
          <p:spPr>
            <a:xfrm>
              <a:off x="677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15"/>
            <p:cNvSpPr/>
            <p:nvPr/>
          </p:nvSpPr>
          <p:spPr>
            <a:xfrm>
              <a:off x="670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15"/>
            <p:cNvSpPr/>
            <p:nvPr/>
          </p:nvSpPr>
          <p:spPr>
            <a:xfrm>
              <a:off x="6628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15"/>
            <p:cNvSpPr/>
            <p:nvPr/>
          </p:nvSpPr>
          <p:spPr>
            <a:xfrm>
              <a:off x="6556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15"/>
            <p:cNvSpPr/>
            <p:nvPr/>
          </p:nvSpPr>
          <p:spPr>
            <a:xfrm>
              <a:off x="6484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15"/>
            <p:cNvSpPr/>
            <p:nvPr/>
          </p:nvSpPr>
          <p:spPr>
            <a:xfrm>
              <a:off x="6411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15"/>
            <p:cNvSpPr/>
            <p:nvPr/>
          </p:nvSpPr>
          <p:spPr>
            <a:xfrm>
              <a:off x="633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15"/>
            <p:cNvSpPr/>
            <p:nvPr/>
          </p:nvSpPr>
          <p:spPr>
            <a:xfrm>
              <a:off x="6266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15"/>
            <p:cNvSpPr/>
            <p:nvPr/>
          </p:nvSpPr>
          <p:spPr>
            <a:xfrm>
              <a:off x="6193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15"/>
            <p:cNvSpPr/>
            <p:nvPr/>
          </p:nvSpPr>
          <p:spPr>
            <a:xfrm>
              <a:off x="6120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15"/>
            <p:cNvSpPr/>
            <p:nvPr/>
          </p:nvSpPr>
          <p:spPr>
            <a:xfrm>
              <a:off x="6048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15"/>
            <p:cNvSpPr/>
            <p:nvPr/>
          </p:nvSpPr>
          <p:spPr>
            <a:xfrm>
              <a:off x="5976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15"/>
            <p:cNvSpPr/>
            <p:nvPr/>
          </p:nvSpPr>
          <p:spPr>
            <a:xfrm>
              <a:off x="5903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15"/>
            <p:cNvSpPr/>
            <p:nvPr/>
          </p:nvSpPr>
          <p:spPr>
            <a:xfrm>
              <a:off x="5830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15"/>
            <p:cNvSpPr/>
            <p:nvPr/>
          </p:nvSpPr>
          <p:spPr>
            <a:xfrm>
              <a:off x="5757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15"/>
            <p:cNvSpPr/>
            <p:nvPr/>
          </p:nvSpPr>
          <p:spPr>
            <a:xfrm>
              <a:off x="5685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15"/>
            <p:cNvSpPr/>
            <p:nvPr/>
          </p:nvSpPr>
          <p:spPr>
            <a:xfrm>
              <a:off x="56129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15"/>
            <p:cNvSpPr/>
            <p:nvPr/>
          </p:nvSpPr>
          <p:spPr>
            <a:xfrm>
              <a:off x="5540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15"/>
            <p:cNvSpPr/>
            <p:nvPr/>
          </p:nvSpPr>
          <p:spPr>
            <a:xfrm>
              <a:off x="5468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15"/>
            <p:cNvSpPr/>
            <p:nvPr/>
          </p:nvSpPr>
          <p:spPr>
            <a:xfrm>
              <a:off x="5394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15"/>
            <p:cNvSpPr/>
            <p:nvPr/>
          </p:nvSpPr>
          <p:spPr>
            <a:xfrm>
              <a:off x="5322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15"/>
            <p:cNvSpPr/>
            <p:nvPr/>
          </p:nvSpPr>
          <p:spPr>
            <a:xfrm>
              <a:off x="5249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15"/>
            <p:cNvSpPr/>
            <p:nvPr/>
          </p:nvSpPr>
          <p:spPr>
            <a:xfrm>
              <a:off x="5177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15"/>
            <p:cNvSpPr/>
            <p:nvPr/>
          </p:nvSpPr>
          <p:spPr>
            <a:xfrm>
              <a:off x="510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15"/>
            <p:cNvSpPr/>
            <p:nvPr/>
          </p:nvSpPr>
          <p:spPr>
            <a:xfrm>
              <a:off x="503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15"/>
            <p:cNvSpPr/>
            <p:nvPr/>
          </p:nvSpPr>
          <p:spPr>
            <a:xfrm>
              <a:off x="4959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15"/>
            <p:cNvSpPr/>
            <p:nvPr/>
          </p:nvSpPr>
          <p:spPr>
            <a:xfrm>
              <a:off x="4886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15"/>
            <p:cNvSpPr/>
            <p:nvPr/>
          </p:nvSpPr>
          <p:spPr>
            <a:xfrm>
              <a:off x="48141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15"/>
            <p:cNvSpPr/>
            <p:nvPr/>
          </p:nvSpPr>
          <p:spPr>
            <a:xfrm>
              <a:off x="4741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15"/>
            <p:cNvSpPr/>
            <p:nvPr/>
          </p:nvSpPr>
          <p:spPr>
            <a:xfrm>
              <a:off x="4669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15"/>
            <p:cNvSpPr/>
            <p:nvPr/>
          </p:nvSpPr>
          <p:spPr>
            <a:xfrm>
              <a:off x="4596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15"/>
            <p:cNvSpPr/>
            <p:nvPr/>
          </p:nvSpPr>
          <p:spPr>
            <a:xfrm>
              <a:off x="4523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15"/>
            <p:cNvSpPr/>
            <p:nvPr/>
          </p:nvSpPr>
          <p:spPr>
            <a:xfrm>
              <a:off x="4451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15"/>
            <p:cNvSpPr/>
            <p:nvPr/>
          </p:nvSpPr>
          <p:spPr>
            <a:xfrm>
              <a:off x="4378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15"/>
            <p:cNvSpPr/>
            <p:nvPr/>
          </p:nvSpPr>
          <p:spPr>
            <a:xfrm>
              <a:off x="4306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15"/>
            <p:cNvSpPr/>
            <p:nvPr/>
          </p:nvSpPr>
          <p:spPr>
            <a:xfrm>
              <a:off x="4233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15"/>
            <p:cNvSpPr/>
            <p:nvPr/>
          </p:nvSpPr>
          <p:spPr>
            <a:xfrm>
              <a:off x="4160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15"/>
            <p:cNvSpPr/>
            <p:nvPr/>
          </p:nvSpPr>
          <p:spPr>
            <a:xfrm>
              <a:off x="4087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15"/>
            <p:cNvSpPr/>
            <p:nvPr/>
          </p:nvSpPr>
          <p:spPr>
            <a:xfrm>
              <a:off x="4015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15"/>
            <p:cNvSpPr/>
            <p:nvPr/>
          </p:nvSpPr>
          <p:spPr>
            <a:xfrm>
              <a:off x="3942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15"/>
            <p:cNvSpPr/>
            <p:nvPr/>
          </p:nvSpPr>
          <p:spPr>
            <a:xfrm>
              <a:off x="38705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15"/>
            <p:cNvSpPr/>
            <p:nvPr/>
          </p:nvSpPr>
          <p:spPr>
            <a:xfrm>
              <a:off x="3798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15"/>
            <p:cNvSpPr/>
            <p:nvPr/>
          </p:nvSpPr>
          <p:spPr>
            <a:xfrm>
              <a:off x="3724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15"/>
            <p:cNvSpPr/>
            <p:nvPr/>
          </p:nvSpPr>
          <p:spPr>
            <a:xfrm>
              <a:off x="3652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15"/>
            <p:cNvSpPr/>
            <p:nvPr/>
          </p:nvSpPr>
          <p:spPr>
            <a:xfrm>
              <a:off x="3579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15"/>
            <p:cNvSpPr/>
            <p:nvPr/>
          </p:nvSpPr>
          <p:spPr>
            <a:xfrm>
              <a:off x="3507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15"/>
            <p:cNvSpPr/>
            <p:nvPr/>
          </p:nvSpPr>
          <p:spPr>
            <a:xfrm>
              <a:off x="3434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15"/>
            <p:cNvSpPr/>
            <p:nvPr/>
          </p:nvSpPr>
          <p:spPr>
            <a:xfrm>
              <a:off x="3362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15"/>
            <p:cNvSpPr/>
            <p:nvPr/>
          </p:nvSpPr>
          <p:spPr>
            <a:xfrm>
              <a:off x="3289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15"/>
            <p:cNvSpPr/>
            <p:nvPr/>
          </p:nvSpPr>
          <p:spPr>
            <a:xfrm>
              <a:off x="3216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15"/>
            <p:cNvSpPr/>
            <p:nvPr/>
          </p:nvSpPr>
          <p:spPr>
            <a:xfrm>
              <a:off x="3144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15"/>
            <p:cNvSpPr/>
            <p:nvPr/>
          </p:nvSpPr>
          <p:spPr>
            <a:xfrm>
              <a:off x="3071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15"/>
            <p:cNvSpPr/>
            <p:nvPr/>
          </p:nvSpPr>
          <p:spPr>
            <a:xfrm>
              <a:off x="2999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15"/>
            <p:cNvSpPr/>
            <p:nvPr/>
          </p:nvSpPr>
          <p:spPr>
            <a:xfrm>
              <a:off x="2925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15"/>
            <p:cNvSpPr/>
            <p:nvPr/>
          </p:nvSpPr>
          <p:spPr>
            <a:xfrm>
              <a:off x="2853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15"/>
            <p:cNvSpPr/>
            <p:nvPr/>
          </p:nvSpPr>
          <p:spPr>
            <a:xfrm>
              <a:off x="2781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15"/>
            <p:cNvSpPr/>
            <p:nvPr/>
          </p:nvSpPr>
          <p:spPr>
            <a:xfrm>
              <a:off x="2708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15"/>
            <p:cNvSpPr/>
            <p:nvPr/>
          </p:nvSpPr>
          <p:spPr>
            <a:xfrm>
              <a:off x="2636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15"/>
            <p:cNvSpPr/>
            <p:nvPr/>
          </p:nvSpPr>
          <p:spPr>
            <a:xfrm>
              <a:off x="2563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15"/>
            <p:cNvSpPr/>
            <p:nvPr/>
          </p:nvSpPr>
          <p:spPr>
            <a:xfrm>
              <a:off x="249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15"/>
            <p:cNvSpPr/>
            <p:nvPr/>
          </p:nvSpPr>
          <p:spPr>
            <a:xfrm>
              <a:off x="241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15"/>
            <p:cNvSpPr/>
            <p:nvPr/>
          </p:nvSpPr>
          <p:spPr>
            <a:xfrm>
              <a:off x="2345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15"/>
            <p:cNvSpPr/>
            <p:nvPr/>
          </p:nvSpPr>
          <p:spPr>
            <a:xfrm>
              <a:off x="2273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15"/>
            <p:cNvSpPr/>
            <p:nvPr/>
          </p:nvSpPr>
          <p:spPr>
            <a:xfrm>
              <a:off x="2200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15"/>
            <p:cNvSpPr/>
            <p:nvPr/>
          </p:nvSpPr>
          <p:spPr>
            <a:xfrm>
              <a:off x="2128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15"/>
            <p:cNvSpPr/>
            <p:nvPr/>
          </p:nvSpPr>
          <p:spPr>
            <a:xfrm>
              <a:off x="205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15"/>
            <p:cNvSpPr/>
            <p:nvPr/>
          </p:nvSpPr>
          <p:spPr>
            <a:xfrm>
              <a:off x="198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15"/>
            <p:cNvSpPr/>
            <p:nvPr/>
          </p:nvSpPr>
          <p:spPr>
            <a:xfrm>
              <a:off x="19098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15"/>
            <p:cNvSpPr/>
            <p:nvPr/>
          </p:nvSpPr>
          <p:spPr>
            <a:xfrm>
              <a:off x="1837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15"/>
            <p:cNvSpPr/>
            <p:nvPr/>
          </p:nvSpPr>
          <p:spPr>
            <a:xfrm>
              <a:off x="1764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15"/>
            <p:cNvSpPr/>
            <p:nvPr/>
          </p:nvSpPr>
          <p:spPr>
            <a:xfrm>
              <a:off x="1692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15"/>
            <p:cNvSpPr/>
            <p:nvPr/>
          </p:nvSpPr>
          <p:spPr>
            <a:xfrm>
              <a:off x="161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15"/>
            <p:cNvSpPr/>
            <p:nvPr/>
          </p:nvSpPr>
          <p:spPr>
            <a:xfrm>
              <a:off x="1546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15"/>
            <p:cNvSpPr/>
            <p:nvPr/>
          </p:nvSpPr>
          <p:spPr>
            <a:xfrm>
              <a:off x="14742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15"/>
            <p:cNvSpPr/>
            <p:nvPr/>
          </p:nvSpPr>
          <p:spPr>
            <a:xfrm>
              <a:off x="1401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15"/>
            <p:cNvSpPr/>
            <p:nvPr/>
          </p:nvSpPr>
          <p:spPr>
            <a:xfrm>
              <a:off x="1329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15"/>
            <p:cNvSpPr/>
            <p:nvPr/>
          </p:nvSpPr>
          <p:spPr>
            <a:xfrm>
              <a:off x="1256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15"/>
            <p:cNvSpPr/>
            <p:nvPr/>
          </p:nvSpPr>
          <p:spPr>
            <a:xfrm>
              <a:off x="1183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15"/>
            <p:cNvSpPr/>
            <p:nvPr/>
          </p:nvSpPr>
          <p:spPr>
            <a:xfrm>
              <a:off x="1111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15"/>
            <p:cNvSpPr/>
            <p:nvPr/>
          </p:nvSpPr>
          <p:spPr>
            <a:xfrm>
              <a:off x="1038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15"/>
            <p:cNvSpPr/>
            <p:nvPr/>
          </p:nvSpPr>
          <p:spPr>
            <a:xfrm>
              <a:off x="966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15"/>
            <p:cNvSpPr/>
            <p:nvPr/>
          </p:nvSpPr>
          <p:spPr>
            <a:xfrm>
              <a:off x="893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15"/>
            <p:cNvSpPr/>
            <p:nvPr/>
          </p:nvSpPr>
          <p:spPr>
            <a:xfrm>
              <a:off x="820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15"/>
            <p:cNvSpPr/>
            <p:nvPr/>
          </p:nvSpPr>
          <p:spPr>
            <a:xfrm>
              <a:off x="747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15"/>
            <p:cNvSpPr/>
            <p:nvPr/>
          </p:nvSpPr>
          <p:spPr>
            <a:xfrm>
              <a:off x="675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15"/>
            <p:cNvSpPr/>
            <p:nvPr/>
          </p:nvSpPr>
          <p:spPr>
            <a:xfrm>
              <a:off x="603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15"/>
            <p:cNvSpPr/>
            <p:nvPr/>
          </p:nvSpPr>
          <p:spPr>
            <a:xfrm>
              <a:off x="530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15"/>
            <p:cNvSpPr/>
            <p:nvPr/>
          </p:nvSpPr>
          <p:spPr>
            <a:xfrm>
              <a:off x="458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15"/>
            <p:cNvSpPr/>
            <p:nvPr/>
          </p:nvSpPr>
          <p:spPr>
            <a:xfrm>
              <a:off x="38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15"/>
            <p:cNvSpPr/>
            <p:nvPr/>
          </p:nvSpPr>
          <p:spPr>
            <a:xfrm>
              <a:off x="31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8" name="Google Shape;238;p15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endParaRPr/>
          </a:p>
        </p:txBody>
      </p:sp>
      <p:sp>
        <p:nvSpPr>
          <p:cNvPr id="239" name="Google Shape;239;p15"/>
          <p:cNvSpPr txBox="1">
            <a:spLocks noGrp="1"/>
          </p:cNvSpPr>
          <p:nvPr>
            <p:ph type="body" idx="1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3700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Dosis"/>
              <a:buChar char="✘"/>
              <a:defRPr sz="2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✗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■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  <p:sp>
        <p:nvSpPr>
          <p:cNvPr id="240" name="Google Shape;240;p15"/>
          <p:cNvSpPr txBox="1">
            <a:spLocks noGrp="1"/>
          </p:cNvSpPr>
          <p:nvPr>
            <p:ph type="sldNum" idx="12"/>
          </p:nvPr>
        </p:nvSpPr>
        <p:spPr>
          <a:xfrm>
            <a:off x="4297544" y="4749762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buNone/>
              <a:defRPr sz="1200" b="1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 algn="ctr" rtl="0">
              <a:buNone/>
              <a:defRPr sz="1200" b="1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 algn="ctr" rtl="0">
              <a:buNone/>
              <a:defRPr sz="1200" b="1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 algn="ctr" rtl="0">
              <a:buNone/>
              <a:defRPr sz="1200" b="1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 algn="ctr" rtl="0">
              <a:buNone/>
              <a:defRPr sz="1200" b="1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 algn="ctr" rtl="0">
              <a:buNone/>
              <a:defRPr sz="1200" b="1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 algn="ctr" rtl="0">
              <a:buNone/>
              <a:defRPr sz="1200" b="1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 algn="ctr" rtl="0">
              <a:buNone/>
              <a:defRPr sz="1200" b="1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 algn="ctr" rtl="0">
              <a:buNone/>
              <a:defRPr sz="1200" b="1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ransition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>
            <a:alphaModFix/>
          </a:blip>
          <a:stretch>
            <a:fillRect/>
          </a:stretch>
        </a:blipFill>
        <a:effectLst/>
      </p:bgPr>
    </p:bg>
    <p:spTree>
      <p:nvGrpSpPr>
        <p:cNvPr id="1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p33"/>
          <p:cNvSpPr txBox="1">
            <a:spLocks noGrp="1"/>
          </p:cNvSpPr>
          <p:nvPr>
            <p:ph type="title"/>
          </p:nvPr>
        </p:nvSpPr>
        <p:spPr>
          <a:xfrm>
            <a:off x="628650" y="604684"/>
            <a:ext cx="7886700" cy="4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Calibri"/>
              <a:buNone/>
              <a:defRPr sz="27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644" name="Google Shape;644;p3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FFE4B7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E4B7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E4B7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E4B7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E4B7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5" name="Google Shape;645;p33"/>
          <p:cNvSpPr txBox="1">
            <a:spLocks noGrp="1"/>
          </p:cNvSpPr>
          <p:nvPr>
            <p:ph type="sldNum" idx="12"/>
          </p:nvPr>
        </p:nvSpPr>
        <p:spPr>
          <a:xfrm>
            <a:off x="6457950" y="330840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D98A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D98A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D98A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D98A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D98A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D98A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D98A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D98A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D98A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7.xml"/><Relationship Id="rId5" Type="http://schemas.openxmlformats.org/officeDocument/2006/relationships/hyperlink" Target="http://creativecommons.org/licenses/by-nc-sa/4.0/" TargetMode="External"/><Relationship Id="rId4" Type="http://schemas.openxmlformats.org/officeDocument/2006/relationships/hyperlink" Target="https://bit.ly/jne5nov21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hyperlink" Target="http://creativecommons.org/licenses/by-nc-sa/4.0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0.png"/><Relationship Id="rId5" Type="http://schemas.openxmlformats.org/officeDocument/2006/relationships/hyperlink" Target="https://bit.ly/jne5nov21" TargetMode="Externa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course/view.php?id=342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Relationship Id="rId6" Type="http://schemas.openxmlformats.org/officeDocument/2006/relationships/hyperlink" Target="https://forms.office.com/r/kHQhdRu3zG" TargetMode="External"/><Relationship Id="rId5" Type="http://schemas.openxmlformats.org/officeDocument/2006/relationships/image" Target="../media/image19.png"/><Relationship Id="rId4" Type="http://schemas.openxmlformats.org/officeDocument/2006/relationships/hyperlink" Target="https://forms.gle/YZ4qnbQ9Beuk5Sgy8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Relationship Id="rId6" Type="http://schemas.openxmlformats.org/officeDocument/2006/relationships/hyperlink" Target="http://www.wooclap.com/QIFIN21" TargetMode="External"/><Relationship Id="rId5" Type="http://schemas.openxmlformats.org/officeDocument/2006/relationships/image" Target="../media/image22.png"/><Relationship Id="rId10" Type="http://schemas.openxmlformats.org/officeDocument/2006/relationships/image" Target="../media/image25.png"/><Relationship Id="rId4" Type="http://schemas.openxmlformats.org/officeDocument/2006/relationships/hyperlink" Target="https://edpuzzle.com/assignments/612cdd56e8317741203715d3/watch" TargetMode="External"/><Relationship Id="rId9" Type="http://schemas.openxmlformats.org/officeDocument/2006/relationships/hyperlink" Target="https://student.desmos.com/join/9hhsyf?lang=fr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2.png"/><Relationship Id="rId4" Type="http://schemas.openxmlformats.org/officeDocument/2006/relationships/hyperlink" Target="https://edpuzzle.com/assignments/612cdd56e8317741203715d3/watch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oclap.com/QIFIN21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student.desmos.com/join/9hhsyf?lang=fr" TargetMode="External"/><Relationship Id="rId3" Type="http://schemas.openxmlformats.org/officeDocument/2006/relationships/hyperlink" Target="https://edpuzzle.com/assignments/612cdd56e8317741203715d3/watch" TargetMode="External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3.png"/><Relationship Id="rId5" Type="http://schemas.openxmlformats.org/officeDocument/2006/relationships/hyperlink" Target="http://www.wooclap.com/QIFIN21" TargetMode="External"/><Relationship Id="rId10" Type="http://schemas.openxmlformats.org/officeDocument/2006/relationships/image" Target="../media/image29.png"/><Relationship Id="rId4" Type="http://schemas.openxmlformats.org/officeDocument/2006/relationships/image" Target="../media/image22.png"/><Relationship Id="rId9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3.jpg"/><Relationship Id="rId5" Type="http://schemas.openxmlformats.org/officeDocument/2006/relationships/image" Target="../media/image20.png"/><Relationship Id="rId4" Type="http://schemas.openxmlformats.org/officeDocument/2006/relationships/hyperlink" Target="https://forms.office.com/r/Etq69UmMpJ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course/view.php?id=342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5.png"/><Relationship Id="rId5" Type="http://schemas.openxmlformats.org/officeDocument/2006/relationships/hyperlink" Target="https://campus.recit.qc.ca/mod/page/view.php?id=11980" TargetMode="External"/><Relationship Id="rId4" Type="http://schemas.openxmlformats.org/officeDocument/2006/relationships/hyperlink" Target="https://campus.recit.qc.ca/course/view.php?id=342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bit.ly/jne2021-d7" TargetMode="External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39.png"/><Relationship Id="rId11" Type="http://schemas.openxmlformats.org/officeDocument/2006/relationships/image" Target="../media/image42.png"/><Relationship Id="rId5" Type="http://schemas.openxmlformats.org/officeDocument/2006/relationships/image" Target="../media/image38.png"/><Relationship Id="rId10" Type="http://schemas.openxmlformats.org/officeDocument/2006/relationships/image" Target="../media/image41.png"/><Relationship Id="rId4" Type="http://schemas.openxmlformats.org/officeDocument/2006/relationships/image" Target="../media/image37.png"/><Relationship Id="rId9" Type="http://schemas.openxmlformats.org/officeDocument/2006/relationships/hyperlink" Target="https://bit.ly/jne2021-e7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channel/UCxER51fHozZ7fUOaiP4QT-w" TargetMode="External"/><Relationship Id="rId3" Type="http://schemas.openxmlformats.org/officeDocument/2006/relationships/image" Target="../media/image43.png"/><Relationship Id="rId7" Type="http://schemas.openxmlformats.org/officeDocument/2006/relationships/hyperlink" Target="https://twitter.com/recitqc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2.xml"/><Relationship Id="rId6" Type="http://schemas.openxmlformats.org/officeDocument/2006/relationships/hyperlink" Target="https://www.facebook.com/recitqc" TargetMode="External"/><Relationship Id="rId11" Type="http://schemas.openxmlformats.org/officeDocument/2006/relationships/image" Target="../media/image45.png"/><Relationship Id="rId5" Type="http://schemas.openxmlformats.org/officeDocument/2006/relationships/hyperlink" Target="mailto:equipe@recitmst.qc.ca" TargetMode="External"/><Relationship Id="rId10" Type="http://schemas.openxmlformats.org/officeDocument/2006/relationships/image" Target="../media/image44.png"/><Relationship Id="rId4" Type="http://schemas.openxmlformats.org/officeDocument/2006/relationships/hyperlink" Target="mailto:campus@recit.qc.ca" TargetMode="External"/><Relationship Id="rId9" Type="http://schemas.openxmlformats.org/officeDocument/2006/relationships/hyperlink" Target="http://creativecommons.org/licenses/by-nc-sa/4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2" name="Google Shape;712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2325" y="0"/>
            <a:ext cx="918632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13" name="Google Shape;713;p44"/>
          <p:cNvSpPr txBox="1"/>
          <p:nvPr/>
        </p:nvSpPr>
        <p:spPr>
          <a:xfrm>
            <a:off x="438275" y="3574850"/>
            <a:ext cx="41337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3400" b="1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bit.ly/jne5nov21</a:t>
            </a:r>
            <a:endParaRPr sz="1700"/>
          </a:p>
        </p:txBody>
      </p:sp>
      <p:sp>
        <p:nvSpPr>
          <p:cNvPr id="714" name="Google Shape;714;p44"/>
          <p:cNvSpPr txBox="1"/>
          <p:nvPr/>
        </p:nvSpPr>
        <p:spPr>
          <a:xfrm>
            <a:off x="236850" y="4860300"/>
            <a:ext cx="5391600" cy="28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Cette présentation est mise à disposition, sauf exception, selon les termes de la </a:t>
            </a:r>
            <a:r>
              <a:rPr lang="fr-CA" sz="800" u="sng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Licence Creative Common</a:t>
            </a:r>
            <a:r>
              <a:rPr lang="fr-CA" sz="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.</a:t>
            </a:r>
            <a:endParaRPr sz="13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p45"/>
          <p:cNvSpPr txBox="1">
            <a:spLocks noGrp="1"/>
          </p:cNvSpPr>
          <p:nvPr>
            <p:ph type="title"/>
          </p:nvPr>
        </p:nvSpPr>
        <p:spPr>
          <a:xfrm>
            <a:off x="702900" y="225025"/>
            <a:ext cx="79965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6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Plan de la rencontre </a:t>
            </a:r>
            <a:endParaRPr sz="3600">
              <a:highlight>
                <a:schemeClr val="lt1"/>
              </a:highlight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20" name="Google Shape;720;p45"/>
          <p:cNvSpPr txBox="1">
            <a:spLocks noGrp="1"/>
          </p:cNvSpPr>
          <p:nvPr>
            <p:ph type="body" idx="1"/>
          </p:nvPr>
        </p:nvSpPr>
        <p:spPr>
          <a:xfrm>
            <a:off x="732850" y="1242825"/>
            <a:ext cx="6902400" cy="250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Ubuntu"/>
              <a:buChar char="❏"/>
            </a:pPr>
            <a:r>
              <a:rPr lang="fr-CA" sz="23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Bienvenue!</a:t>
            </a:r>
            <a:endParaRPr sz="23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AA22A"/>
              </a:buClr>
              <a:buSzPts val="2300"/>
              <a:buFont typeface="Ubuntu"/>
              <a:buChar char="❏"/>
            </a:pPr>
            <a:r>
              <a:rPr lang="fr-CA" sz="23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Dynamisez votre enseignement à l’aide des QI</a:t>
            </a:r>
            <a:endParaRPr sz="23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914400" lvl="1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Ubuntu"/>
              <a:buChar char="❏"/>
            </a:pPr>
            <a:r>
              <a:rPr lang="fr-CA" sz="23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Préparation </a:t>
            </a:r>
            <a:endParaRPr sz="23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914400" lvl="1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Ubuntu"/>
              <a:buChar char="❏"/>
            </a:pPr>
            <a:r>
              <a:rPr lang="fr-CA" sz="23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Réalisation</a:t>
            </a:r>
            <a:endParaRPr sz="23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914400" lvl="1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Ubuntu"/>
              <a:buChar char="❏"/>
            </a:pPr>
            <a:r>
              <a:rPr lang="fr-CA" sz="23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Intégration</a:t>
            </a:r>
            <a:endParaRPr sz="23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AA22A"/>
              </a:buClr>
              <a:buSzPts val="2300"/>
              <a:buFont typeface="Ubuntu"/>
              <a:buChar char="❏"/>
            </a:pPr>
            <a:r>
              <a:rPr lang="fr-CA" sz="23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Badge de participation</a:t>
            </a:r>
            <a:endParaRPr sz="29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21" name="Google Shape;721;p4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2</a:t>
            </a:fld>
            <a:endParaRPr/>
          </a:p>
        </p:txBody>
      </p:sp>
      <p:pic>
        <p:nvPicPr>
          <p:cNvPr id="722" name="Google Shape;722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70173" y="407519"/>
            <a:ext cx="918875" cy="887582"/>
          </a:xfrm>
          <a:prstGeom prst="rect">
            <a:avLst/>
          </a:prstGeom>
          <a:noFill/>
          <a:ln>
            <a:noFill/>
          </a:ln>
        </p:spPr>
      </p:pic>
      <p:sp>
        <p:nvSpPr>
          <p:cNvPr id="723" name="Google Shape;723;p45"/>
          <p:cNvSpPr txBox="1">
            <a:spLocks noGrp="1"/>
          </p:cNvSpPr>
          <p:nvPr>
            <p:ph type="sldNum" idx="12"/>
          </p:nvPr>
        </p:nvSpPr>
        <p:spPr>
          <a:xfrm>
            <a:off x="3770042" y="4798205"/>
            <a:ext cx="626400" cy="34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2</a:t>
            </a:fld>
            <a:endParaRPr/>
          </a:p>
        </p:txBody>
      </p:sp>
      <p:pic>
        <p:nvPicPr>
          <p:cNvPr id="724" name="Google Shape;724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90600" y="2180575"/>
            <a:ext cx="1441975" cy="1515501"/>
          </a:xfrm>
          <a:prstGeom prst="rect">
            <a:avLst/>
          </a:prstGeom>
          <a:noFill/>
          <a:ln>
            <a:noFill/>
          </a:ln>
        </p:spPr>
      </p:pic>
      <p:sp>
        <p:nvSpPr>
          <p:cNvPr id="725" name="Google Shape;725;p45"/>
          <p:cNvSpPr txBox="1"/>
          <p:nvPr/>
        </p:nvSpPr>
        <p:spPr>
          <a:xfrm>
            <a:off x="-363850" y="1099825"/>
            <a:ext cx="4763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726" name="Google Shape;726;p45"/>
          <p:cNvSpPr txBox="1"/>
          <p:nvPr/>
        </p:nvSpPr>
        <p:spPr>
          <a:xfrm>
            <a:off x="4625150" y="4135500"/>
            <a:ext cx="42183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600" b="1" u="sng">
                <a:solidFill>
                  <a:srgbClr val="FFA22A"/>
                </a:solidFill>
                <a:highlight>
                  <a:schemeClr val="lt1"/>
                </a:highlight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bit.ly/jne5nov21</a:t>
            </a:r>
            <a:r>
              <a:rPr lang="fr-CA" sz="29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9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27" name="Google Shape;727;p4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84450" y="4422375"/>
            <a:ext cx="857250" cy="314325"/>
          </a:xfrm>
          <a:prstGeom prst="rect">
            <a:avLst/>
          </a:prstGeom>
          <a:noFill/>
          <a:ln>
            <a:noFill/>
          </a:ln>
        </p:spPr>
      </p:pic>
      <p:sp>
        <p:nvSpPr>
          <p:cNvPr id="728" name="Google Shape;728;p45"/>
          <p:cNvSpPr txBox="1"/>
          <p:nvPr/>
        </p:nvSpPr>
        <p:spPr>
          <a:xfrm>
            <a:off x="1823800" y="4330500"/>
            <a:ext cx="3125100" cy="51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900">
                <a:solidFill>
                  <a:srgbClr val="4A86E8"/>
                </a:solidFill>
                <a:latin typeface="Ubuntu"/>
                <a:ea typeface="Ubuntu"/>
                <a:cs typeface="Ubuntu"/>
                <a:sym typeface="Ubuntu"/>
              </a:rPr>
              <a:t>Cette présentation est mise à disposition, sauf exception, selon les termes de la </a:t>
            </a:r>
            <a:r>
              <a:rPr lang="fr-CA" sz="900" u="sng">
                <a:solidFill>
                  <a:srgbClr val="4A86E8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Licence Creative Common</a:t>
            </a:r>
            <a:r>
              <a:rPr lang="fr-CA" sz="900">
                <a:solidFill>
                  <a:srgbClr val="4A86E8"/>
                </a:solidFill>
                <a:latin typeface="Ubuntu"/>
                <a:ea typeface="Ubuntu"/>
                <a:cs typeface="Ubuntu"/>
                <a:sym typeface="Ubuntu"/>
              </a:rPr>
              <a:t>.</a:t>
            </a:r>
            <a:endParaRPr>
              <a:solidFill>
                <a:srgbClr val="4A86E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3" name="Google Shape;733;p46"/>
          <p:cNvPicPr preferRelativeResize="0"/>
          <p:nvPr/>
        </p:nvPicPr>
        <p:blipFill rotWithShape="1">
          <a:blip r:embed="rId3">
            <a:alphaModFix/>
          </a:blip>
          <a:srcRect l="7264" r="13086"/>
          <a:stretch/>
        </p:blipFill>
        <p:spPr>
          <a:xfrm>
            <a:off x="0" y="4386616"/>
            <a:ext cx="9144003" cy="582996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734" name="Google Shape;734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8413" y="677688"/>
            <a:ext cx="3060077" cy="3788125"/>
          </a:xfrm>
          <a:prstGeom prst="rect">
            <a:avLst/>
          </a:prstGeom>
          <a:noFill/>
          <a:ln>
            <a:noFill/>
          </a:ln>
        </p:spPr>
      </p:pic>
      <p:sp>
        <p:nvSpPr>
          <p:cNvPr id="735" name="Google Shape;735;p46"/>
          <p:cNvSpPr txBox="1">
            <a:spLocks noGrp="1"/>
          </p:cNvSpPr>
          <p:nvPr>
            <p:ph type="title"/>
          </p:nvPr>
        </p:nvSpPr>
        <p:spPr>
          <a:xfrm>
            <a:off x="197988" y="143238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Oswald"/>
                <a:ea typeface="Oswald"/>
                <a:cs typeface="Oswald"/>
                <a:sym typeface="Oswald"/>
              </a:rPr>
              <a:t>Petites astuces de</a:t>
            </a:r>
            <a:endParaRPr b="1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36" name="Google Shape;736;p46"/>
          <p:cNvSpPr/>
          <p:nvPr/>
        </p:nvSpPr>
        <p:spPr>
          <a:xfrm>
            <a:off x="3324175" y="3773400"/>
            <a:ext cx="494314" cy="535659"/>
          </a:xfrm>
          <a:custGeom>
            <a:avLst/>
            <a:gdLst/>
            <a:ahLst/>
            <a:cxnLst/>
            <a:rect l="l" t="t" r="r" b="b"/>
            <a:pathLst>
              <a:path w="17384" h="31152" extrusionOk="0">
                <a:moveTo>
                  <a:pt x="9927" y="31152"/>
                </a:moveTo>
                <a:cubicBezTo>
                  <a:pt x="11125" y="27786"/>
                  <a:pt x="18771" y="16147"/>
                  <a:pt x="17116" y="10955"/>
                </a:cubicBezTo>
                <a:cubicBezTo>
                  <a:pt x="15462" y="5763"/>
                  <a:pt x="2853" y="1826"/>
                  <a:pt x="0" y="0"/>
                </a:cubicBezTo>
              </a:path>
            </a:pathLst>
          </a:custGeom>
          <a:noFill/>
          <a:ln w="76200" cap="flat" cmpd="sng">
            <a:solidFill>
              <a:srgbClr val="FFA22A"/>
            </a:solidFill>
            <a:prstDash val="solid"/>
            <a:round/>
            <a:headEnd type="none" w="med" len="med"/>
            <a:tailEnd type="stealth" w="med" len="med"/>
          </a:ln>
        </p:spPr>
      </p:sp>
      <p:sp>
        <p:nvSpPr>
          <p:cNvPr id="737" name="Google Shape;737;p46"/>
          <p:cNvSpPr/>
          <p:nvPr/>
        </p:nvSpPr>
        <p:spPr>
          <a:xfrm>
            <a:off x="3522962" y="4126703"/>
            <a:ext cx="997500" cy="975300"/>
          </a:xfrm>
          <a:prstGeom prst="ellipse">
            <a:avLst/>
          </a:prstGeom>
          <a:noFill/>
          <a:ln w="76200" cap="flat" cmpd="sng">
            <a:solidFill>
              <a:srgbClr val="FF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38" name="Google Shape;738;p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90793" y="1972301"/>
            <a:ext cx="4283462" cy="2154400"/>
          </a:xfrm>
          <a:prstGeom prst="rect">
            <a:avLst/>
          </a:prstGeom>
          <a:noFill/>
          <a:ln>
            <a:noFill/>
          </a:ln>
        </p:spPr>
      </p:pic>
      <p:sp>
        <p:nvSpPr>
          <p:cNvPr id="739" name="Google Shape;739;p46"/>
          <p:cNvSpPr/>
          <p:nvPr/>
        </p:nvSpPr>
        <p:spPr>
          <a:xfrm>
            <a:off x="6376402" y="4126700"/>
            <a:ext cx="997500" cy="975300"/>
          </a:xfrm>
          <a:prstGeom prst="ellipse">
            <a:avLst/>
          </a:prstGeom>
          <a:noFill/>
          <a:ln w="76200" cap="flat" cmpd="sng">
            <a:solidFill>
              <a:srgbClr val="FF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0" name="Google Shape;740;p46"/>
          <p:cNvSpPr/>
          <p:nvPr/>
        </p:nvSpPr>
        <p:spPr>
          <a:xfrm rot="-691846" flipH="1">
            <a:off x="6060820" y="3661185"/>
            <a:ext cx="530710" cy="907636"/>
          </a:xfrm>
          <a:custGeom>
            <a:avLst/>
            <a:gdLst/>
            <a:ahLst/>
            <a:cxnLst/>
            <a:rect l="l" t="t" r="r" b="b"/>
            <a:pathLst>
              <a:path w="17384" h="31152" extrusionOk="0">
                <a:moveTo>
                  <a:pt x="9927" y="31152"/>
                </a:moveTo>
                <a:cubicBezTo>
                  <a:pt x="11125" y="27786"/>
                  <a:pt x="18771" y="16147"/>
                  <a:pt x="17116" y="10955"/>
                </a:cubicBezTo>
                <a:cubicBezTo>
                  <a:pt x="15462" y="5763"/>
                  <a:pt x="2853" y="1826"/>
                  <a:pt x="0" y="0"/>
                </a:cubicBezTo>
              </a:path>
            </a:pathLst>
          </a:custGeom>
          <a:noFill/>
          <a:ln w="76200" cap="flat" cmpd="sng">
            <a:solidFill>
              <a:srgbClr val="FFA22A"/>
            </a:solidFill>
            <a:prstDash val="solid"/>
            <a:round/>
            <a:headEnd type="none" w="med" len="med"/>
            <a:tailEnd type="stealth" w="med" len="med"/>
          </a:ln>
        </p:spPr>
      </p:sp>
      <p:pic>
        <p:nvPicPr>
          <p:cNvPr id="741" name="Google Shape;741;p46" descr="Zoom Logo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813212" y="235588"/>
            <a:ext cx="1707250" cy="38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2" name="Google Shape;742;p4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884088" y="-34462"/>
            <a:ext cx="1127350" cy="1127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p47"/>
          <p:cNvSpPr txBox="1">
            <a:spLocks noGrp="1"/>
          </p:cNvSpPr>
          <p:nvPr>
            <p:ph type="sldNum" idx="12"/>
          </p:nvPr>
        </p:nvSpPr>
        <p:spPr>
          <a:xfrm>
            <a:off x="3947100" y="473684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4</a:t>
            </a:fld>
            <a:endParaRPr/>
          </a:p>
        </p:txBody>
      </p:sp>
      <p:sp>
        <p:nvSpPr>
          <p:cNvPr id="748" name="Google Shape;748;p47"/>
          <p:cNvSpPr txBox="1">
            <a:spLocks noGrp="1"/>
          </p:cNvSpPr>
          <p:nvPr>
            <p:ph type="title" idx="4294967295"/>
          </p:nvPr>
        </p:nvSpPr>
        <p:spPr>
          <a:xfrm>
            <a:off x="2159000" y="169750"/>
            <a:ext cx="5201700" cy="68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2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Accéder à l’autoformation</a:t>
            </a:r>
            <a:endParaRPr sz="32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49" name="Google Shape;749;p47"/>
          <p:cNvSpPr txBox="1"/>
          <p:nvPr/>
        </p:nvSpPr>
        <p:spPr>
          <a:xfrm>
            <a:off x="3056900" y="4549150"/>
            <a:ext cx="2674200" cy="2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marR="0" lvl="0" indent="-107950" algn="l" rtl="0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Viga"/>
              <a:buChar char=" "/>
            </a:pPr>
            <a:r>
              <a:rPr lang="fr-CA" sz="1700" b="1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Lien vers l’autoformation</a:t>
            </a:r>
            <a:endParaRPr sz="1700">
              <a:solidFill>
                <a:schemeClr val="accent1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750" name="Google Shape;750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7775" y="857350"/>
            <a:ext cx="7313793" cy="35703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" name="Google Shape;755;p48"/>
          <p:cNvSpPr txBox="1">
            <a:spLocks noGrp="1"/>
          </p:cNvSpPr>
          <p:nvPr>
            <p:ph type="sldNum" idx="12"/>
          </p:nvPr>
        </p:nvSpPr>
        <p:spPr>
          <a:xfrm>
            <a:off x="4333900" y="473684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5</a:t>
            </a:fld>
            <a:endParaRPr/>
          </a:p>
        </p:txBody>
      </p:sp>
      <p:sp>
        <p:nvSpPr>
          <p:cNvPr id="756" name="Google Shape;756;p48"/>
          <p:cNvSpPr txBox="1">
            <a:spLocks noGrp="1"/>
          </p:cNvSpPr>
          <p:nvPr>
            <p:ph type="title" idx="4294967295"/>
          </p:nvPr>
        </p:nvSpPr>
        <p:spPr>
          <a:xfrm>
            <a:off x="1855900" y="169750"/>
            <a:ext cx="5504700" cy="68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2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Connexion à </a:t>
            </a:r>
            <a:r>
              <a:rPr lang="fr-CA" sz="3200" u="sng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Campus RÉCIT</a:t>
            </a:r>
            <a:endParaRPr sz="32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57" name="Google Shape;757;p48"/>
          <p:cNvSpPr txBox="1"/>
          <p:nvPr/>
        </p:nvSpPr>
        <p:spPr>
          <a:xfrm>
            <a:off x="5295525" y="1369217"/>
            <a:ext cx="3932100" cy="33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 fontScale="70000" lnSpcReduction="20000"/>
          </a:bodyPr>
          <a:lstStyle/>
          <a:p>
            <a:pPr marL="91440" lvl="0" indent="-14224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Viga"/>
              <a:buChar char=" "/>
            </a:pPr>
            <a:r>
              <a:rPr lang="fr-CA" sz="3200" b="1">
                <a:solidFill>
                  <a:schemeClr val="accent1"/>
                </a:solidFill>
                <a:latin typeface="Viga"/>
                <a:ea typeface="Viga"/>
                <a:cs typeface="Viga"/>
                <a:sym typeface="Viga"/>
              </a:rPr>
              <a:t>Avantages</a:t>
            </a:r>
            <a:endParaRPr sz="3200">
              <a:solidFill>
                <a:schemeClr val="accent1"/>
              </a:solidFill>
              <a:latin typeface="Viga"/>
              <a:ea typeface="Viga"/>
              <a:cs typeface="Viga"/>
              <a:sym typeface="Viga"/>
            </a:endParaRPr>
          </a:p>
          <a:p>
            <a:pPr marL="91440" lvl="0" indent="-14224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1CADE4"/>
              </a:buClr>
              <a:buSzPct val="100000"/>
              <a:buFont typeface="Viga"/>
              <a:buChar char="▪"/>
            </a:pPr>
            <a:r>
              <a:rPr lang="fr-CA" sz="3200">
                <a:solidFill>
                  <a:srgbClr val="3F3F3F"/>
                </a:solidFill>
                <a:latin typeface="Viga"/>
                <a:ea typeface="Viga"/>
                <a:cs typeface="Viga"/>
                <a:sym typeface="Viga"/>
              </a:rPr>
              <a:t>Avoir le suivi de progression</a:t>
            </a:r>
            <a:endParaRPr sz="3200">
              <a:solidFill>
                <a:srgbClr val="3F3F3F"/>
              </a:solidFill>
              <a:latin typeface="Viga"/>
              <a:ea typeface="Viga"/>
              <a:cs typeface="Viga"/>
              <a:sym typeface="Viga"/>
            </a:endParaRPr>
          </a:p>
          <a:p>
            <a:pPr marL="91440" lvl="0" indent="-14224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1CADE4"/>
              </a:buClr>
              <a:buSzPct val="100000"/>
              <a:buFont typeface="Viga"/>
              <a:buChar char="▪"/>
            </a:pPr>
            <a:r>
              <a:rPr lang="fr-CA" sz="3200">
                <a:solidFill>
                  <a:srgbClr val="3F3F3F"/>
                </a:solidFill>
                <a:latin typeface="Viga"/>
                <a:ea typeface="Viga"/>
                <a:cs typeface="Viga"/>
                <a:sym typeface="Viga"/>
              </a:rPr>
              <a:t>Faire les tests</a:t>
            </a:r>
            <a:endParaRPr sz="3200">
              <a:solidFill>
                <a:srgbClr val="3F3F3F"/>
              </a:solidFill>
              <a:latin typeface="Viga"/>
              <a:ea typeface="Viga"/>
              <a:cs typeface="Viga"/>
              <a:sym typeface="Viga"/>
            </a:endParaRPr>
          </a:p>
          <a:p>
            <a:pPr marL="91440" lvl="0" indent="-14224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1CADE4"/>
              </a:buClr>
              <a:buSzPct val="100000"/>
              <a:buFont typeface="Viga"/>
              <a:buChar char="▪"/>
            </a:pPr>
            <a:r>
              <a:rPr lang="fr-CA" sz="3200">
                <a:solidFill>
                  <a:srgbClr val="3F3F3F"/>
                </a:solidFill>
                <a:latin typeface="Viga"/>
                <a:ea typeface="Viga"/>
                <a:cs typeface="Viga"/>
                <a:sym typeface="Viga"/>
              </a:rPr>
              <a:t>Écrire dans les forums</a:t>
            </a:r>
            <a:endParaRPr sz="3200">
              <a:solidFill>
                <a:srgbClr val="3F3F3F"/>
              </a:solidFill>
              <a:latin typeface="Viga"/>
              <a:ea typeface="Viga"/>
              <a:cs typeface="Viga"/>
              <a:sym typeface="Viga"/>
            </a:endParaRPr>
          </a:p>
          <a:p>
            <a:pPr marL="91440" lvl="0" indent="-14224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1CADE4"/>
              </a:buClr>
              <a:buSzPct val="100000"/>
              <a:buFont typeface="Viga"/>
              <a:buChar char="▪"/>
            </a:pPr>
            <a:r>
              <a:rPr lang="fr-CA" sz="3200">
                <a:solidFill>
                  <a:srgbClr val="3F3F3F"/>
                </a:solidFill>
                <a:latin typeface="Viga"/>
                <a:ea typeface="Viga"/>
                <a:cs typeface="Viga"/>
                <a:sym typeface="Viga"/>
              </a:rPr>
              <a:t>Émettre des commentaires</a:t>
            </a:r>
            <a:endParaRPr sz="3200">
              <a:solidFill>
                <a:srgbClr val="3F3F3F"/>
              </a:solidFill>
              <a:latin typeface="Viga"/>
              <a:ea typeface="Viga"/>
              <a:cs typeface="Viga"/>
              <a:sym typeface="Viga"/>
            </a:endParaRPr>
          </a:p>
          <a:p>
            <a:pPr marL="91440" lvl="0" indent="-14224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1CADE4"/>
              </a:buClr>
              <a:buSzPct val="100000"/>
              <a:buFont typeface="Viga"/>
              <a:buChar char="▪"/>
            </a:pPr>
            <a:r>
              <a:rPr lang="fr-CA" sz="3200">
                <a:solidFill>
                  <a:srgbClr val="3F3F3F"/>
                </a:solidFill>
                <a:latin typeface="Viga"/>
                <a:ea typeface="Viga"/>
                <a:cs typeface="Viga"/>
                <a:sym typeface="Viga"/>
              </a:rPr>
              <a:t>Demander des badges</a:t>
            </a:r>
            <a:endParaRPr sz="3200">
              <a:solidFill>
                <a:srgbClr val="3F3F3F"/>
              </a:solidFill>
              <a:latin typeface="Viga"/>
              <a:ea typeface="Viga"/>
              <a:cs typeface="Viga"/>
              <a:sym typeface="Viga"/>
            </a:endParaRPr>
          </a:p>
          <a:p>
            <a:pPr marL="91440" lvl="0" indent="-14224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rgbClr val="1CADE4"/>
              </a:buClr>
              <a:buSzPct val="100000"/>
              <a:buFont typeface="Viga"/>
              <a:buChar char="▪"/>
            </a:pPr>
            <a:r>
              <a:rPr lang="fr-CA" sz="3200">
                <a:solidFill>
                  <a:srgbClr val="3F3F3F"/>
                </a:solidFill>
                <a:latin typeface="Viga"/>
                <a:ea typeface="Viga"/>
                <a:cs typeface="Viga"/>
                <a:sym typeface="Viga"/>
              </a:rPr>
              <a:t>Etc.</a:t>
            </a:r>
            <a:endParaRPr sz="3200">
              <a:solidFill>
                <a:srgbClr val="3F3F3F"/>
              </a:solidFill>
              <a:latin typeface="Viga"/>
              <a:ea typeface="Viga"/>
              <a:cs typeface="Viga"/>
              <a:sym typeface="Viga"/>
            </a:endParaRPr>
          </a:p>
          <a:p>
            <a:pPr marL="91440" lvl="0" indent="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None/>
            </a:pPr>
            <a:endParaRPr sz="32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58" name="Google Shape;758;p48" descr="Page de connexion de Campus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2625" y="1521625"/>
            <a:ext cx="4289100" cy="2888525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9"/>
              </a:srgbClr>
            </a:outerShdw>
          </a:effectLst>
        </p:spPr>
      </p:pic>
      <p:sp>
        <p:nvSpPr>
          <p:cNvPr id="759" name="Google Shape;759;p48"/>
          <p:cNvSpPr/>
          <p:nvPr/>
        </p:nvSpPr>
        <p:spPr>
          <a:xfrm>
            <a:off x="457204" y="4410161"/>
            <a:ext cx="1486500" cy="326700"/>
          </a:xfrm>
          <a:prstGeom prst="roundRect">
            <a:avLst>
              <a:gd name="adj" fmla="val 16667"/>
            </a:avLst>
          </a:prstGeom>
          <a:solidFill>
            <a:srgbClr val="FAA22A"/>
          </a:solidFill>
          <a:ln w="15875" cap="flat" cmpd="sng">
            <a:solidFill>
              <a:srgbClr val="147EA6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Par formulaire</a:t>
            </a:r>
            <a:endParaRPr sz="1200"/>
          </a:p>
        </p:txBody>
      </p:sp>
      <p:sp>
        <p:nvSpPr>
          <p:cNvPr id="760" name="Google Shape;760;p48"/>
          <p:cNvSpPr/>
          <p:nvPr/>
        </p:nvSpPr>
        <p:spPr>
          <a:xfrm>
            <a:off x="784550" y="4068800"/>
            <a:ext cx="831300" cy="1968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F8BB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1" name="Google Shape;761;p48"/>
          <p:cNvSpPr/>
          <p:nvPr/>
        </p:nvSpPr>
        <p:spPr>
          <a:xfrm>
            <a:off x="2961219" y="3565522"/>
            <a:ext cx="1486500" cy="544800"/>
          </a:xfrm>
          <a:prstGeom prst="roundRect">
            <a:avLst>
              <a:gd name="adj" fmla="val 16667"/>
            </a:avLst>
          </a:prstGeom>
          <a:solidFill>
            <a:srgbClr val="FAA22A"/>
          </a:solidFill>
          <a:ln w="15875" cap="flat" cmpd="sng">
            <a:solidFill>
              <a:srgbClr val="147EA6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Avec une connexion tierce</a:t>
            </a:r>
            <a:endParaRPr sz="1000"/>
          </a:p>
        </p:txBody>
      </p:sp>
      <p:sp>
        <p:nvSpPr>
          <p:cNvPr id="762" name="Google Shape;762;p48"/>
          <p:cNvSpPr/>
          <p:nvPr/>
        </p:nvSpPr>
        <p:spPr>
          <a:xfrm>
            <a:off x="2835825" y="3054825"/>
            <a:ext cx="1650900" cy="4218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F8BB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3" name="Google Shape;763;p48"/>
          <p:cNvSpPr/>
          <p:nvPr/>
        </p:nvSpPr>
        <p:spPr>
          <a:xfrm>
            <a:off x="2835826" y="2714050"/>
            <a:ext cx="1032300" cy="1968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F8BB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4" name="Google Shape;764;p48"/>
          <p:cNvSpPr/>
          <p:nvPr/>
        </p:nvSpPr>
        <p:spPr>
          <a:xfrm>
            <a:off x="3387483" y="1925825"/>
            <a:ext cx="998400" cy="544800"/>
          </a:xfrm>
          <a:prstGeom prst="roundRect">
            <a:avLst>
              <a:gd name="adj" fmla="val 16667"/>
            </a:avLst>
          </a:prstGeom>
          <a:solidFill>
            <a:srgbClr val="FAA22A"/>
          </a:solidFill>
          <a:ln w="15875" cap="flat" cmpd="sng">
            <a:solidFill>
              <a:srgbClr val="147EA6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connexion anonyme</a:t>
            </a:r>
            <a:endParaRPr sz="1000"/>
          </a:p>
        </p:txBody>
      </p:sp>
      <p:sp>
        <p:nvSpPr>
          <p:cNvPr id="765" name="Google Shape;765;p48"/>
          <p:cNvSpPr txBox="1"/>
          <p:nvPr/>
        </p:nvSpPr>
        <p:spPr>
          <a:xfrm>
            <a:off x="707782" y="1062934"/>
            <a:ext cx="2744400" cy="50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marR="0" lvl="0" indent="-1397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Viga"/>
              <a:buChar char=" "/>
            </a:pPr>
            <a:r>
              <a:rPr lang="fr-CA" sz="2200" b="1">
                <a:solidFill>
                  <a:schemeClr val="accent1"/>
                </a:solidFill>
                <a:latin typeface="Viga"/>
                <a:ea typeface="Viga"/>
                <a:cs typeface="Viga"/>
                <a:sym typeface="Viga"/>
              </a:rPr>
              <a:t>Types</a:t>
            </a:r>
            <a:endParaRPr sz="2200">
              <a:solidFill>
                <a:schemeClr val="accent1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7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7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7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7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7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7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75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0" name="Google Shape;770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5975" y="305587"/>
            <a:ext cx="7894249" cy="4379925"/>
          </a:xfrm>
          <a:prstGeom prst="rect">
            <a:avLst/>
          </a:prstGeom>
          <a:noFill/>
          <a:ln>
            <a:noFill/>
          </a:ln>
        </p:spPr>
      </p:pic>
      <p:sp>
        <p:nvSpPr>
          <p:cNvPr id="771" name="Google Shape;771;p49"/>
          <p:cNvSpPr txBox="1">
            <a:spLocks noGrp="1"/>
          </p:cNvSpPr>
          <p:nvPr>
            <p:ph type="sldNum" idx="12"/>
          </p:nvPr>
        </p:nvSpPr>
        <p:spPr>
          <a:xfrm>
            <a:off x="4098675" y="4791224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6</a:t>
            </a:fld>
            <a:endParaRPr/>
          </a:p>
        </p:txBody>
      </p:sp>
      <p:sp>
        <p:nvSpPr>
          <p:cNvPr id="772" name="Google Shape;772;p49"/>
          <p:cNvSpPr/>
          <p:nvPr/>
        </p:nvSpPr>
        <p:spPr>
          <a:xfrm>
            <a:off x="1829475" y="2093925"/>
            <a:ext cx="1978500" cy="10503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3" name="Google Shape;773;p49"/>
          <p:cNvSpPr/>
          <p:nvPr/>
        </p:nvSpPr>
        <p:spPr>
          <a:xfrm>
            <a:off x="5092100" y="2086950"/>
            <a:ext cx="2040900" cy="11109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74" name="Google Shape;774;p49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66075" y="2260775"/>
            <a:ext cx="716500" cy="7166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775" name="Google Shape;775;p49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092100" y="2667500"/>
            <a:ext cx="548700" cy="54855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776" name="Google Shape;776;p49"/>
          <p:cNvSpPr/>
          <p:nvPr/>
        </p:nvSpPr>
        <p:spPr>
          <a:xfrm>
            <a:off x="548975" y="239900"/>
            <a:ext cx="2811300" cy="5871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Google Shape;781;p50"/>
          <p:cNvSpPr txBox="1">
            <a:spLocks noGrp="1"/>
          </p:cNvSpPr>
          <p:nvPr>
            <p:ph type="sldNum" idx="12"/>
          </p:nvPr>
        </p:nvSpPr>
        <p:spPr>
          <a:xfrm>
            <a:off x="4074842" y="4798205"/>
            <a:ext cx="626400" cy="34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7</a:t>
            </a:fld>
            <a:endParaRPr/>
          </a:p>
        </p:txBody>
      </p:sp>
      <p:pic>
        <p:nvPicPr>
          <p:cNvPr id="782" name="Google Shape;782;p50"/>
          <p:cNvPicPr preferRelativeResize="0"/>
          <p:nvPr/>
        </p:nvPicPr>
        <p:blipFill rotWithShape="1">
          <a:blip r:embed="rId3">
            <a:alphaModFix/>
          </a:blip>
          <a:srcRect b="13051"/>
          <a:stretch/>
        </p:blipFill>
        <p:spPr>
          <a:xfrm>
            <a:off x="664625" y="227025"/>
            <a:ext cx="7781925" cy="4510874"/>
          </a:xfrm>
          <a:prstGeom prst="rect">
            <a:avLst/>
          </a:prstGeom>
          <a:noFill/>
          <a:ln>
            <a:noFill/>
          </a:ln>
        </p:spPr>
      </p:pic>
      <p:sp>
        <p:nvSpPr>
          <p:cNvPr id="783" name="Google Shape;783;p50"/>
          <p:cNvSpPr/>
          <p:nvPr/>
        </p:nvSpPr>
        <p:spPr>
          <a:xfrm>
            <a:off x="1172925" y="1781425"/>
            <a:ext cx="2272200" cy="13821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84" name="Google Shape;784;p50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l="25819" t="20479" r="24267" b="18552"/>
          <a:stretch/>
        </p:blipFill>
        <p:spPr>
          <a:xfrm>
            <a:off x="1251803" y="1901610"/>
            <a:ext cx="481279" cy="60409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785" name="Google Shape;785;p50"/>
          <p:cNvSpPr/>
          <p:nvPr/>
        </p:nvSpPr>
        <p:spPr>
          <a:xfrm>
            <a:off x="4421616" y="3163467"/>
            <a:ext cx="2272200" cy="1429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86" name="Google Shape;786;p50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406532" y="3595619"/>
            <a:ext cx="542663" cy="56581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787" name="Google Shape;787;p50"/>
          <p:cNvSpPr/>
          <p:nvPr/>
        </p:nvSpPr>
        <p:spPr>
          <a:xfrm>
            <a:off x="3504725" y="1781425"/>
            <a:ext cx="4387200" cy="13821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88" name="Google Shape;788;p50"/>
          <p:cNvPicPr preferRelativeResize="0"/>
          <p:nvPr/>
        </p:nvPicPr>
        <p:blipFill rotWithShape="1">
          <a:blip r:embed="rId8">
            <a:alphaModFix/>
          </a:blip>
          <a:srcRect b="18012"/>
          <a:stretch/>
        </p:blipFill>
        <p:spPr>
          <a:xfrm>
            <a:off x="5327425" y="2171413"/>
            <a:ext cx="626400" cy="62207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789" name="Google Shape;789;p50"/>
          <p:cNvSpPr/>
          <p:nvPr/>
        </p:nvSpPr>
        <p:spPr>
          <a:xfrm>
            <a:off x="2149377" y="3163467"/>
            <a:ext cx="2272200" cy="1429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90" name="Google Shape;790;p50">
            <a:hlinkClick r:id="rId9"/>
          </p:cNvPr>
          <p:cNvPicPr preferRelativeResize="0"/>
          <p:nvPr/>
        </p:nvPicPr>
        <p:blipFill rotWithShape="1">
          <a:blip r:embed="rId10">
            <a:alphaModFix/>
          </a:blip>
          <a:srcRect r="73775"/>
          <a:stretch/>
        </p:blipFill>
        <p:spPr>
          <a:xfrm>
            <a:off x="2297370" y="3329913"/>
            <a:ext cx="438028" cy="45159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791" name="Google Shape;791;p50"/>
          <p:cNvSpPr/>
          <p:nvPr/>
        </p:nvSpPr>
        <p:spPr>
          <a:xfrm>
            <a:off x="3166350" y="182000"/>
            <a:ext cx="2811300" cy="5871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Google Shape;796;p51"/>
          <p:cNvSpPr txBox="1">
            <a:spLocks noGrp="1"/>
          </p:cNvSpPr>
          <p:nvPr>
            <p:ph type="sldNum" idx="12"/>
          </p:nvPr>
        </p:nvSpPr>
        <p:spPr>
          <a:xfrm>
            <a:off x="4074842" y="4798205"/>
            <a:ext cx="626400" cy="34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8</a:t>
            </a:fld>
            <a:endParaRPr/>
          </a:p>
        </p:txBody>
      </p:sp>
      <p:pic>
        <p:nvPicPr>
          <p:cNvPr id="797" name="Google Shape;797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94100" y="196750"/>
            <a:ext cx="5824825" cy="475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8" name="Google Shape;798;p51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l="25819" t="20479" r="24267" b="18552"/>
          <a:stretch/>
        </p:blipFill>
        <p:spPr>
          <a:xfrm>
            <a:off x="1512796" y="572346"/>
            <a:ext cx="752925" cy="94507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799" name="Google Shape;799;p51"/>
          <p:cNvSpPr/>
          <p:nvPr/>
        </p:nvSpPr>
        <p:spPr>
          <a:xfrm>
            <a:off x="2055625" y="3470525"/>
            <a:ext cx="5056500" cy="756600"/>
          </a:xfrm>
          <a:prstGeom prst="roundRect">
            <a:avLst>
              <a:gd name="adj" fmla="val 16667"/>
            </a:avLst>
          </a:prstGeom>
          <a:noFill/>
          <a:ln w="1143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800" name="Google Shape;800;p51"/>
          <p:cNvCxnSpPr/>
          <p:nvPr/>
        </p:nvCxnSpPr>
        <p:spPr>
          <a:xfrm>
            <a:off x="825500" y="2571750"/>
            <a:ext cx="1280700" cy="867900"/>
          </a:xfrm>
          <a:prstGeom prst="straightConnector1">
            <a:avLst/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Google Shape;805;p52"/>
          <p:cNvSpPr txBox="1">
            <a:spLocks noGrp="1"/>
          </p:cNvSpPr>
          <p:nvPr>
            <p:ph type="sldNum" idx="12"/>
          </p:nvPr>
        </p:nvSpPr>
        <p:spPr>
          <a:xfrm>
            <a:off x="4074842" y="4798205"/>
            <a:ext cx="626400" cy="34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9</a:t>
            </a:fld>
            <a:endParaRPr/>
          </a:p>
        </p:txBody>
      </p:sp>
      <p:pic>
        <p:nvPicPr>
          <p:cNvPr id="806" name="Google Shape;806;p52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4475" y="301025"/>
            <a:ext cx="703600" cy="73362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807" name="Google Shape;807;p5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46450" y="0"/>
            <a:ext cx="5461303" cy="257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8" name="Google Shape;808;p5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291875" y="2650574"/>
            <a:ext cx="4560249" cy="24929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09" name="Google Shape;809;p52"/>
          <p:cNvCxnSpPr/>
          <p:nvPr/>
        </p:nvCxnSpPr>
        <p:spPr>
          <a:xfrm flipH="1">
            <a:off x="6040325" y="2844900"/>
            <a:ext cx="1443000" cy="443100"/>
          </a:xfrm>
          <a:prstGeom prst="straightConnector1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810" name="Google Shape;810;p52"/>
          <p:cNvSpPr txBox="1"/>
          <p:nvPr/>
        </p:nvSpPr>
        <p:spPr>
          <a:xfrm>
            <a:off x="5950775" y="1174825"/>
            <a:ext cx="2978400" cy="554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 b="1">
                <a:latin typeface="Dosis"/>
                <a:ea typeface="Dosis"/>
                <a:cs typeface="Dosis"/>
                <a:sym typeface="Dosis"/>
              </a:rPr>
              <a:t>wooclap.com/JNEQI</a:t>
            </a:r>
            <a:endParaRPr sz="2400" b="1"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" name="Google Shape;815;p53"/>
          <p:cNvSpPr txBox="1">
            <a:spLocks noGrp="1"/>
          </p:cNvSpPr>
          <p:nvPr>
            <p:ph type="sldNum" idx="12"/>
          </p:nvPr>
        </p:nvSpPr>
        <p:spPr>
          <a:xfrm>
            <a:off x="4074842" y="4798205"/>
            <a:ext cx="626400" cy="34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10</a:t>
            </a:fld>
            <a:endParaRPr/>
          </a:p>
        </p:txBody>
      </p:sp>
      <p:sp>
        <p:nvSpPr>
          <p:cNvPr id="816" name="Google Shape;816;p53"/>
          <p:cNvSpPr/>
          <p:nvPr/>
        </p:nvSpPr>
        <p:spPr>
          <a:xfrm>
            <a:off x="1172934" y="1781436"/>
            <a:ext cx="2272200" cy="1429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17" name="Google Shape;817;p53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l="25819" t="20479" r="24267" b="18552"/>
          <a:stretch/>
        </p:blipFill>
        <p:spPr>
          <a:xfrm>
            <a:off x="1251803" y="1901610"/>
            <a:ext cx="481279" cy="60409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818" name="Google Shape;818;p53"/>
          <p:cNvSpPr/>
          <p:nvPr/>
        </p:nvSpPr>
        <p:spPr>
          <a:xfrm>
            <a:off x="4421616" y="3163467"/>
            <a:ext cx="2272200" cy="1429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19" name="Google Shape;819;p53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406532" y="3595619"/>
            <a:ext cx="542663" cy="56581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820" name="Google Shape;820;p53"/>
          <p:cNvSpPr/>
          <p:nvPr/>
        </p:nvSpPr>
        <p:spPr>
          <a:xfrm>
            <a:off x="3504717" y="1781425"/>
            <a:ext cx="4387200" cy="14787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21" name="Google Shape;821;p53"/>
          <p:cNvPicPr preferRelativeResize="0"/>
          <p:nvPr/>
        </p:nvPicPr>
        <p:blipFill rotWithShape="1">
          <a:blip r:embed="rId7">
            <a:alphaModFix/>
          </a:blip>
          <a:srcRect b="18012"/>
          <a:stretch/>
        </p:blipFill>
        <p:spPr>
          <a:xfrm>
            <a:off x="5327425" y="2171413"/>
            <a:ext cx="626400" cy="62207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822" name="Google Shape;822;p53"/>
          <p:cNvSpPr/>
          <p:nvPr/>
        </p:nvSpPr>
        <p:spPr>
          <a:xfrm>
            <a:off x="2149377" y="3163467"/>
            <a:ext cx="2272200" cy="1429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23" name="Google Shape;823;p53">
            <a:hlinkClick r:id="rId8"/>
          </p:cNvPr>
          <p:cNvPicPr preferRelativeResize="0"/>
          <p:nvPr/>
        </p:nvPicPr>
        <p:blipFill rotWithShape="1">
          <a:blip r:embed="rId9">
            <a:alphaModFix/>
          </a:blip>
          <a:srcRect r="73775"/>
          <a:stretch/>
        </p:blipFill>
        <p:spPr>
          <a:xfrm>
            <a:off x="2297370" y="3329913"/>
            <a:ext cx="438028" cy="45159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824" name="Google Shape;824;p5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28638" y="395288"/>
            <a:ext cx="8086725" cy="4352925"/>
          </a:xfrm>
          <a:prstGeom prst="rect">
            <a:avLst/>
          </a:prstGeom>
          <a:noFill/>
          <a:ln>
            <a:noFill/>
          </a:ln>
        </p:spPr>
      </p:pic>
      <p:sp>
        <p:nvSpPr>
          <p:cNvPr id="825" name="Google Shape;825;p53"/>
          <p:cNvSpPr/>
          <p:nvPr/>
        </p:nvSpPr>
        <p:spPr>
          <a:xfrm>
            <a:off x="4324800" y="3735625"/>
            <a:ext cx="4209000" cy="6693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826" name="Google Shape;826;p53"/>
          <p:cNvCxnSpPr/>
          <p:nvPr/>
        </p:nvCxnSpPr>
        <p:spPr>
          <a:xfrm rot="10800000" flipH="1">
            <a:off x="2190750" y="4064150"/>
            <a:ext cx="2063700" cy="95100"/>
          </a:xfrm>
          <a:prstGeom prst="straightConnector1">
            <a:avLst/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827" name="Google Shape;827;p53">
            <a:hlinkClick r:id="rId8"/>
          </p:cNvPr>
          <p:cNvPicPr preferRelativeResize="0"/>
          <p:nvPr/>
        </p:nvPicPr>
        <p:blipFill rotWithShape="1">
          <a:blip r:embed="rId9">
            <a:alphaModFix/>
          </a:blip>
          <a:srcRect r="73775"/>
          <a:stretch/>
        </p:blipFill>
        <p:spPr>
          <a:xfrm>
            <a:off x="189250" y="249176"/>
            <a:ext cx="810875" cy="83597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" name="Google Shape;832;p54"/>
          <p:cNvSpPr txBox="1">
            <a:spLocks noGrp="1"/>
          </p:cNvSpPr>
          <p:nvPr>
            <p:ph type="sldNum" idx="12"/>
          </p:nvPr>
        </p:nvSpPr>
        <p:spPr>
          <a:xfrm>
            <a:off x="4074842" y="4798205"/>
            <a:ext cx="626400" cy="34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11</a:t>
            </a:fld>
            <a:endParaRPr/>
          </a:p>
        </p:txBody>
      </p:sp>
      <p:pic>
        <p:nvPicPr>
          <p:cNvPr id="833" name="Google Shape;833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6150" y="894225"/>
            <a:ext cx="3799874" cy="3146200"/>
          </a:xfrm>
          <a:prstGeom prst="rect">
            <a:avLst/>
          </a:prstGeom>
          <a:noFill/>
          <a:ln>
            <a:noFill/>
          </a:ln>
        </p:spPr>
      </p:pic>
      <p:sp>
        <p:nvSpPr>
          <p:cNvPr id="834" name="Google Shape;834;p54"/>
          <p:cNvSpPr/>
          <p:nvPr/>
        </p:nvSpPr>
        <p:spPr>
          <a:xfrm>
            <a:off x="702750" y="2403225"/>
            <a:ext cx="3372000" cy="6732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835" name="Google Shape;835;p54"/>
          <p:cNvCxnSpPr/>
          <p:nvPr/>
        </p:nvCxnSpPr>
        <p:spPr>
          <a:xfrm rot="10800000" flipH="1">
            <a:off x="2171300" y="3586200"/>
            <a:ext cx="1041300" cy="738600"/>
          </a:xfrm>
          <a:prstGeom prst="straightConnector1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836" name="Google Shape;836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82844" y="902300"/>
            <a:ext cx="3708757" cy="3146201"/>
          </a:xfrm>
          <a:prstGeom prst="rect">
            <a:avLst/>
          </a:prstGeom>
          <a:noFill/>
          <a:ln>
            <a:noFill/>
          </a:ln>
        </p:spPr>
      </p:pic>
      <p:sp>
        <p:nvSpPr>
          <p:cNvPr id="837" name="Google Shape;837;p54"/>
          <p:cNvSpPr/>
          <p:nvPr/>
        </p:nvSpPr>
        <p:spPr>
          <a:xfrm>
            <a:off x="5367775" y="2403300"/>
            <a:ext cx="3468900" cy="6732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8" name="Google Shape;838;p54"/>
          <p:cNvSpPr txBox="1"/>
          <p:nvPr/>
        </p:nvSpPr>
        <p:spPr>
          <a:xfrm>
            <a:off x="2825200" y="4184250"/>
            <a:ext cx="41211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2. Inscrire votre prénom</a:t>
            </a:r>
            <a:endParaRPr sz="24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839" name="Google Shape;839;p54"/>
          <p:cNvSpPr txBox="1"/>
          <p:nvPr/>
        </p:nvSpPr>
        <p:spPr>
          <a:xfrm>
            <a:off x="2616700" y="235100"/>
            <a:ext cx="43296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1. Inscrire le nom d’une salle</a:t>
            </a:r>
            <a:endParaRPr/>
          </a:p>
        </p:txBody>
      </p:sp>
      <p:sp>
        <p:nvSpPr>
          <p:cNvPr id="840" name="Google Shape;840;p54"/>
          <p:cNvSpPr txBox="1"/>
          <p:nvPr/>
        </p:nvSpPr>
        <p:spPr>
          <a:xfrm>
            <a:off x="936050" y="2590650"/>
            <a:ext cx="2978400" cy="431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600" b="1">
                <a:latin typeface="Dosis"/>
                <a:ea typeface="Dosis"/>
                <a:cs typeface="Dosis"/>
                <a:sym typeface="Dosis"/>
              </a:rPr>
              <a:t>PATRICECAMPUS</a:t>
            </a:r>
            <a:endParaRPr sz="1600" b="1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841" name="Google Shape;841;p54"/>
          <p:cNvSpPr txBox="1"/>
          <p:nvPr/>
        </p:nvSpPr>
        <p:spPr>
          <a:xfrm>
            <a:off x="5603475" y="2569350"/>
            <a:ext cx="2978400" cy="431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600" b="1">
                <a:latin typeface="Dosis"/>
                <a:ea typeface="Dosis"/>
                <a:cs typeface="Dosis"/>
                <a:sym typeface="Dosis"/>
              </a:rPr>
              <a:t>5ESONYA</a:t>
            </a:r>
            <a:endParaRPr sz="1600" b="1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842" name="Google Shape;842;p54"/>
          <p:cNvSpPr txBox="1"/>
          <p:nvPr/>
        </p:nvSpPr>
        <p:spPr>
          <a:xfrm>
            <a:off x="1186350" y="1860900"/>
            <a:ext cx="2404800" cy="431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600" b="1">
                <a:latin typeface="Dosis"/>
                <a:ea typeface="Dosis"/>
                <a:cs typeface="Dosis"/>
                <a:sym typeface="Dosis"/>
              </a:rPr>
              <a:t>Noms de famille de A à L</a:t>
            </a:r>
            <a:endParaRPr sz="1600" b="1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843" name="Google Shape;843;p54"/>
          <p:cNvSpPr txBox="1"/>
          <p:nvPr/>
        </p:nvSpPr>
        <p:spPr>
          <a:xfrm>
            <a:off x="5934825" y="1860900"/>
            <a:ext cx="2404800" cy="431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600" b="1">
                <a:latin typeface="Dosis"/>
                <a:ea typeface="Dosis"/>
                <a:cs typeface="Dosis"/>
                <a:sym typeface="Dosis"/>
              </a:rPr>
              <a:t>Noms de famille de M à Z</a:t>
            </a:r>
            <a:endParaRPr sz="1600" b="1"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p55"/>
          <p:cNvSpPr txBox="1">
            <a:spLocks noGrp="1"/>
          </p:cNvSpPr>
          <p:nvPr>
            <p:ph type="sldNum" idx="12"/>
          </p:nvPr>
        </p:nvSpPr>
        <p:spPr>
          <a:xfrm>
            <a:off x="3873461" y="4701190"/>
            <a:ext cx="654000" cy="33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12</a:t>
            </a:fld>
            <a:endParaRPr/>
          </a:p>
        </p:txBody>
      </p:sp>
      <p:pic>
        <p:nvPicPr>
          <p:cNvPr id="849" name="Google Shape;849;p55"/>
          <p:cNvPicPr preferRelativeResize="0"/>
          <p:nvPr/>
        </p:nvPicPr>
        <p:blipFill rotWithShape="1">
          <a:blip r:embed="rId3">
            <a:alphaModFix/>
          </a:blip>
          <a:srcRect b="11394"/>
          <a:stretch/>
        </p:blipFill>
        <p:spPr>
          <a:xfrm>
            <a:off x="550325" y="288450"/>
            <a:ext cx="8226325" cy="4412735"/>
          </a:xfrm>
          <a:prstGeom prst="rect">
            <a:avLst/>
          </a:prstGeom>
          <a:noFill/>
          <a:ln>
            <a:noFill/>
          </a:ln>
        </p:spPr>
      </p:pic>
      <p:sp>
        <p:nvSpPr>
          <p:cNvPr id="850" name="Google Shape;850;p55"/>
          <p:cNvSpPr/>
          <p:nvPr/>
        </p:nvSpPr>
        <p:spPr>
          <a:xfrm>
            <a:off x="5792525" y="236950"/>
            <a:ext cx="2811300" cy="5871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51" name="Google Shape;851;p55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40775" y="1607525"/>
            <a:ext cx="548700" cy="54855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852" name="Google Shape;852;p55"/>
          <p:cNvPicPr preferRelativeResize="0"/>
          <p:nvPr/>
        </p:nvPicPr>
        <p:blipFill rotWithShape="1">
          <a:blip r:embed="rId6">
            <a:alphaModFix/>
          </a:blip>
          <a:srcRect b="12311"/>
          <a:stretch/>
        </p:blipFill>
        <p:spPr>
          <a:xfrm>
            <a:off x="759050" y="1015500"/>
            <a:ext cx="7625899" cy="3685675"/>
          </a:xfrm>
          <a:prstGeom prst="rect">
            <a:avLst/>
          </a:prstGeom>
          <a:noFill/>
          <a:ln>
            <a:noFill/>
          </a:ln>
        </p:spPr>
      </p:pic>
      <p:sp>
        <p:nvSpPr>
          <p:cNvPr id="853" name="Google Shape;853;p55"/>
          <p:cNvSpPr/>
          <p:nvPr/>
        </p:nvSpPr>
        <p:spPr>
          <a:xfrm>
            <a:off x="3524713" y="3192113"/>
            <a:ext cx="2157300" cy="1297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54" name="Google Shape;854;p5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160325" y="1815751"/>
            <a:ext cx="239675" cy="22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5" name="Google Shape;855;p5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489175" y="1815751"/>
            <a:ext cx="239675" cy="22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6" name="Google Shape;856;p5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774575" y="1787176"/>
            <a:ext cx="239675" cy="22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7" name="Google Shape;857;p5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489175" y="3192126"/>
            <a:ext cx="239675" cy="22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8" name="Google Shape;858;p5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806713" y="3192126"/>
            <a:ext cx="239675" cy="22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9" name="Google Shape;859;p5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160325" y="3192126"/>
            <a:ext cx="239675" cy="22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0" name="Google Shape;860;p55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95075" y="3833250"/>
            <a:ext cx="548700" cy="54855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100"/>
                                        <p:tgtEl>
                                          <p:spTgt spid="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" name="Google Shape;865;p56"/>
          <p:cNvSpPr txBox="1">
            <a:spLocks noGrp="1"/>
          </p:cNvSpPr>
          <p:nvPr>
            <p:ph type="sldNum" idx="12"/>
          </p:nvPr>
        </p:nvSpPr>
        <p:spPr>
          <a:xfrm>
            <a:off x="3947100" y="473684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13</a:t>
            </a:fld>
            <a:endParaRPr/>
          </a:p>
        </p:txBody>
      </p:sp>
      <p:sp>
        <p:nvSpPr>
          <p:cNvPr id="866" name="Google Shape;866;p56"/>
          <p:cNvSpPr txBox="1">
            <a:spLocks noGrp="1"/>
          </p:cNvSpPr>
          <p:nvPr>
            <p:ph type="title" idx="4294967295"/>
          </p:nvPr>
        </p:nvSpPr>
        <p:spPr>
          <a:xfrm>
            <a:off x="2452800" y="169750"/>
            <a:ext cx="5855400" cy="68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2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Survol sections finales</a:t>
            </a:r>
            <a:endParaRPr sz="32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867" name="Google Shape;867;p56"/>
          <p:cNvSpPr txBox="1"/>
          <p:nvPr/>
        </p:nvSpPr>
        <p:spPr>
          <a:xfrm>
            <a:off x="3056900" y="4549150"/>
            <a:ext cx="2674200" cy="2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marR="0" lvl="0" indent="-107950" algn="l" rtl="0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Viga"/>
              <a:buChar char=" "/>
            </a:pPr>
            <a:r>
              <a:rPr lang="fr-CA" sz="1700" b="1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Lien vers l’autoformation</a:t>
            </a:r>
            <a:endParaRPr sz="1700">
              <a:solidFill>
                <a:schemeClr val="accent1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868" name="Google Shape;868;p5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7775" y="857350"/>
            <a:ext cx="7313793" cy="35703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" name="Google Shape;873;p5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14</a:t>
            </a:fld>
            <a:endParaRPr/>
          </a:p>
        </p:txBody>
      </p:sp>
      <p:sp>
        <p:nvSpPr>
          <p:cNvPr id="874" name="Google Shape;874;p57"/>
          <p:cNvSpPr txBox="1">
            <a:spLocks noGrp="1"/>
          </p:cNvSpPr>
          <p:nvPr>
            <p:ph type="title" idx="4294967295"/>
          </p:nvPr>
        </p:nvSpPr>
        <p:spPr>
          <a:xfrm>
            <a:off x="1391950" y="319500"/>
            <a:ext cx="6140400" cy="105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600" b="1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Obtenez votre </a:t>
            </a:r>
            <a:endParaRPr sz="3600" b="1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600" b="1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badge de participation</a:t>
            </a:r>
            <a:endParaRPr sz="3600" b="1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875" name="Google Shape;875;p57"/>
          <p:cNvSpPr txBox="1"/>
          <p:nvPr/>
        </p:nvSpPr>
        <p:spPr>
          <a:xfrm>
            <a:off x="3146600" y="1684275"/>
            <a:ext cx="5839500" cy="254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282204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24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1- Créer un compte sur le </a:t>
            </a:r>
            <a:r>
              <a:rPr lang="fr-CA" sz="24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Campus RÉCIT</a:t>
            </a:r>
            <a:endParaRPr sz="24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marR="282204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fr-CA" sz="24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2- S’inscrire à </a:t>
            </a:r>
            <a:r>
              <a:rPr lang="fr-CA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ce cours</a:t>
            </a:r>
            <a:r>
              <a:rPr lang="fr-CA" sz="24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. </a:t>
            </a:r>
            <a:endParaRPr sz="2300">
              <a:solidFill>
                <a:schemeClr val="accent1"/>
              </a:solidFill>
              <a:latin typeface="Ubuntu Medium"/>
              <a:ea typeface="Ubuntu Medium"/>
              <a:cs typeface="Ubuntu Medium"/>
              <a:sym typeface="Ubuntu Medium"/>
            </a:endParaRPr>
          </a:p>
          <a:p>
            <a:pPr marL="0" marR="282204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fr-CA" sz="24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3- Pour l’attribution du badge                 « Participation », </a:t>
            </a:r>
            <a:r>
              <a:rPr lang="fr-CA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cliquer sur ce lien</a:t>
            </a:r>
            <a:r>
              <a:rPr lang="fr-CA" sz="24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.</a:t>
            </a:r>
            <a:endParaRPr sz="2400">
              <a:solidFill>
                <a:schemeClr val="accent1"/>
              </a:solidFill>
              <a:latin typeface="Ubuntu Medium"/>
              <a:ea typeface="Ubuntu Medium"/>
              <a:cs typeface="Ubuntu Medium"/>
              <a:sym typeface="Ubuntu Medium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24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876" name="Google Shape;876;p57"/>
          <p:cNvSpPr txBox="1">
            <a:spLocks noGrp="1"/>
          </p:cNvSpPr>
          <p:nvPr>
            <p:ph type="sldNum" idx="12"/>
          </p:nvPr>
        </p:nvSpPr>
        <p:spPr>
          <a:xfrm>
            <a:off x="3770042" y="4798205"/>
            <a:ext cx="626400" cy="34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14</a:t>
            </a:fld>
            <a:endParaRPr/>
          </a:p>
        </p:txBody>
      </p:sp>
      <p:pic>
        <p:nvPicPr>
          <p:cNvPr id="877" name="Google Shape;877;p5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62000" y="1988400"/>
            <a:ext cx="2094650" cy="2041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" name="Google Shape;882;p58"/>
          <p:cNvSpPr txBox="1">
            <a:spLocks noGrp="1"/>
          </p:cNvSpPr>
          <p:nvPr>
            <p:ph type="title"/>
          </p:nvPr>
        </p:nvSpPr>
        <p:spPr>
          <a:xfrm>
            <a:off x="209343" y="191741"/>
            <a:ext cx="7886700" cy="5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3125"/>
              <a:buFont typeface="Calibri"/>
              <a:buNone/>
            </a:pPr>
            <a:r>
              <a:rPr lang="fr-CA" sz="3200">
                <a:latin typeface="Viga"/>
                <a:ea typeface="Viga"/>
                <a:cs typeface="Viga"/>
                <a:sym typeface="Viga"/>
              </a:rPr>
              <a:t>Obtenir un badge de participation – atelier E7</a:t>
            </a:r>
            <a:endParaRPr sz="32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883" name="Google Shape;883;p58"/>
          <p:cNvSpPr txBox="1"/>
          <p:nvPr/>
        </p:nvSpPr>
        <p:spPr>
          <a:xfrm>
            <a:off x="203963" y="962026"/>
            <a:ext cx="3363300" cy="11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254000" marR="0" lvl="0" indent="-247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AutoNum type="arabicPeriod"/>
            </a:pPr>
            <a:r>
              <a:rPr lang="fr-CA"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Aller à </a:t>
            </a:r>
            <a:r>
              <a:rPr lang="fr-CA" sz="15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campus.recit.qc.ca</a:t>
            </a:r>
            <a:r>
              <a:rPr lang="fr-CA"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54000" marR="0" lvl="0" indent="-2476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AutoNum type="arabicPeriod"/>
            </a:pPr>
            <a:r>
              <a:rPr lang="fr-CA"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Ouvrir la page de </a:t>
            </a:r>
            <a:r>
              <a:rPr lang="fr-CA" sz="1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connexion</a:t>
            </a:r>
            <a:r>
              <a:rPr lang="fr-CA"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54000" marR="0" lvl="0" indent="-2476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AutoNum type="arabicPeriod"/>
            </a:pPr>
            <a:r>
              <a:rPr lang="fr-CA"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Choisir le lien </a:t>
            </a:r>
            <a:r>
              <a:rPr lang="fr-CA" sz="1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Microsoft</a:t>
            </a:r>
            <a:r>
              <a:rPr lang="fr-CA"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ou </a:t>
            </a:r>
            <a:r>
              <a:rPr lang="fr-CA" sz="1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Google</a:t>
            </a:r>
            <a:r>
              <a:rPr lang="fr-CA"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54000" marR="0" lvl="0" indent="-2476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AutoNum type="arabicPeriod"/>
            </a:pPr>
            <a:r>
              <a:rPr lang="fr-CA"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Utiliser le lien(ou le code QR).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4" name="Google Shape;884;p58"/>
          <p:cNvSpPr/>
          <p:nvPr/>
        </p:nvSpPr>
        <p:spPr>
          <a:xfrm>
            <a:off x="206897" y="1004525"/>
            <a:ext cx="230700" cy="230700"/>
          </a:xfrm>
          <a:prstGeom prst="star12">
            <a:avLst>
              <a:gd name="adj" fmla="val 375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fr-CA"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5" name="Google Shape;885;p58"/>
          <p:cNvSpPr/>
          <p:nvPr/>
        </p:nvSpPr>
        <p:spPr>
          <a:xfrm>
            <a:off x="206897" y="1279075"/>
            <a:ext cx="230700" cy="230700"/>
          </a:xfrm>
          <a:prstGeom prst="star12">
            <a:avLst>
              <a:gd name="adj" fmla="val 375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fr-CA"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6" name="Google Shape;886;p58"/>
          <p:cNvSpPr/>
          <p:nvPr/>
        </p:nvSpPr>
        <p:spPr>
          <a:xfrm>
            <a:off x="206897" y="1569656"/>
            <a:ext cx="230700" cy="230700"/>
          </a:xfrm>
          <a:prstGeom prst="star12">
            <a:avLst>
              <a:gd name="adj" fmla="val 375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fr-CA"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7" name="Google Shape;887;p58"/>
          <p:cNvSpPr/>
          <p:nvPr/>
        </p:nvSpPr>
        <p:spPr>
          <a:xfrm>
            <a:off x="206897" y="1857767"/>
            <a:ext cx="230700" cy="230700"/>
          </a:xfrm>
          <a:prstGeom prst="star12">
            <a:avLst>
              <a:gd name="adj" fmla="val 375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fr-CA"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88" name="Google Shape;888;p5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54348" y="4073285"/>
            <a:ext cx="1733945" cy="268183"/>
          </a:xfrm>
          <a:prstGeom prst="rect">
            <a:avLst/>
          </a:prstGeom>
          <a:noFill/>
          <a:ln>
            <a:noFill/>
          </a:ln>
        </p:spPr>
      </p:pic>
      <p:pic>
        <p:nvPicPr>
          <p:cNvPr id="889" name="Google Shape;889;p5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444740" y="4329736"/>
            <a:ext cx="1416894" cy="268182"/>
          </a:xfrm>
          <a:prstGeom prst="rect">
            <a:avLst/>
          </a:prstGeom>
          <a:noFill/>
          <a:ln>
            <a:noFill/>
          </a:ln>
        </p:spPr>
      </p:pic>
      <p:sp>
        <p:nvSpPr>
          <p:cNvPr id="890" name="Google Shape;890;p58"/>
          <p:cNvSpPr txBox="1"/>
          <p:nvPr/>
        </p:nvSpPr>
        <p:spPr>
          <a:xfrm>
            <a:off x="306149" y="2664455"/>
            <a:ext cx="3156000" cy="1028700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fr-CA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S’il s’agit d’une </a:t>
            </a:r>
            <a:r>
              <a:rPr lang="fr-CA"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lang="fr-CA" sz="1200" b="1" i="0" u="none" strike="noStrike" cap="none" baseline="30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</a:t>
            </a:r>
            <a:r>
              <a:rPr lang="fr-CA"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connexion</a:t>
            </a:r>
            <a:r>
              <a:rPr lang="fr-CA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entre 3 et 4</a:t>
            </a:r>
            <a:r>
              <a:rPr lang="fr-CA"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: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fr-CA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Identifier l’</a:t>
            </a:r>
            <a:r>
              <a:rPr lang="fr-CA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organisation</a:t>
            </a:r>
            <a:r>
              <a:rPr lang="fr-CA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scolaire.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4572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fr-CA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Accepter les 2 politiques</a:t>
            </a:r>
            <a:r>
              <a:rPr lang="fr-CA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br>
              <a:rPr lang="fr-CA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fr-CA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lang="fr-CA"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(conditions d’utilisation et confidentialité)</a:t>
            </a:r>
            <a:r>
              <a:rPr lang="fr-CA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91" name="Google Shape;891;p5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7498" y="3888551"/>
            <a:ext cx="1775945" cy="882371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310"/>
              </a:srgbClr>
            </a:outerShdw>
          </a:effectLst>
        </p:spPr>
      </p:pic>
      <p:sp>
        <p:nvSpPr>
          <p:cNvPr id="892" name="Google Shape;892;p58"/>
          <p:cNvSpPr/>
          <p:nvPr/>
        </p:nvSpPr>
        <p:spPr>
          <a:xfrm rot="4470">
            <a:off x="361512" y="2930807"/>
            <a:ext cx="230700" cy="230700"/>
          </a:xfrm>
          <a:prstGeom prst="star12">
            <a:avLst>
              <a:gd name="adj" fmla="val 37500"/>
            </a:avLst>
          </a:prstGeom>
          <a:solidFill>
            <a:schemeClr val="accent2"/>
          </a:solidFill>
          <a:ln w="127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fr-CA"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3" name="Google Shape;893;p58"/>
          <p:cNvSpPr/>
          <p:nvPr/>
        </p:nvSpPr>
        <p:spPr>
          <a:xfrm>
            <a:off x="358134" y="3212003"/>
            <a:ext cx="230700" cy="230700"/>
          </a:xfrm>
          <a:prstGeom prst="star12">
            <a:avLst>
              <a:gd name="adj" fmla="val 37500"/>
            </a:avLst>
          </a:prstGeom>
          <a:solidFill>
            <a:schemeClr val="accent2"/>
          </a:solidFill>
          <a:ln w="127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fr-CA"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4" name="Google Shape;894;p58"/>
          <p:cNvSpPr/>
          <p:nvPr/>
        </p:nvSpPr>
        <p:spPr>
          <a:xfrm>
            <a:off x="704017" y="4013705"/>
            <a:ext cx="230700" cy="230700"/>
          </a:xfrm>
          <a:prstGeom prst="star12">
            <a:avLst>
              <a:gd name="adj" fmla="val 37500"/>
            </a:avLst>
          </a:prstGeom>
          <a:solidFill>
            <a:schemeClr val="accent2"/>
          </a:solidFill>
          <a:ln w="127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fr-CA"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5" name="Google Shape;895;p58"/>
          <p:cNvSpPr/>
          <p:nvPr/>
        </p:nvSpPr>
        <p:spPr>
          <a:xfrm>
            <a:off x="2213943" y="4227338"/>
            <a:ext cx="230700" cy="230700"/>
          </a:xfrm>
          <a:prstGeom prst="star12">
            <a:avLst>
              <a:gd name="adj" fmla="val 37500"/>
            </a:avLst>
          </a:prstGeom>
          <a:solidFill>
            <a:schemeClr val="accent2"/>
          </a:solidFill>
          <a:ln w="127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fr-CA"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96" name="Google Shape;896;p58"/>
          <p:cNvPicPr preferRelativeResize="0"/>
          <p:nvPr/>
        </p:nvPicPr>
        <p:blipFill rotWithShape="1">
          <a:blip r:embed="rId6">
            <a:alphaModFix/>
          </a:blip>
          <a:srcRect t="6422" b="14775"/>
          <a:stretch/>
        </p:blipFill>
        <p:spPr>
          <a:xfrm>
            <a:off x="3605078" y="791920"/>
            <a:ext cx="5186269" cy="2571749"/>
          </a:xfrm>
          <a:prstGeom prst="rect">
            <a:avLst/>
          </a:prstGeom>
          <a:noFill/>
          <a:ln>
            <a:noFill/>
          </a:ln>
        </p:spPr>
      </p:pic>
      <p:sp>
        <p:nvSpPr>
          <p:cNvPr id="897" name="Google Shape;897;p58"/>
          <p:cNvSpPr/>
          <p:nvPr/>
        </p:nvSpPr>
        <p:spPr>
          <a:xfrm>
            <a:off x="4498000" y="791920"/>
            <a:ext cx="792900" cy="2073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8" name="Google Shape;898;p58"/>
          <p:cNvSpPr/>
          <p:nvPr/>
        </p:nvSpPr>
        <p:spPr>
          <a:xfrm>
            <a:off x="5430535" y="1035307"/>
            <a:ext cx="230700" cy="230700"/>
          </a:xfrm>
          <a:prstGeom prst="star12">
            <a:avLst>
              <a:gd name="adj" fmla="val 375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fr-CA"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99" name="Google Shape;899;p58"/>
          <p:cNvCxnSpPr>
            <a:stCxn id="898" idx="10"/>
            <a:endCxn id="897" idx="3"/>
          </p:cNvCxnSpPr>
          <p:nvPr/>
        </p:nvCxnSpPr>
        <p:spPr>
          <a:xfrm rot="5400000" flipH="1">
            <a:off x="5348485" y="837907"/>
            <a:ext cx="139800" cy="255000"/>
          </a:xfrm>
          <a:prstGeom prst="bentConnector2">
            <a:avLst/>
          </a:prstGeom>
          <a:noFill/>
          <a:ln w="28575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cxnSp>
      <p:sp>
        <p:nvSpPr>
          <p:cNvPr id="900" name="Google Shape;900;p58"/>
          <p:cNvSpPr/>
          <p:nvPr/>
        </p:nvSpPr>
        <p:spPr>
          <a:xfrm>
            <a:off x="8301773" y="1143612"/>
            <a:ext cx="407100" cy="2073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1" name="Google Shape;901;p58"/>
          <p:cNvSpPr/>
          <p:nvPr/>
        </p:nvSpPr>
        <p:spPr>
          <a:xfrm>
            <a:off x="7948384" y="919085"/>
            <a:ext cx="230700" cy="230700"/>
          </a:xfrm>
          <a:prstGeom prst="star12">
            <a:avLst>
              <a:gd name="adj" fmla="val 375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fr-CA"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02" name="Google Shape;902;p58"/>
          <p:cNvCxnSpPr>
            <a:stCxn id="901" idx="4"/>
            <a:endCxn id="900" idx="1"/>
          </p:cNvCxnSpPr>
          <p:nvPr/>
        </p:nvCxnSpPr>
        <p:spPr>
          <a:xfrm rot="-5400000" flipH="1">
            <a:off x="8133934" y="1079585"/>
            <a:ext cx="97500" cy="237900"/>
          </a:xfrm>
          <a:prstGeom prst="bentConnector2">
            <a:avLst/>
          </a:prstGeom>
          <a:noFill/>
          <a:ln w="28575" cap="flat" cmpd="sng">
            <a:solidFill>
              <a:srgbClr val="FF0000"/>
            </a:solidFill>
            <a:prstDash val="solid"/>
            <a:miter lim="800000"/>
            <a:headEnd type="none" w="sm" len="sm"/>
            <a:tailEnd type="triangle" w="med" len="med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cxnSp>
      <p:pic>
        <p:nvPicPr>
          <p:cNvPr id="903" name="Google Shape;903;p5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424677" y="1473876"/>
            <a:ext cx="3339814" cy="1840781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310"/>
              </a:srgbClr>
            </a:outerShdw>
          </a:effectLst>
        </p:spPr>
      </p:pic>
      <p:sp>
        <p:nvSpPr>
          <p:cNvPr id="904" name="Google Shape;904;p58"/>
          <p:cNvSpPr/>
          <p:nvPr/>
        </p:nvSpPr>
        <p:spPr>
          <a:xfrm>
            <a:off x="6094584" y="2849367"/>
            <a:ext cx="1350000" cy="3510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5" name="Google Shape;905;p58"/>
          <p:cNvSpPr/>
          <p:nvPr/>
        </p:nvSpPr>
        <p:spPr>
          <a:xfrm>
            <a:off x="7593890" y="2520736"/>
            <a:ext cx="230700" cy="230700"/>
          </a:xfrm>
          <a:prstGeom prst="star12">
            <a:avLst>
              <a:gd name="adj" fmla="val 375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fr-CA"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6" name="Google Shape;906;p58">
            <a:hlinkClick r:id="rId8"/>
          </p:cNvPr>
          <p:cNvSpPr txBox="1"/>
          <p:nvPr/>
        </p:nvSpPr>
        <p:spPr>
          <a:xfrm>
            <a:off x="5429425" y="4048300"/>
            <a:ext cx="2218200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fr-CA" sz="2100" b="1" i="0" u="sng" strike="noStrike" cap="non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9"/>
              </a:rPr>
              <a:t>bit.ly/jne2021-</a:t>
            </a:r>
            <a:r>
              <a:rPr lang="fr-CA" sz="2100" b="1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9"/>
              </a:rPr>
              <a:t>e7</a:t>
            </a:r>
            <a:endParaRPr sz="21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7" name="Google Shape;907;p58"/>
          <p:cNvSpPr/>
          <p:nvPr/>
        </p:nvSpPr>
        <p:spPr>
          <a:xfrm>
            <a:off x="5115836" y="4124081"/>
            <a:ext cx="230700" cy="230700"/>
          </a:xfrm>
          <a:prstGeom prst="star12">
            <a:avLst>
              <a:gd name="adj" fmla="val 375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fr-CA"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8" name="Google Shape;908;p58"/>
          <p:cNvSpPr/>
          <p:nvPr/>
        </p:nvSpPr>
        <p:spPr>
          <a:xfrm>
            <a:off x="7323739" y="3694229"/>
            <a:ext cx="230700" cy="230700"/>
          </a:xfrm>
          <a:prstGeom prst="star12">
            <a:avLst>
              <a:gd name="adj" fmla="val 37500"/>
            </a:avLst>
          </a:prstGeom>
          <a:solidFill>
            <a:srgbClr val="FF0000"/>
          </a:solidFill>
          <a:ln w="127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fr-CA"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09" name="Google Shape;909;p58"/>
          <p:cNvCxnSpPr>
            <a:stCxn id="910" idx="4"/>
            <a:endCxn id="911" idx="10"/>
          </p:cNvCxnSpPr>
          <p:nvPr/>
        </p:nvCxnSpPr>
        <p:spPr>
          <a:xfrm rot="5400000">
            <a:off x="1337383" y="734456"/>
            <a:ext cx="1020300" cy="2928000"/>
          </a:xfrm>
          <a:prstGeom prst="bentConnector3">
            <a:avLst>
              <a:gd name="adj1" fmla="val 69831"/>
            </a:avLst>
          </a:prstGeom>
          <a:noFill/>
          <a:ln w="12700" cap="flat" cmpd="sng">
            <a:solidFill>
              <a:schemeClr val="accent2"/>
            </a:solidFill>
            <a:prstDash val="dash"/>
            <a:miter lim="800000"/>
            <a:headEnd type="none" w="sm" len="sm"/>
            <a:tailEnd type="triangle" w="med" len="med"/>
          </a:ln>
        </p:spPr>
      </p:cxnSp>
      <p:sp>
        <p:nvSpPr>
          <p:cNvPr id="910" name="Google Shape;910;p58"/>
          <p:cNvSpPr/>
          <p:nvPr/>
        </p:nvSpPr>
        <p:spPr>
          <a:xfrm>
            <a:off x="3277633" y="1616006"/>
            <a:ext cx="67800" cy="72300"/>
          </a:xfrm>
          <a:prstGeom prst="star12">
            <a:avLst>
              <a:gd name="adj" fmla="val 37500"/>
            </a:avLst>
          </a:prstGeom>
          <a:solidFill>
            <a:schemeClr val="accent2"/>
          </a:solidFill>
          <a:ln w="127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1" name="Google Shape;911;p58"/>
          <p:cNvSpPr/>
          <p:nvPr/>
        </p:nvSpPr>
        <p:spPr>
          <a:xfrm>
            <a:off x="349589" y="2708582"/>
            <a:ext cx="67800" cy="72300"/>
          </a:xfrm>
          <a:prstGeom prst="star12">
            <a:avLst>
              <a:gd name="adj" fmla="val 37500"/>
            </a:avLst>
          </a:prstGeom>
          <a:solidFill>
            <a:schemeClr val="accent2"/>
          </a:solidFill>
          <a:ln w="127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12" name="Google Shape;912;p5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8440279" y="104795"/>
            <a:ext cx="552000" cy="47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3" name="Google Shape;913;p58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613884" y="3740159"/>
            <a:ext cx="1202618" cy="120261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14" name="Google Shape;914;p58"/>
          <p:cNvCxnSpPr>
            <a:stCxn id="905" idx="4"/>
            <a:endCxn id="904" idx="3"/>
          </p:cNvCxnSpPr>
          <p:nvPr/>
        </p:nvCxnSpPr>
        <p:spPr>
          <a:xfrm rot="5400000">
            <a:off x="7440290" y="2755786"/>
            <a:ext cx="273300" cy="264600"/>
          </a:xfrm>
          <a:prstGeom prst="bentConnector2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" name="Google Shape;919;p59"/>
          <p:cNvSpPr txBox="1">
            <a:spLocks noGrp="1"/>
          </p:cNvSpPr>
          <p:nvPr>
            <p:ph type="ctrTitle" idx="4294967295"/>
          </p:nvPr>
        </p:nvSpPr>
        <p:spPr>
          <a:xfrm>
            <a:off x="1761750" y="1598975"/>
            <a:ext cx="5620500" cy="70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0000" b="1">
                <a:latin typeface="Viga"/>
                <a:ea typeface="Viga"/>
                <a:cs typeface="Viga"/>
                <a:sym typeface="Viga"/>
              </a:rPr>
              <a:t>MERCI !</a:t>
            </a:r>
            <a:endParaRPr sz="10000" b="1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920" name="Google Shape;920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47163" y="254650"/>
            <a:ext cx="3496925" cy="10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921" name="Google Shape;921;p59"/>
          <p:cNvSpPr txBox="1"/>
          <p:nvPr/>
        </p:nvSpPr>
        <p:spPr>
          <a:xfrm>
            <a:off x="2007600" y="2643500"/>
            <a:ext cx="5128800" cy="18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2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campus@recit.qc.ca</a:t>
            </a:r>
            <a:endParaRPr sz="22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2200" u="sng">
                <a:solidFill>
                  <a:schemeClr val="hlink"/>
                </a:solidFill>
                <a:hlinkClick r:id="rId5"/>
              </a:rPr>
              <a:t>equipe@recitmst.qc.ca</a:t>
            </a:r>
            <a:endParaRPr sz="22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47675" lvl="0" indent="879475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Ubuntu"/>
              <a:buChar char="❏"/>
            </a:pPr>
            <a:r>
              <a:rPr lang="fr-CA" sz="16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Page Facebook</a:t>
            </a:r>
            <a:endParaRPr sz="16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47675" lvl="0" indent="879475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Ubuntu"/>
              <a:buChar char="❏"/>
            </a:pPr>
            <a:r>
              <a:rPr lang="fr-CA" sz="16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Twitter</a:t>
            </a:r>
            <a:endParaRPr sz="1600" u="sng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47675" lvl="0" indent="879475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Ubuntu"/>
              <a:buChar char="❏"/>
            </a:pPr>
            <a:r>
              <a:rPr lang="fr-CA" sz="16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8"/>
              </a:rPr>
              <a:t>Chaîne YouTube</a:t>
            </a:r>
            <a:endParaRPr sz="900">
              <a:solidFill>
                <a:schemeClr val="accent1"/>
              </a:solidFill>
            </a:endParaRPr>
          </a:p>
        </p:txBody>
      </p:sp>
      <p:sp>
        <p:nvSpPr>
          <p:cNvPr id="922" name="Google Shape;922;p59"/>
          <p:cNvSpPr txBox="1"/>
          <p:nvPr/>
        </p:nvSpPr>
        <p:spPr>
          <a:xfrm>
            <a:off x="2451875" y="4708600"/>
            <a:ext cx="5392500" cy="33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800">
                <a:latin typeface="Ubuntu"/>
                <a:ea typeface="Ubuntu"/>
                <a:cs typeface="Ubuntu"/>
                <a:sym typeface="Ubuntu"/>
              </a:rPr>
              <a:t>Ces formations du </a:t>
            </a:r>
            <a:r>
              <a:rPr lang="fr-CA" sz="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RÉCIT</a:t>
            </a:r>
            <a:r>
              <a:rPr lang="fr-CA" sz="800">
                <a:latin typeface="Ubuntu"/>
                <a:ea typeface="Ubuntu"/>
                <a:cs typeface="Ubuntu"/>
                <a:sym typeface="Ubuntu"/>
              </a:rPr>
              <a:t> sont mises à disposition, sauf exception, selon les termes de la</a:t>
            </a:r>
            <a:r>
              <a:rPr lang="fr-CA" sz="8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fr-CA" sz="800" u="sng">
                <a:solidFill>
                  <a:schemeClr val="accent1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fr-CA" sz="800">
                <a:solidFill>
                  <a:schemeClr val="accent1"/>
                </a:solidFill>
              </a:rPr>
              <a:t>.</a:t>
            </a:r>
            <a:r>
              <a:rPr lang="fr-CA" sz="800">
                <a:solidFill>
                  <a:schemeClr val="accent1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 sz="800">
              <a:solidFill>
                <a:schemeClr val="accent1"/>
              </a:solidFill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923" name="Google Shape;923;p5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699475" y="4704825"/>
            <a:ext cx="808425" cy="286175"/>
          </a:xfrm>
          <a:prstGeom prst="rect">
            <a:avLst/>
          </a:prstGeom>
          <a:noFill/>
          <a:ln>
            <a:noFill/>
          </a:ln>
        </p:spPr>
      </p:pic>
      <p:sp>
        <p:nvSpPr>
          <p:cNvPr id="924" name="Google Shape;924;p5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16</a:t>
            </a:fld>
            <a:endParaRPr/>
          </a:p>
        </p:txBody>
      </p:sp>
      <p:pic>
        <p:nvPicPr>
          <p:cNvPr id="925" name="Google Shape;925;p59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426069" y="174499"/>
            <a:ext cx="1803956" cy="1106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Friar template">
  <a:themeElements>
    <a:clrScheme name="Custom 347">
      <a:dk1>
        <a:srgbClr val="3D4965"/>
      </a:dk1>
      <a:lt1>
        <a:srgbClr val="FFFFFF"/>
      </a:lt1>
      <a:dk2>
        <a:srgbClr val="1C4587"/>
      </a:dk2>
      <a:lt2>
        <a:srgbClr val="F3F3F3"/>
      </a:lt2>
      <a:accent1>
        <a:srgbClr val="3C78D8"/>
      </a:accent1>
      <a:accent2>
        <a:srgbClr val="89ABE6"/>
      </a:accent2>
      <a:accent3>
        <a:srgbClr val="8EA3C3"/>
      </a:accent3>
      <a:accent4>
        <a:srgbClr val="EFEFEF"/>
      </a:accent4>
      <a:accent5>
        <a:srgbClr val="D9D9D9"/>
      </a:accent5>
      <a:accent6>
        <a:srgbClr val="C9DAF8"/>
      </a:accent6>
      <a:hlink>
        <a:srgbClr val="3C78D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JNÉ2021">
      <a:dk1>
        <a:srgbClr val="355777"/>
      </a:dk1>
      <a:lt1>
        <a:srgbClr val="FFFFFF"/>
      </a:lt1>
      <a:dk2>
        <a:srgbClr val="54959C"/>
      </a:dk2>
      <a:lt2>
        <a:srgbClr val="E9A842"/>
      </a:lt2>
      <a:accent1>
        <a:srgbClr val="355777"/>
      </a:accent1>
      <a:accent2>
        <a:srgbClr val="E17140"/>
      </a:accent2>
      <a:accent3>
        <a:srgbClr val="FFBE4C"/>
      </a:accent3>
      <a:accent4>
        <a:srgbClr val="6BBFC7"/>
      </a:accent4>
      <a:accent5>
        <a:srgbClr val="85EDF8"/>
      </a:accent5>
      <a:accent6>
        <a:srgbClr val="FFC04D"/>
      </a:accent6>
      <a:hlink>
        <a:srgbClr val="68BAC1"/>
      </a:hlink>
      <a:folHlink>
        <a:srgbClr val="35577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925</Words>
  <Application>Microsoft Office PowerPoint</Application>
  <PresentationFormat>Affichage à l'écran (16:9)</PresentationFormat>
  <Paragraphs>149</Paragraphs>
  <Slides>16</Slides>
  <Notes>16</Notes>
  <HiddenSlides>1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16</vt:i4>
      </vt:variant>
    </vt:vector>
  </HeadingPairs>
  <TitlesOfParts>
    <vt:vector size="29" baseType="lpstr">
      <vt:lpstr>Arial</vt:lpstr>
      <vt:lpstr>Calibri</vt:lpstr>
      <vt:lpstr>Dosis</vt:lpstr>
      <vt:lpstr>Oswald</vt:lpstr>
      <vt:lpstr>Nunito</vt:lpstr>
      <vt:lpstr>Ubuntu Medium</vt:lpstr>
      <vt:lpstr>Viga</vt:lpstr>
      <vt:lpstr>Sniglet</vt:lpstr>
      <vt:lpstr>Ubuntu</vt:lpstr>
      <vt:lpstr>Open Sans</vt:lpstr>
      <vt:lpstr>Simple Light</vt:lpstr>
      <vt:lpstr>Friar template</vt:lpstr>
      <vt:lpstr>Thème Office</vt:lpstr>
      <vt:lpstr>Présentation PowerPoint</vt:lpstr>
      <vt:lpstr>Plan de la rencontre </vt:lpstr>
      <vt:lpstr>Petites astuces de</vt:lpstr>
      <vt:lpstr>Accéder à l’autoformation</vt:lpstr>
      <vt:lpstr>Connexion à Campus RÉCIT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Survol sections finales</vt:lpstr>
      <vt:lpstr>Obtenez votre  badge de participation</vt:lpstr>
      <vt:lpstr>Obtenir un badge de participation – atelier E7</vt:lpstr>
      <vt:lpstr>MERCI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Sonya Fiset</dc:creator>
  <cp:lastModifiedBy>Fiset Sonia</cp:lastModifiedBy>
  <cp:revision>1</cp:revision>
  <dcterms:modified xsi:type="dcterms:W3CDTF">2021-11-04T19:25:28Z</dcterms:modified>
</cp:coreProperties>
</file>