
<file path=[Content_Types].xml><?xml version="1.0" encoding="utf-8"?>
<Types xmlns="http://schemas.openxmlformats.org/package/2006/content-types">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6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Lst>
  <p:sldSz cy="6858000" cx="12192000"/>
  <p:notesSz cx="6858000" cy="9144000"/>
  <p:embeddedFontLst>
    <p:embeddedFont>
      <p:font typeface="Ubuntu"/>
      <p:regular r:id="rId27"/>
      <p:bold r:id="rId28"/>
      <p:italic r:id="rId29"/>
      <p:boldItalic r:id="rId30"/>
    </p:embeddedFont>
    <p:embeddedFont>
      <p:font typeface="Roboto"/>
      <p:regular r:id="rId31"/>
      <p:bold r:id="rId32"/>
      <p:italic r:id="rId33"/>
      <p:boldItalic r:id="rId34"/>
    </p:embeddedFont>
    <p:embeddedFont>
      <p:font typeface="Nixie One"/>
      <p:regular r:id="rId35"/>
    </p:embeddedFont>
    <p:embeddedFont>
      <p:font typeface="Titillium Web"/>
      <p:regular r:id="rId36"/>
      <p:bold r:id="rId37"/>
      <p:italic r:id="rId38"/>
      <p:boldItalic r:id="rId39"/>
    </p:embeddedFont>
    <p:embeddedFont>
      <p:font typeface="Viga"/>
      <p:regular r:id="rId40"/>
    </p:embeddedFont>
    <p:embeddedFont>
      <p:font typeface="Corbel"/>
      <p:regular r:id="rId41"/>
      <p:bold r:id="rId42"/>
      <p:italic r:id="rId43"/>
      <p:boldItalic r:id="rId44"/>
    </p:embeddedFont>
    <p:embeddedFont>
      <p:font typeface="Titillium Web Light"/>
      <p:regular r:id="rId45"/>
      <p:bold r:id="rId46"/>
      <p:italic r:id="rId47"/>
      <p:boldItalic r:id="rId48"/>
    </p:embeddedFont>
    <p:embeddedFont>
      <p:font typeface="Century Gothic"/>
      <p:regular r:id="rId49"/>
      <p:bold r:id="rId50"/>
      <p:italic r:id="rId51"/>
      <p:boldItalic r:id="rId52"/>
    </p:embeddedFont>
    <p:embeddedFont>
      <p:font typeface="Open Sans"/>
      <p:regular r:id="rId53"/>
      <p:bold r:id="rId54"/>
      <p:italic r:id="rId55"/>
      <p:boldItalic r:id="rId5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tableStyles.xml><?xml version="1.0" encoding="utf-8"?>
<a:tblStyleLst xmlns:a="http://schemas.openxmlformats.org/drawingml/2006/main" xmlns:r="http://schemas.openxmlformats.org/officeDocument/2006/relationships" def="{FF617B09-BDFB-4720-B9FE-D5B6B962C435}">
  <a:tblStyle styleId="{FF617B09-BDFB-4720-B9FE-D5B6B962C435}"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font" Target="fonts/Viga-regular.fntdata"/><Relationship Id="rId42" Type="http://schemas.openxmlformats.org/officeDocument/2006/relationships/font" Target="fonts/Corbel-bold.fntdata"/><Relationship Id="rId41" Type="http://schemas.openxmlformats.org/officeDocument/2006/relationships/font" Target="fonts/Corbel-regular.fntdata"/><Relationship Id="rId44" Type="http://schemas.openxmlformats.org/officeDocument/2006/relationships/font" Target="fonts/Corbel-boldItalic.fntdata"/><Relationship Id="rId43" Type="http://schemas.openxmlformats.org/officeDocument/2006/relationships/font" Target="fonts/Corbel-italic.fntdata"/><Relationship Id="rId46" Type="http://schemas.openxmlformats.org/officeDocument/2006/relationships/font" Target="fonts/TitilliumWebLight-bold.fntdata"/><Relationship Id="rId45" Type="http://schemas.openxmlformats.org/officeDocument/2006/relationships/font" Target="fonts/TitilliumWebLight-regular.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TitilliumWebLight-boldItalic.fntdata"/><Relationship Id="rId47" Type="http://schemas.openxmlformats.org/officeDocument/2006/relationships/font" Target="fonts/TitilliumWebLight-italic.fntdata"/><Relationship Id="rId49" Type="http://schemas.openxmlformats.org/officeDocument/2006/relationships/font" Target="fonts/CenturyGothic-regular.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Roboto-regular.fntdata"/><Relationship Id="rId30" Type="http://schemas.openxmlformats.org/officeDocument/2006/relationships/font" Target="fonts/Ubuntu-boldItalic.fntdata"/><Relationship Id="rId33" Type="http://schemas.openxmlformats.org/officeDocument/2006/relationships/font" Target="fonts/Roboto-italic.fntdata"/><Relationship Id="rId32" Type="http://schemas.openxmlformats.org/officeDocument/2006/relationships/font" Target="fonts/Roboto-bold.fntdata"/><Relationship Id="rId35" Type="http://schemas.openxmlformats.org/officeDocument/2006/relationships/font" Target="fonts/NixieOne-regular.fntdata"/><Relationship Id="rId34" Type="http://schemas.openxmlformats.org/officeDocument/2006/relationships/font" Target="fonts/Roboto-boldItalic.fntdata"/><Relationship Id="rId37" Type="http://schemas.openxmlformats.org/officeDocument/2006/relationships/font" Target="fonts/TitilliumWeb-bold.fntdata"/><Relationship Id="rId36" Type="http://schemas.openxmlformats.org/officeDocument/2006/relationships/font" Target="fonts/TitilliumWeb-regular.fntdata"/><Relationship Id="rId39" Type="http://schemas.openxmlformats.org/officeDocument/2006/relationships/font" Target="fonts/TitilliumWeb-boldItalic.fntdata"/><Relationship Id="rId38" Type="http://schemas.openxmlformats.org/officeDocument/2006/relationships/font" Target="fonts/TitilliumWeb-italic.fntdata"/><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font" Target="fonts/Ubuntu-bold.fntdata"/><Relationship Id="rId27" Type="http://schemas.openxmlformats.org/officeDocument/2006/relationships/font" Target="fonts/Ubuntu-regular.fntdata"/><Relationship Id="rId29" Type="http://schemas.openxmlformats.org/officeDocument/2006/relationships/font" Target="fonts/Ubuntu-italic.fntdata"/><Relationship Id="rId51" Type="http://schemas.openxmlformats.org/officeDocument/2006/relationships/font" Target="fonts/CenturyGothic-italic.fntdata"/><Relationship Id="rId50" Type="http://schemas.openxmlformats.org/officeDocument/2006/relationships/font" Target="fonts/CenturyGothic-bold.fntdata"/><Relationship Id="rId53" Type="http://schemas.openxmlformats.org/officeDocument/2006/relationships/font" Target="fonts/OpenSans-regular.fntdata"/><Relationship Id="rId52" Type="http://schemas.openxmlformats.org/officeDocument/2006/relationships/font" Target="fonts/CenturyGothic-boldItalic.fntdata"/><Relationship Id="rId11" Type="http://schemas.openxmlformats.org/officeDocument/2006/relationships/slide" Target="slides/slide6.xml"/><Relationship Id="rId55" Type="http://schemas.openxmlformats.org/officeDocument/2006/relationships/font" Target="fonts/OpenSans-italic.fntdata"/><Relationship Id="rId10" Type="http://schemas.openxmlformats.org/officeDocument/2006/relationships/slide" Target="slides/slide5.xml"/><Relationship Id="rId54" Type="http://schemas.openxmlformats.org/officeDocument/2006/relationships/font" Target="fonts/OpenSans-bold.fntdata"/><Relationship Id="rId13" Type="http://schemas.openxmlformats.org/officeDocument/2006/relationships/slide" Target="slides/slide8.xml"/><Relationship Id="rId12" Type="http://schemas.openxmlformats.org/officeDocument/2006/relationships/slide" Target="slides/slide7.xml"/><Relationship Id="rId56" Type="http://schemas.openxmlformats.org/officeDocument/2006/relationships/font" Target="fonts/OpenSans-boldItalic.fntdata"/><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fr-C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erudit.org/fr/revues/ncre/2017-v20-n3-ncre04255/1055732ar/" TargetMode="External"/><Relationship Id="rId3" Type="http://schemas.openxmlformats.org/officeDocument/2006/relationships/hyperlink" Target="http://www.edu.gov.on.ca/fre/literacynumeracy/inspire/research/CBS_AskingEffectiveQuestionsFr.pdf" TargetMode="Externa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www.nixthetricks.com/trucs.html" TargetMode="External"/><Relationship Id="rId3" Type="http://schemas.openxmlformats.org/officeDocument/2006/relationships/hyperlink" Target="https://apprendreenseignerinnover.ca/projects/guide-denseignement-efficace-des-mathematiques-de-la-maternelle-a-la-6e-annee/" TargetMode="External"/><Relationship Id="rId4" Type="http://schemas.openxmlformats.org/officeDocument/2006/relationships/hyperlink" Target="https://apprendreenseignerinnover.ca/projects/guide-denseignement-efficace-des-mathematiques-de-la-maternelle-a-la-6e-annee/" TargetMode="External"/><Relationship Id="rId5" Type="http://schemas.openxmlformats.org/officeDocument/2006/relationships/hyperlink" Target="https://apprendreenseignerinnover.ca/projects/guide-denseignement-efficace-des-mathematiques-de-la-maternelle-a-la-6e-annee/" TargetMode="External"/><Relationship Id="rId6" Type="http://schemas.openxmlformats.org/officeDocument/2006/relationships/hyperlink" Target="https://apprendreenseignerinnover.ca/projects/guide-denseignement-efficace-des-mathematiques-de-la-maternelle-a-la-6e-annee/" TargetMode="External"/><Relationship Id="rId7" Type="http://schemas.openxmlformats.org/officeDocument/2006/relationships/hyperlink" Target="https://apprendreenseignerinnover.ca/projects/guide-denseignement-efficace-des-mathematiques-de-la-maternelle-a-la-6e-annee/" TargetMode="Externa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convertio.co/fr/" TargetMode="Externa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4" name="Shape 74"/>
        <p:cNvGrpSpPr/>
        <p:nvPr/>
      </p:nvGrpSpPr>
      <p:grpSpPr>
        <a:xfrm>
          <a:off x="0" y="0"/>
          <a:ext cx="0" cy="0"/>
          <a:chOff x="0" y="0"/>
          <a:chExt cx="0" cy="0"/>
        </a:xfrm>
      </p:grpSpPr>
      <p:sp>
        <p:nvSpPr>
          <p:cNvPr id="75" name="Google Shape;75;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6" name="Google Shape;76;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3" name="Shape 83"/>
        <p:cNvGrpSpPr/>
        <p:nvPr/>
      </p:nvGrpSpPr>
      <p:grpSpPr>
        <a:xfrm>
          <a:off x="0" y="0"/>
          <a:ext cx="0" cy="0"/>
          <a:chOff x="0" y="0"/>
          <a:chExt cx="0" cy="0"/>
        </a:xfrm>
      </p:grpSpPr>
      <p:sp>
        <p:nvSpPr>
          <p:cNvPr id="84" name="Google Shape;84;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5" name="Google Shape;85;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9" name="Shape 89"/>
        <p:cNvGrpSpPr/>
        <p:nvPr/>
      </p:nvGrpSpPr>
      <p:grpSpPr>
        <a:xfrm>
          <a:off x="0" y="0"/>
          <a:ext cx="0" cy="0"/>
          <a:chOff x="0" y="0"/>
          <a:chExt cx="0" cy="0"/>
        </a:xfrm>
      </p:grpSpPr>
      <p:sp>
        <p:nvSpPr>
          <p:cNvPr id="90" name="Google Shape;90;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1" name="Google Shape;91;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7" name="Shape 97"/>
        <p:cNvGrpSpPr/>
        <p:nvPr/>
      </p:nvGrpSpPr>
      <p:grpSpPr>
        <a:xfrm>
          <a:off x="0" y="0"/>
          <a:ext cx="0" cy="0"/>
          <a:chOff x="0" y="0"/>
          <a:chExt cx="0" cy="0"/>
        </a:xfrm>
      </p:grpSpPr>
      <p:sp>
        <p:nvSpPr>
          <p:cNvPr id="98" name="Google Shape;98;p8:notes"/>
          <p:cNvSpPr/>
          <p:nvPr>
            <p:ph idx="2" type="sldImg"/>
          </p:nvPr>
        </p:nvSpPr>
        <p:spPr>
          <a:xfrm>
            <a:off x="2311400" y="525463"/>
            <a:ext cx="4673600" cy="26289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9" name="Google Shape;99;p8:notes"/>
          <p:cNvSpPr txBox="1"/>
          <p:nvPr>
            <p:ph idx="1" type="body"/>
          </p:nvPr>
        </p:nvSpPr>
        <p:spPr>
          <a:xfrm>
            <a:off x="929640" y="3329940"/>
            <a:ext cx="7437120" cy="3154680"/>
          </a:xfrm>
          <a:prstGeom prst="rect">
            <a:avLst/>
          </a:prstGeom>
          <a:noFill/>
          <a:ln>
            <a:noFill/>
          </a:ln>
        </p:spPr>
        <p:txBody>
          <a:bodyPr anchorCtr="0" anchor="t" bIns="93150" lIns="93150" spcFirstLastPara="1" rIns="93150" wrap="square" tIns="93150">
            <a:noAutofit/>
          </a:bodyPr>
          <a:lstStyle/>
          <a:p>
            <a:pPr indent="0" lvl="0" marL="0" rtl="0" algn="l">
              <a:lnSpc>
                <a:spcPct val="100000"/>
              </a:lnSpc>
              <a:spcBef>
                <a:spcPts val="0"/>
              </a:spcBef>
              <a:spcAft>
                <a:spcPts val="0"/>
              </a:spcAft>
              <a:buClr>
                <a:schemeClr val="hlink"/>
              </a:buClr>
              <a:buSzPts val="1100"/>
              <a:buFont typeface="Calibri"/>
              <a:buNone/>
            </a:pPr>
            <a:r>
              <a:rPr lang="fr-CA">
                <a:solidFill>
                  <a:schemeClr val="hlink"/>
                </a:solidFill>
              </a:rPr>
              <a:t>L</a:t>
            </a:r>
            <a:r>
              <a:rPr lang="fr-CA" u="none">
                <a:solidFill>
                  <a:schemeClr val="hlink"/>
                </a:solidFill>
              </a:rPr>
              <a:t>le choix de l’approche est déterminée par le concept à apprendre (distance par rapport à ce que sait l’élève) et le degré d’autonomie ou de confiance de l’élève (qui devrait évoluer au fil des activités). Une approche n’est pas une méthode miracle à appliquer partout! L’idéal est la diversification.</a:t>
            </a:r>
            <a:endParaRPr u="none">
              <a:solidFill>
                <a:schemeClr val="hlin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4" name="Shape 104"/>
        <p:cNvGrpSpPr/>
        <p:nvPr/>
      </p:nvGrpSpPr>
      <p:grpSpPr>
        <a:xfrm>
          <a:off x="0" y="0"/>
          <a:ext cx="0" cy="0"/>
          <a:chOff x="0" y="0"/>
          <a:chExt cx="0" cy="0"/>
        </a:xfrm>
      </p:grpSpPr>
      <p:sp>
        <p:nvSpPr>
          <p:cNvPr id="105" name="Google Shape;105;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6" name="Google Shape;106;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7" name="Google Shape;107;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2" name="Shape 122"/>
        <p:cNvGrpSpPr/>
        <p:nvPr/>
      </p:nvGrpSpPr>
      <p:grpSpPr>
        <a:xfrm>
          <a:off x="0" y="0"/>
          <a:ext cx="0" cy="0"/>
          <a:chOff x="0" y="0"/>
          <a:chExt cx="0" cy="0"/>
        </a:xfrm>
      </p:grpSpPr>
      <p:sp>
        <p:nvSpPr>
          <p:cNvPr id="123" name="Google Shape;123;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4" name="Google Shape;124;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fr-CA"/>
              <a:t>On peut commencer avec des fractions qui ont le même dénominateur… On termine en expliquant la règle….</a:t>
            </a:r>
            <a:endParaRPr/>
          </a:p>
        </p:txBody>
      </p:sp>
      <p:sp>
        <p:nvSpPr>
          <p:cNvPr id="125" name="Google Shape;125;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8" name="Shape 138"/>
        <p:cNvGrpSpPr/>
        <p:nvPr/>
      </p:nvGrpSpPr>
      <p:grpSpPr>
        <a:xfrm>
          <a:off x="0" y="0"/>
          <a:ext cx="0" cy="0"/>
          <a:chOff x="0" y="0"/>
          <a:chExt cx="0" cy="0"/>
        </a:xfrm>
      </p:grpSpPr>
      <p:sp>
        <p:nvSpPr>
          <p:cNvPr id="139" name="Google Shape;139;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0" name="Google Shape;140;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228600" rtl="0" algn="l">
              <a:spcBef>
                <a:spcPts val="0"/>
              </a:spcBef>
              <a:spcAft>
                <a:spcPts val="0"/>
              </a:spcAft>
              <a:buClr>
                <a:schemeClr val="dk1"/>
              </a:buClr>
              <a:buSzPts val="1200"/>
              <a:buFont typeface="Calibri"/>
              <a:buAutoNum type="arabicParenBoth"/>
            </a:pPr>
            <a:r>
              <a:rPr lang="fr-CA" u="sng">
                <a:solidFill>
                  <a:schemeClr val="hlink"/>
                </a:solidFill>
                <a:hlinkClick r:id="rId2"/>
              </a:rPr>
              <a:t>Apprentissage de l’algèbre: procédures et difficultés rencontrées lors de la résolution de problèmes.</a:t>
            </a:r>
            <a:r>
              <a:rPr lang="fr-CA"/>
              <a:t> (2019) CRÉ</a:t>
            </a:r>
            <a:endParaRPr/>
          </a:p>
          <a:p>
            <a:pPr indent="-228600" lvl="0" marL="228600" rtl="0" algn="l">
              <a:spcBef>
                <a:spcPts val="0"/>
              </a:spcBef>
              <a:spcAft>
                <a:spcPts val="0"/>
              </a:spcAft>
              <a:buClr>
                <a:schemeClr val="dk1"/>
              </a:buClr>
              <a:buSzPts val="1200"/>
              <a:buFont typeface="Calibri"/>
              <a:buAutoNum type="arabicParenBoth"/>
            </a:pPr>
            <a:r>
              <a:rPr lang="fr-CA" u="sng">
                <a:solidFill>
                  <a:schemeClr val="hlink"/>
                </a:solidFill>
                <a:hlinkClick r:id="rId3"/>
              </a:rPr>
              <a:t>L’art de questionner de façon efficace</a:t>
            </a:r>
            <a:r>
              <a:rPr lang="fr-CA"/>
              <a:t> ( 2011-Ministère de l’éducation de l’Ontario)</a:t>
            </a:r>
            <a:endParaRPr/>
          </a:p>
          <a:p>
            <a:pPr indent="-152400" lvl="0" marL="22860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Clr>
                <a:schemeClr val="dk1"/>
              </a:buClr>
              <a:buSzPts val="1200"/>
              <a:buFont typeface="Calibri"/>
              <a:buNone/>
            </a:pPr>
            <a:r>
              <a:rPr lang="fr-CA"/>
              <a:t>Si on aborde la compréhension des savoirs et des opérations de base, comme des résolutions de problème (C1), peut-être que les élèves seront plus compétents en résolution de tâches complexes?</a:t>
            </a:r>
            <a:endParaRPr/>
          </a:p>
        </p:txBody>
      </p:sp>
      <p:sp>
        <p:nvSpPr>
          <p:cNvPr id="141" name="Google Shape;141;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8" name="Shape 148"/>
        <p:cNvGrpSpPr/>
        <p:nvPr/>
      </p:nvGrpSpPr>
      <p:grpSpPr>
        <a:xfrm>
          <a:off x="0" y="0"/>
          <a:ext cx="0" cy="0"/>
          <a:chOff x="0" y="0"/>
          <a:chExt cx="0" cy="0"/>
        </a:xfrm>
      </p:grpSpPr>
      <p:sp>
        <p:nvSpPr>
          <p:cNvPr id="149" name="Google Shape;149;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0" name="Google Shape;150;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228600" rtl="0" algn="l">
              <a:spcBef>
                <a:spcPts val="0"/>
              </a:spcBef>
              <a:spcAft>
                <a:spcPts val="0"/>
              </a:spcAft>
              <a:buClr>
                <a:schemeClr val="dk1"/>
              </a:buClr>
              <a:buSzPts val="1200"/>
              <a:buFont typeface="Calibri"/>
              <a:buAutoNum type="arabicParenBoth"/>
            </a:pPr>
            <a:r>
              <a:rPr lang="fr-CA" u="sng">
                <a:solidFill>
                  <a:schemeClr val="hlink"/>
                </a:solidFill>
                <a:hlinkClick r:id="rId2"/>
              </a:rPr>
              <a:t>À bas les trucs</a:t>
            </a:r>
            <a:r>
              <a:rPr lang="fr-CA"/>
              <a:t>, (2014)</a:t>
            </a:r>
            <a:endParaRPr/>
          </a:p>
          <a:p>
            <a:pPr indent="-228600" lvl="0" marL="228600" rtl="0" algn="l">
              <a:spcBef>
                <a:spcPts val="0"/>
              </a:spcBef>
              <a:spcAft>
                <a:spcPts val="0"/>
              </a:spcAft>
              <a:buClr>
                <a:schemeClr val="dk1"/>
              </a:buClr>
              <a:buSzPts val="1200"/>
              <a:buFont typeface="Calibri"/>
              <a:buAutoNum type="arabicParenBoth"/>
            </a:pPr>
            <a:r>
              <a:rPr lang="fr-CA"/>
              <a:t>Cité dans </a:t>
            </a:r>
            <a:r>
              <a:rPr lang="fr-CA" u="sng">
                <a:solidFill>
                  <a:schemeClr val="hlink"/>
                </a:solidFill>
                <a:hlinkClick r:id="rId3"/>
              </a:rPr>
              <a:t>Guide d’enseignement efficace des mathématiques de la maternelle à la 6</a:t>
            </a:r>
            <a:r>
              <a:rPr baseline="30000" lang="fr-CA" u="sng">
                <a:solidFill>
                  <a:schemeClr val="hlink"/>
                </a:solidFill>
                <a:hlinkClick r:id="rId4"/>
              </a:rPr>
              <a:t>e</a:t>
            </a:r>
            <a:r>
              <a:rPr lang="fr-CA" u="sng">
                <a:solidFill>
                  <a:schemeClr val="hlink"/>
                </a:solidFill>
                <a:hlinkClick r:id="rId5"/>
              </a:rPr>
              <a:t> année, </a:t>
            </a:r>
            <a:r>
              <a:rPr lang="fr-CA" u="sng">
                <a:solidFill>
                  <a:schemeClr val="hlink"/>
                </a:solidFill>
                <a:hlinkClick r:id="rId6"/>
              </a:rPr>
              <a:t>Fascicule</a:t>
            </a:r>
            <a:r>
              <a:rPr lang="fr-CA" u="sng">
                <a:solidFill>
                  <a:schemeClr val="hlink"/>
                </a:solidFill>
                <a:hlinkClick r:id="rId7"/>
              </a:rPr>
              <a:t> 2</a:t>
            </a:r>
            <a:r>
              <a:rPr lang="fr-CA"/>
              <a:t>, (2006) Ministère de l’éducation, Ontario</a:t>
            </a:r>
            <a:endParaRPr/>
          </a:p>
        </p:txBody>
      </p:sp>
      <p:sp>
        <p:nvSpPr>
          <p:cNvPr id="151" name="Google Shape;151;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6" name="Shape 156"/>
        <p:cNvGrpSpPr/>
        <p:nvPr/>
      </p:nvGrpSpPr>
      <p:grpSpPr>
        <a:xfrm>
          <a:off x="0" y="0"/>
          <a:ext cx="0" cy="0"/>
          <a:chOff x="0" y="0"/>
          <a:chExt cx="0" cy="0"/>
        </a:xfrm>
      </p:grpSpPr>
      <p:sp>
        <p:nvSpPr>
          <p:cNvPr id="157" name="Google Shape;157;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8" name="Google Shape;158;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fr-CA"/>
              <a:t>Le truc doit venir après la compréhension et idéalement venir de l’élève. Faire activité au début avec des valeurs, intégrer des variables et des boites-défis, travailler la proportionnalité, travaille avec Graspable Math. Le truc devrait plutôt être une observation de l’élève le truc doit venir de l’élève…..</a:t>
            </a:r>
            <a:endParaRPr/>
          </a:p>
          <a:p>
            <a:pPr indent="0" lvl="0" marL="0" rtl="0" algn="l">
              <a:spcBef>
                <a:spcPts val="0"/>
              </a:spcBef>
              <a:spcAft>
                <a:spcPts val="0"/>
              </a:spcAft>
              <a:buNone/>
            </a:pPr>
            <a:r>
              <a:rPr lang="fr-CA"/>
              <a:t>Source: À bas les trucs.</a:t>
            </a:r>
            <a:endParaRPr/>
          </a:p>
        </p:txBody>
      </p:sp>
      <p:sp>
        <p:nvSpPr>
          <p:cNvPr id="159" name="Google Shape;159;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6" name="Shape 166"/>
        <p:cNvGrpSpPr/>
        <p:nvPr/>
      </p:nvGrpSpPr>
      <p:grpSpPr>
        <a:xfrm>
          <a:off x="0" y="0"/>
          <a:ext cx="0" cy="0"/>
          <a:chOff x="0" y="0"/>
          <a:chExt cx="0" cy="0"/>
        </a:xfrm>
      </p:grpSpPr>
      <p:sp>
        <p:nvSpPr>
          <p:cNvPr id="167" name="Google Shape;167;p3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8" name="Google Shape;168;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2" name="Shape 172"/>
        <p:cNvGrpSpPr/>
        <p:nvPr/>
      </p:nvGrpSpPr>
      <p:grpSpPr>
        <a:xfrm>
          <a:off x="0" y="0"/>
          <a:ext cx="0" cy="0"/>
          <a:chOff x="0" y="0"/>
          <a:chExt cx="0" cy="0"/>
        </a:xfrm>
      </p:grpSpPr>
      <p:sp>
        <p:nvSpPr>
          <p:cNvPr id="173" name="Google Shape;173;p21:notes"/>
          <p:cNvSpPr/>
          <p:nvPr>
            <p:ph idx="2" type="sldImg"/>
          </p:nvPr>
        </p:nvSpPr>
        <p:spPr>
          <a:xfrm>
            <a:off x="2546350" y="876300"/>
            <a:ext cx="4203700" cy="23653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4" name="Google Shape;174;p21:notes"/>
          <p:cNvSpPr txBox="1"/>
          <p:nvPr>
            <p:ph idx="1" type="body"/>
          </p:nvPr>
        </p:nvSpPr>
        <p:spPr>
          <a:xfrm>
            <a:off x="929640" y="3373756"/>
            <a:ext cx="7437120" cy="2760460"/>
          </a:xfrm>
          <a:prstGeom prst="rect">
            <a:avLst/>
          </a:prstGeom>
          <a:noFill/>
          <a:ln>
            <a:noFill/>
          </a:ln>
        </p:spPr>
        <p:txBody>
          <a:bodyPr anchorCtr="0" anchor="t" bIns="46500" lIns="93050" spcFirstLastPara="1" rIns="93050" wrap="square" tIns="46500">
            <a:noAutofit/>
          </a:bodyPr>
          <a:lstStyle/>
          <a:p>
            <a:pPr indent="0" lvl="0" marL="0" rtl="0" algn="l">
              <a:lnSpc>
                <a:spcPct val="100000"/>
              </a:lnSpc>
              <a:spcBef>
                <a:spcPts val="0"/>
              </a:spcBef>
              <a:spcAft>
                <a:spcPts val="0"/>
              </a:spcAft>
              <a:buClr>
                <a:schemeClr val="dk1"/>
              </a:buClr>
              <a:buSzPts val="1100"/>
              <a:buFont typeface="Calibri"/>
              <a:buNone/>
            </a:pPr>
            <a:r>
              <a:rPr lang="fr-CA"/>
              <a:t>Montrer la gestuelles, les tutoriels et les outils. Voir également les options de configuration (en partage d’écran). Voir d’abord la page avec les trois onglet et la bibliothèque de gestes et le Canvas. Ouvrir le logiciel</a:t>
            </a:r>
            <a:endParaRPr/>
          </a:p>
        </p:txBody>
      </p:sp>
      <p:sp>
        <p:nvSpPr>
          <p:cNvPr id="175" name="Google Shape;175;p21:notes"/>
          <p:cNvSpPr txBox="1"/>
          <p:nvPr>
            <p:ph idx="12" type="sldNum"/>
          </p:nvPr>
        </p:nvSpPr>
        <p:spPr>
          <a:xfrm>
            <a:off x="5265809" y="6658665"/>
            <a:ext cx="4028440" cy="351900"/>
          </a:xfrm>
          <a:prstGeom prst="rect">
            <a:avLst/>
          </a:prstGeom>
          <a:noFill/>
          <a:ln>
            <a:noFill/>
          </a:ln>
        </p:spPr>
        <p:txBody>
          <a:bodyPr anchorCtr="0" anchor="b" bIns="46500" lIns="93050" spcFirstLastPara="1" rIns="93050" wrap="square" tIns="465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fr-CA"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3" name="Shape 183"/>
        <p:cNvGrpSpPr/>
        <p:nvPr/>
      </p:nvGrpSpPr>
      <p:grpSpPr>
        <a:xfrm>
          <a:off x="0" y="0"/>
          <a:ext cx="0" cy="0"/>
          <a:chOff x="0" y="0"/>
          <a:chExt cx="0" cy="0"/>
        </a:xfrm>
      </p:grpSpPr>
      <p:sp>
        <p:nvSpPr>
          <p:cNvPr id="184" name="Google Shape;184;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5" name="Google Shape;185;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fr-CA"/>
              <a:t>Faire quelques uns et les expliquer…. montrer l’importance de certaines configurations pour induire des concepts.</a:t>
            </a:r>
            <a:endParaRPr/>
          </a:p>
        </p:txBody>
      </p:sp>
      <p:sp>
        <p:nvSpPr>
          <p:cNvPr id="186" name="Google Shape;186;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2" name="Shape 192"/>
        <p:cNvGrpSpPr/>
        <p:nvPr/>
      </p:nvGrpSpPr>
      <p:grpSpPr>
        <a:xfrm>
          <a:off x="0" y="0"/>
          <a:ext cx="0" cy="0"/>
          <a:chOff x="0" y="0"/>
          <a:chExt cx="0" cy="0"/>
        </a:xfrm>
      </p:grpSpPr>
      <p:sp>
        <p:nvSpPr>
          <p:cNvPr id="193" name="Google Shape;193;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4" name="Google Shape;194;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5" name="Google Shape;195;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0" name="Shape 200"/>
        <p:cNvGrpSpPr/>
        <p:nvPr/>
      </p:nvGrpSpPr>
      <p:grpSpPr>
        <a:xfrm>
          <a:off x="0" y="0"/>
          <a:ext cx="0" cy="0"/>
          <a:chOff x="0" y="0"/>
          <a:chExt cx="0" cy="0"/>
        </a:xfrm>
      </p:grpSpPr>
      <p:sp>
        <p:nvSpPr>
          <p:cNvPr id="201" name="Google Shape;201;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2" name="Google Shape;202;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fr-CA"/>
              <a:t>Faire une démonstration, montrer l’interface enseignant puis élève. Connectez-vous comme étudiant et entrez ce code: avec votre prénom et la première lettre de votre nom de famille.</a:t>
            </a:r>
            <a:endParaRPr/>
          </a:p>
        </p:txBody>
      </p:sp>
      <p:sp>
        <p:nvSpPr>
          <p:cNvPr id="203" name="Google Shape;203;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8" name="Shape 208"/>
        <p:cNvGrpSpPr/>
        <p:nvPr/>
      </p:nvGrpSpPr>
      <p:grpSpPr>
        <a:xfrm>
          <a:off x="0" y="0"/>
          <a:ext cx="0" cy="0"/>
          <a:chOff x="0" y="0"/>
          <a:chExt cx="0" cy="0"/>
        </a:xfrm>
      </p:grpSpPr>
      <p:sp>
        <p:nvSpPr>
          <p:cNvPr id="209" name="Google Shape;209;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0" name="Google Shape;210;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rPr lang="fr-CA"/>
              <a:t>Amener les élèves à considérer les nombres et les opérations de façon globale et leur donner du pouvoir sur les opérations qu’ils ont à effectuer.</a:t>
            </a:r>
            <a:endParaRPr/>
          </a:p>
          <a:p>
            <a:pPr indent="0" lvl="0" marL="0" rtl="0" algn="l">
              <a:spcBef>
                <a:spcPts val="0"/>
              </a:spcBef>
              <a:spcAft>
                <a:spcPts val="0"/>
              </a:spcAft>
              <a:buNone/>
            </a:pPr>
            <a:r>
              <a:rPr lang="fr-CA"/>
              <a:t>Session: 6AEAD Faire les premières questions, laisser quelques minutes.</a:t>
            </a:r>
            <a:endParaRPr/>
          </a:p>
        </p:txBody>
      </p:sp>
      <p:sp>
        <p:nvSpPr>
          <p:cNvPr id="211" name="Google Shape;211;p2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8" name="Shape 218"/>
        <p:cNvGrpSpPr/>
        <p:nvPr/>
      </p:nvGrpSpPr>
      <p:grpSpPr>
        <a:xfrm>
          <a:off x="0" y="0"/>
          <a:ext cx="0" cy="0"/>
          <a:chOff x="0" y="0"/>
          <a:chExt cx="0" cy="0"/>
        </a:xfrm>
      </p:grpSpPr>
      <p:sp>
        <p:nvSpPr>
          <p:cNvPr id="219" name="Google Shape;219;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0" name="Google Shape;220;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fr-CA"/>
              <a:t>Permet de voir qui a fait les activités, qui les a réussies et de voir les étapes pour chaque élève.</a:t>
            </a:r>
            <a:endParaRPr/>
          </a:p>
        </p:txBody>
      </p:sp>
      <p:sp>
        <p:nvSpPr>
          <p:cNvPr id="221" name="Google Shape;221;p2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7" name="Shape 227"/>
        <p:cNvGrpSpPr/>
        <p:nvPr/>
      </p:nvGrpSpPr>
      <p:grpSpPr>
        <a:xfrm>
          <a:off x="0" y="0"/>
          <a:ext cx="0" cy="0"/>
          <a:chOff x="0" y="0"/>
          <a:chExt cx="0" cy="0"/>
        </a:xfrm>
      </p:grpSpPr>
      <p:sp>
        <p:nvSpPr>
          <p:cNvPr id="228" name="Google Shape;228;p2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9" name="Google Shape;229;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4" name="Shape 234"/>
        <p:cNvGrpSpPr/>
        <p:nvPr/>
      </p:nvGrpSpPr>
      <p:grpSpPr>
        <a:xfrm>
          <a:off x="0" y="0"/>
          <a:ext cx="0" cy="0"/>
          <a:chOff x="0" y="0"/>
          <a:chExt cx="0" cy="0"/>
        </a:xfrm>
      </p:grpSpPr>
      <p:sp>
        <p:nvSpPr>
          <p:cNvPr id="235" name="Google Shape;235;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6" name="Google Shape;236;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7" name="Google Shape;237;p3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6" name="Shape 246"/>
        <p:cNvGrpSpPr/>
        <p:nvPr/>
      </p:nvGrpSpPr>
      <p:grpSpPr>
        <a:xfrm>
          <a:off x="0" y="0"/>
          <a:ext cx="0" cy="0"/>
          <a:chOff x="0" y="0"/>
          <a:chExt cx="0" cy="0"/>
        </a:xfrm>
      </p:grpSpPr>
      <p:sp>
        <p:nvSpPr>
          <p:cNvPr id="247" name="Google Shape;247;g7fb5ccb444_0_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48" name="Google Shape;248;g7fb5ccb444_0_1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9" name="Google Shape;249;g7fb5ccb444_0_14: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fr-CA"/>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5" name="Shape 255"/>
        <p:cNvGrpSpPr/>
        <p:nvPr/>
      </p:nvGrpSpPr>
      <p:grpSpPr>
        <a:xfrm>
          <a:off x="0" y="0"/>
          <a:ext cx="0" cy="0"/>
          <a:chOff x="0" y="0"/>
          <a:chExt cx="0" cy="0"/>
        </a:xfrm>
      </p:grpSpPr>
      <p:sp>
        <p:nvSpPr>
          <p:cNvPr id="256" name="Google Shape;256;p3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fr-CA"/>
              <a:t>Si on a le temps, partager les activités dans le documents collaboratifs. Lien pour transformer une vidéo en gif: </a:t>
            </a:r>
            <a:r>
              <a:rPr lang="fr-CA" sz="1100" u="sng">
                <a:solidFill>
                  <a:schemeClr val="hlink"/>
                </a:solidFill>
                <a:latin typeface="Arial"/>
                <a:ea typeface="Arial"/>
                <a:cs typeface="Arial"/>
                <a:sym typeface="Arial"/>
                <a:hlinkClick r:id="rId2"/>
              </a:rPr>
              <a:t>https://convertio.co/fr/</a:t>
            </a:r>
            <a:endParaRPr/>
          </a:p>
          <a:p>
            <a:pPr indent="0" lvl="0" marL="0" rtl="0" algn="l">
              <a:spcBef>
                <a:spcPts val="0"/>
              </a:spcBef>
              <a:spcAft>
                <a:spcPts val="0"/>
              </a:spcAft>
              <a:buNone/>
            </a:pPr>
            <a:r>
              <a:rPr lang="fr-CA"/>
              <a:t>Rendre publiques les activités créées afin de bonifier la banque. Laisser 5 minutes pour explorer et questions.</a:t>
            </a:r>
            <a:endParaRPr/>
          </a:p>
        </p:txBody>
      </p:sp>
      <p:sp>
        <p:nvSpPr>
          <p:cNvPr id="257" name="Google Shape;257;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1" name="Shape 261"/>
        <p:cNvGrpSpPr/>
        <p:nvPr/>
      </p:nvGrpSpPr>
      <p:grpSpPr>
        <a:xfrm>
          <a:off x="0" y="0"/>
          <a:ext cx="0" cy="0"/>
          <a:chOff x="0" y="0"/>
          <a:chExt cx="0" cy="0"/>
        </a:xfrm>
      </p:grpSpPr>
      <p:sp>
        <p:nvSpPr>
          <p:cNvPr id="262" name="Google Shape;262;g85caf1f6f5_0_9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63" name="Google Shape;263;g85caf1f6f5_0_97: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4" name="Google Shape;264;g85caf1f6f5_0_97: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fr-C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type="title">
  <p:cSld name="TITLE">
    <p:spTree>
      <p:nvGrpSpPr>
        <p:cNvPr id="13" name="Shape 13"/>
        <p:cNvGrpSpPr/>
        <p:nvPr/>
      </p:nvGrpSpPr>
      <p:grpSpPr>
        <a:xfrm>
          <a:off x="0" y="0"/>
          <a:ext cx="0" cy="0"/>
          <a:chOff x="0" y="0"/>
          <a:chExt cx="0" cy="0"/>
        </a:xfrm>
      </p:grpSpPr>
      <p:pic>
        <p:nvPicPr>
          <p:cNvPr id="14" name="Google Shape;14;p2"/>
          <p:cNvPicPr preferRelativeResize="0"/>
          <p:nvPr/>
        </p:nvPicPr>
        <p:blipFill>
          <a:blip r:embed="rId2">
            <a:alphaModFix/>
          </a:blip>
          <a:stretch>
            <a:fillRect/>
          </a:stretch>
        </p:blipFill>
        <p:spPr>
          <a:xfrm>
            <a:off x="0" y="0"/>
            <a:ext cx="12192000" cy="6858000"/>
          </a:xfrm>
          <a:prstGeom prst="rect">
            <a:avLst/>
          </a:prstGeom>
          <a:noFill/>
          <a:ln>
            <a:noFill/>
          </a:ln>
        </p:spPr>
      </p:pic>
      <p:sp>
        <p:nvSpPr>
          <p:cNvPr id="15" name="Google Shape;15;p2"/>
          <p:cNvSpPr txBox="1"/>
          <p:nvPr>
            <p:ph type="ctrTitle"/>
          </p:nvPr>
        </p:nvSpPr>
        <p:spPr>
          <a:xfrm>
            <a:off x="914400" y="991800"/>
            <a:ext cx="7729200" cy="1546500"/>
          </a:xfrm>
          <a:prstGeom prst="rect">
            <a:avLst/>
          </a:prstGeom>
        </p:spPr>
        <p:txBody>
          <a:bodyPr anchorCtr="0" anchor="t" bIns="0" lIns="0" spcFirstLastPara="1" rIns="0" wrap="square" tIns="0">
            <a:noAutofit/>
          </a:bodyPr>
          <a:lstStyle>
            <a:lvl1pPr lvl="0">
              <a:spcBef>
                <a:spcPts val="0"/>
              </a:spcBef>
              <a:spcAft>
                <a:spcPts val="0"/>
              </a:spcAft>
              <a:buSzPts val="8000"/>
              <a:buNone/>
              <a:defRPr sz="8000"/>
            </a:lvl1pPr>
            <a:lvl2pPr lvl="1">
              <a:spcBef>
                <a:spcPts val="0"/>
              </a:spcBef>
              <a:spcAft>
                <a:spcPts val="0"/>
              </a:spcAft>
              <a:buSzPts val="8000"/>
              <a:buNone/>
              <a:defRPr sz="8000"/>
            </a:lvl2pPr>
            <a:lvl3pPr lvl="2">
              <a:spcBef>
                <a:spcPts val="0"/>
              </a:spcBef>
              <a:spcAft>
                <a:spcPts val="0"/>
              </a:spcAft>
              <a:buSzPts val="8000"/>
              <a:buNone/>
              <a:defRPr sz="8000"/>
            </a:lvl3pPr>
            <a:lvl4pPr lvl="3">
              <a:spcBef>
                <a:spcPts val="0"/>
              </a:spcBef>
              <a:spcAft>
                <a:spcPts val="0"/>
              </a:spcAft>
              <a:buSzPts val="8000"/>
              <a:buNone/>
              <a:defRPr sz="8000"/>
            </a:lvl4pPr>
            <a:lvl5pPr lvl="4">
              <a:spcBef>
                <a:spcPts val="0"/>
              </a:spcBef>
              <a:spcAft>
                <a:spcPts val="0"/>
              </a:spcAft>
              <a:buSzPts val="8000"/>
              <a:buNone/>
              <a:defRPr sz="8000"/>
            </a:lvl5pPr>
            <a:lvl6pPr lvl="5">
              <a:spcBef>
                <a:spcPts val="0"/>
              </a:spcBef>
              <a:spcAft>
                <a:spcPts val="0"/>
              </a:spcAft>
              <a:buSzPts val="8000"/>
              <a:buNone/>
              <a:defRPr sz="8000"/>
            </a:lvl6pPr>
            <a:lvl7pPr lvl="6">
              <a:spcBef>
                <a:spcPts val="0"/>
              </a:spcBef>
              <a:spcAft>
                <a:spcPts val="0"/>
              </a:spcAft>
              <a:buSzPts val="8000"/>
              <a:buNone/>
              <a:defRPr sz="8000"/>
            </a:lvl7pPr>
            <a:lvl8pPr lvl="7">
              <a:spcBef>
                <a:spcPts val="0"/>
              </a:spcBef>
              <a:spcAft>
                <a:spcPts val="0"/>
              </a:spcAft>
              <a:buSzPts val="8000"/>
              <a:buNone/>
              <a:defRPr sz="8000"/>
            </a:lvl8pPr>
            <a:lvl9pPr lvl="8">
              <a:spcBef>
                <a:spcPts val="0"/>
              </a:spcBef>
              <a:spcAft>
                <a:spcPts val="0"/>
              </a:spcAft>
              <a:buSzPts val="8000"/>
              <a:buNone/>
              <a:defRPr sz="80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ubtitle">
  <p:cSld name="TITLE_1">
    <p:spTree>
      <p:nvGrpSpPr>
        <p:cNvPr id="16" name="Shape 16"/>
        <p:cNvGrpSpPr/>
        <p:nvPr/>
      </p:nvGrpSpPr>
      <p:grpSpPr>
        <a:xfrm>
          <a:off x="0" y="0"/>
          <a:ext cx="0" cy="0"/>
          <a:chOff x="0" y="0"/>
          <a:chExt cx="0" cy="0"/>
        </a:xfrm>
      </p:grpSpPr>
      <p:pic>
        <p:nvPicPr>
          <p:cNvPr id="17" name="Google Shape;17;p3"/>
          <p:cNvPicPr preferRelativeResize="0"/>
          <p:nvPr/>
        </p:nvPicPr>
        <p:blipFill>
          <a:blip r:embed="rId2">
            <a:alphaModFix/>
          </a:blip>
          <a:stretch>
            <a:fillRect/>
          </a:stretch>
        </p:blipFill>
        <p:spPr>
          <a:xfrm>
            <a:off x="0" y="0"/>
            <a:ext cx="12192000" cy="6858000"/>
          </a:xfrm>
          <a:prstGeom prst="rect">
            <a:avLst/>
          </a:prstGeom>
          <a:noFill/>
          <a:ln>
            <a:noFill/>
          </a:ln>
        </p:spPr>
      </p:pic>
      <p:sp>
        <p:nvSpPr>
          <p:cNvPr id="18" name="Google Shape;18;p3"/>
          <p:cNvSpPr txBox="1"/>
          <p:nvPr>
            <p:ph type="ctrTitle"/>
          </p:nvPr>
        </p:nvSpPr>
        <p:spPr>
          <a:xfrm>
            <a:off x="914400" y="1298333"/>
            <a:ext cx="7729200" cy="1546500"/>
          </a:xfrm>
          <a:prstGeom prst="rect">
            <a:avLst/>
          </a:prstGeom>
        </p:spPr>
        <p:txBody>
          <a:bodyPr anchorCtr="0" anchor="b" bIns="0" lIns="0" spcFirstLastPara="1" rIns="0" wrap="square" tIns="0">
            <a:noAutofit/>
          </a:bodyPr>
          <a:lstStyle>
            <a:lvl1pPr lvl="0" rtl="0">
              <a:spcBef>
                <a:spcPts val="0"/>
              </a:spcBef>
              <a:spcAft>
                <a:spcPts val="0"/>
              </a:spcAft>
              <a:buSzPts val="6400"/>
              <a:buNone/>
              <a:defRPr sz="6400"/>
            </a:lvl1pPr>
            <a:lvl2pPr lvl="1" rtl="0">
              <a:spcBef>
                <a:spcPts val="0"/>
              </a:spcBef>
              <a:spcAft>
                <a:spcPts val="0"/>
              </a:spcAft>
              <a:buSzPts val="6400"/>
              <a:buNone/>
              <a:defRPr sz="6400"/>
            </a:lvl2pPr>
            <a:lvl3pPr lvl="2" rtl="0">
              <a:spcBef>
                <a:spcPts val="0"/>
              </a:spcBef>
              <a:spcAft>
                <a:spcPts val="0"/>
              </a:spcAft>
              <a:buSzPts val="6400"/>
              <a:buNone/>
              <a:defRPr sz="6400"/>
            </a:lvl3pPr>
            <a:lvl4pPr lvl="3" rtl="0">
              <a:spcBef>
                <a:spcPts val="0"/>
              </a:spcBef>
              <a:spcAft>
                <a:spcPts val="0"/>
              </a:spcAft>
              <a:buSzPts val="6400"/>
              <a:buNone/>
              <a:defRPr sz="6400"/>
            </a:lvl4pPr>
            <a:lvl5pPr lvl="4" rtl="0">
              <a:spcBef>
                <a:spcPts val="0"/>
              </a:spcBef>
              <a:spcAft>
                <a:spcPts val="0"/>
              </a:spcAft>
              <a:buSzPts val="6400"/>
              <a:buNone/>
              <a:defRPr sz="6400"/>
            </a:lvl5pPr>
            <a:lvl6pPr lvl="5" rtl="0">
              <a:spcBef>
                <a:spcPts val="0"/>
              </a:spcBef>
              <a:spcAft>
                <a:spcPts val="0"/>
              </a:spcAft>
              <a:buSzPts val="6400"/>
              <a:buNone/>
              <a:defRPr sz="6400"/>
            </a:lvl6pPr>
            <a:lvl7pPr lvl="6" rtl="0">
              <a:spcBef>
                <a:spcPts val="0"/>
              </a:spcBef>
              <a:spcAft>
                <a:spcPts val="0"/>
              </a:spcAft>
              <a:buSzPts val="6400"/>
              <a:buNone/>
              <a:defRPr sz="6400"/>
            </a:lvl7pPr>
            <a:lvl8pPr lvl="7" rtl="0">
              <a:spcBef>
                <a:spcPts val="0"/>
              </a:spcBef>
              <a:spcAft>
                <a:spcPts val="0"/>
              </a:spcAft>
              <a:buSzPts val="6400"/>
              <a:buNone/>
              <a:defRPr sz="6400"/>
            </a:lvl8pPr>
            <a:lvl9pPr lvl="8" rtl="0">
              <a:spcBef>
                <a:spcPts val="0"/>
              </a:spcBef>
              <a:spcAft>
                <a:spcPts val="0"/>
              </a:spcAft>
              <a:buSzPts val="6400"/>
              <a:buNone/>
              <a:defRPr sz="6400"/>
            </a:lvl9pPr>
          </a:lstStyle>
          <a:p/>
        </p:txBody>
      </p:sp>
      <p:sp>
        <p:nvSpPr>
          <p:cNvPr id="19" name="Google Shape;19;p3"/>
          <p:cNvSpPr txBox="1"/>
          <p:nvPr>
            <p:ph idx="1" type="subTitle"/>
          </p:nvPr>
        </p:nvSpPr>
        <p:spPr>
          <a:xfrm>
            <a:off x="914400" y="2973934"/>
            <a:ext cx="7729200" cy="620400"/>
          </a:xfrm>
          <a:prstGeom prst="rect">
            <a:avLst/>
          </a:prstGeom>
        </p:spPr>
        <p:txBody>
          <a:bodyPr anchorCtr="0" anchor="t" bIns="0" lIns="0" spcFirstLastPara="1" rIns="0" wrap="square" tIns="0">
            <a:noAutofit/>
          </a:bodyPr>
          <a:lstStyle>
            <a:lvl1pPr lvl="0" rtl="0">
              <a:spcBef>
                <a:spcPts val="0"/>
              </a:spcBef>
              <a:spcAft>
                <a:spcPts val="0"/>
              </a:spcAft>
              <a:buSzPts val="3200"/>
              <a:buNone/>
              <a:defRPr sz="3200"/>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sz="3200"/>
            </a:lvl4pPr>
            <a:lvl5pPr lvl="4" rtl="0">
              <a:spcBef>
                <a:spcPts val="0"/>
              </a:spcBef>
              <a:spcAft>
                <a:spcPts val="0"/>
              </a:spcAft>
              <a:buSzPts val="3200"/>
              <a:buNone/>
              <a:defRPr sz="3200"/>
            </a:lvl5pPr>
            <a:lvl6pPr lvl="5" rtl="0">
              <a:spcBef>
                <a:spcPts val="0"/>
              </a:spcBef>
              <a:spcAft>
                <a:spcPts val="0"/>
              </a:spcAft>
              <a:buSzPts val="3200"/>
              <a:buNone/>
              <a:defRPr sz="3200"/>
            </a:lvl6pPr>
            <a:lvl7pPr lvl="6" rtl="0">
              <a:spcBef>
                <a:spcPts val="0"/>
              </a:spcBef>
              <a:spcAft>
                <a:spcPts val="0"/>
              </a:spcAft>
              <a:buSzPts val="3200"/>
              <a:buNone/>
              <a:defRPr sz="3200"/>
            </a:lvl7pPr>
            <a:lvl8pPr lvl="7" rtl="0">
              <a:spcBef>
                <a:spcPts val="0"/>
              </a:spcBef>
              <a:spcAft>
                <a:spcPts val="0"/>
              </a:spcAft>
              <a:buSzPts val="3200"/>
              <a:buNone/>
              <a:defRPr sz="3200"/>
            </a:lvl8pPr>
            <a:lvl9pPr lvl="8" rtl="0">
              <a:spcBef>
                <a:spcPts val="0"/>
              </a:spcBef>
              <a:spcAft>
                <a:spcPts val="0"/>
              </a:spcAft>
              <a:buSzPts val="3200"/>
              <a:buNone/>
              <a:defRPr sz="3200"/>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Quote">
  <p:cSld name="TITLE_1_1">
    <p:spTree>
      <p:nvGrpSpPr>
        <p:cNvPr id="20" name="Shape 20"/>
        <p:cNvGrpSpPr/>
        <p:nvPr/>
      </p:nvGrpSpPr>
      <p:grpSpPr>
        <a:xfrm>
          <a:off x="0" y="0"/>
          <a:ext cx="0" cy="0"/>
          <a:chOff x="0" y="0"/>
          <a:chExt cx="0" cy="0"/>
        </a:xfrm>
      </p:grpSpPr>
      <p:pic>
        <p:nvPicPr>
          <p:cNvPr id="21" name="Google Shape;21;p4"/>
          <p:cNvPicPr preferRelativeResize="0"/>
          <p:nvPr/>
        </p:nvPicPr>
        <p:blipFill>
          <a:blip r:embed="rId2">
            <a:alphaModFix/>
          </a:blip>
          <a:stretch>
            <a:fillRect/>
          </a:stretch>
        </p:blipFill>
        <p:spPr>
          <a:xfrm>
            <a:off x="0" y="0"/>
            <a:ext cx="12192000" cy="6858000"/>
          </a:xfrm>
          <a:prstGeom prst="rect">
            <a:avLst/>
          </a:prstGeom>
          <a:noFill/>
          <a:ln>
            <a:noFill/>
          </a:ln>
        </p:spPr>
      </p:pic>
      <p:sp>
        <p:nvSpPr>
          <p:cNvPr id="22" name="Google Shape;22;p4"/>
          <p:cNvSpPr txBox="1"/>
          <p:nvPr>
            <p:ph idx="1" type="body"/>
          </p:nvPr>
        </p:nvSpPr>
        <p:spPr>
          <a:xfrm>
            <a:off x="1758367" y="1381400"/>
            <a:ext cx="6885300" cy="4881300"/>
          </a:xfrm>
          <a:prstGeom prst="rect">
            <a:avLst/>
          </a:prstGeom>
        </p:spPr>
        <p:txBody>
          <a:bodyPr anchorCtr="0" anchor="t" bIns="0" lIns="0" spcFirstLastPara="1" rIns="0" wrap="square" tIns="0">
            <a:noAutofit/>
          </a:bodyPr>
          <a:lstStyle>
            <a:lvl1pPr indent="-514350" lvl="0" marL="457200" rtl="0">
              <a:spcBef>
                <a:spcPts val="800"/>
              </a:spcBef>
              <a:spcAft>
                <a:spcPts val="0"/>
              </a:spcAft>
              <a:buSzPts val="4500"/>
              <a:buChar char="▰"/>
              <a:defRPr sz="4500"/>
            </a:lvl1pPr>
            <a:lvl2pPr indent="-514350" lvl="1" marL="914400" rtl="0">
              <a:spcBef>
                <a:spcPts val="0"/>
              </a:spcBef>
              <a:spcAft>
                <a:spcPts val="0"/>
              </a:spcAft>
              <a:buSzPts val="4500"/>
              <a:buChar char="○"/>
              <a:defRPr sz="4500"/>
            </a:lvl2pPr>
            <a:lvl3pPr indent="-514350" lvl="2" marL="1371600" rtl="0">
              <a:spcBef>
                <a:spcPts val="0"/>
              </a:spcBef>
              <a:spcAft>
                <a:spcPts val="0"/>
              </a:spcAft>
              <a:buSzPts val="4500"/>
              <a:buChar char="■"/>
              <a:defRPr sz="4500"/>
            </a:lvl3pPr>
            <a:lvl4pPr indent="-514350" lvl="3" marL="1828800" rtl="0">
              <a:spcBef>
                <a:spcPts val="0"/>
              </a:spcBef>
              <a:spcAft>
                <a:spcPts val="0"/>
              </a:spcAft>
              <a:buSzPts val="4500"/>
              <a:buChar char="●"/>
              <a:defRPr sz="4500"/>
            </a:lvl4pPr>
            <a:lvl5pPr indent="-514350" lvl="4" marL="2286000" rtl="0">
              <a:spcBef>
                <a:spcPts val="0"/>
              </a:spcBef>
              <a:spcAft>
                <a:spcPts val="0"/>
              </a:spcAft>
              <a:buSzPts val="4500"/>
              <a:buChar char="○"/>
              <a:defRPr sz="4500"/>
            </a:lvl5pPr>
            <a:lvl6pPr indent="-514350" lvl="5" marL="2743200" rtl="0">
              <a:spcBef>
                <a:spcPts val="0"/>
              </a:spcBef>
              <a:spcAft>
                <a:spcPts val="0"/>
              </a:spcAft>
              <a:buSzPts val="4500"/>
              <a:buChar char="■"/>
              <a:defRPr sz="4500"/>
            </a:lvl6pPr>
            <a:lvl7pPr indent="-514350" lvl="6" marL="3200400" rtl="0">
              <a:spcBef>
                <a:spcPts val="0"/>
              </a:spcBef>
              <a:spcAft>
                <a:spcPts val="0"/>
              </a:spcAft>
              <a:buSzPts val="4500"/>
              <a:buChar char="●"/>
              <a:defRPr sz="4500"/>
            </a:lvl7pPr>
            <a:lvl8pPr indent="-514350" lvl="7" marL="3657600" rtl="0">
              <a:spcBef>
                <a:spcPts val="0"/>
              </a:spcBef>
              <a:spcAft>
                <a:spcPts val="0"/>
              </a:spcAft>
              <a:buSzPts val="4500"/>
              <a:buChar char="○"/>
              <a:defRPr sz="4500"/>
            </a:lvl8pPr>
            <a:lvl9pPr indent="-514350" lvl="8" marL="4114800">
              <a:spcBef>
                <a:spcPts val="0"/>
              </a:spcBef>
              <a:spcAft>
                <a:spcPts val="0"/>
              </a:spcAft>
              <a:buSzPts val="4500"/>
              <a:buChar char="■"/>
              <a:defRPr sz="4500"/>
            </a:lvl9pPr>
          </a:lstStyle>
          <a:p/>
        </p:txBody>
      </p:sp>
      <p:sp>
        <p:nvSpPr>
          <p:cNvPr id="23" name="Google Shape;23;p4"/>
          <p:cNvSpPr txBox="1"/>
          <p:nvPr/>
        </p:nvSpPr>
        <p:spPr>
          <a:xfrm>
            <a:off x="805800" y="836233"/>
            <a:ext cx="1161300" cy="8715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b="1" lang="fr-CA" sz="12800">
                <a:solidFill>
                  <a:srgbClr val="7DFFB1"/>
                </a:solidFill>
                <a:latin typeface="Titillium Web"/>
                <a:ea typeface="Titillium Web"/>
                <a:cs typeface="Titillium Web"/>
                <a:sym typeface="Titillium Web"/>
              </a:rPr>
              <a:t>“</a:t>
            </a:r>
            <a:endParaRPr b="1" sz="12800">
              <a:solidFill>
                <a:srgbClr val="7DFFB1"/>
              </a:solidFill>
              <a:latin typeface="Titillium Web"/>
              <a:ea typeface="Titillium Web"/>
              <a:cs typeface="Titillium Web"/>
              <a:sym typeface="Titillium Web"/>
            </a:endParaRPr>
          </a:p>
        </p:txBody>
      </p:sp>
      <p:sp>
        <p:nvSpPr>
          <p:cNvPr id="24" name="Google Shape;24;p4"/>
          <p:cNvSpPr txBox="1"/>
          <p:nvPr>
            <p:ph idx="12" type="sldNum"/>
          </p:nvPr>
        </p:nvSpPr>
        <p:spPr>
          <a:xfrm>
            <a:off x="11307445" y="6333134"/>
            <a:ext cx="731700" cy="524700"/>
          </a:xfrm>
          <a:prstGeom prst="rect">
            <a:avLst/>
          </a:prstGeom>
        </p:spPr>
        <p:txBody>
          <a:bodyPr anchorCtr="0" anchor="ctr" bIns="0" lIns="0" spcFirstLastPara="1" rIns="0" wrap="square" tIns="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 1 column" type="tx">
  <p:cSld name="TITLE_AND_BODY">
    <p:spTree>
      <p:nvGrpSpPr>
        <p:cNvPr id="25" name="Shape 25"/>
        <p:cNvGrpSpPr/>
        <p:nvPr/>
      </p:nvGrpSpPr>
      <p:grpSpPr>
        <a:xfrm>
          <a:off x="0" y="0"/>
          <a:ext cx="0" cy="0"/>
          <a:chOff x="0" y="0"/>
          <a:chExt cx="0" cy="0"/>
        </a:xfrm>
      </p:grpSpPr>
      <p:pic>
        <p:nvPicPr>
          <p:cNvPr id="26" name="Google Shape;26;p5"/>
          <p:cNvPicPr preferRelativeResize="0"/>
          <p:nvPr/>
        </p:nvPicPr>
        <p:blipFill>
          <a:blip r:embed="rId2">
            <a:alphaModFix/>
          </a:blip>
          <a:stretch>
            <a:fillRect/>
          </a:stretch>
        </p:blipFill>
        <p:spPr>
          <a:xfrm>
            <a:off x="0" y="0"/>
            <a:ext cx="12192000" cy="6858000"/>
          </a:xfrm>
          <a:prstGeom prst="rect">
            <a:avLst/>
          </a:prstGeom>
          <a:noFill/>
          <a:ln>
            <a:noFill/>
          </a:ln>
        </p:spPr>
      </p:pic>
      <p:sp>
        <p:nvSpPr>
          <p:cNvPr id="27" name="Google Shape;27;p5"/>
          <p:cNvSpPr txBox="1"/>
          <p:nvPr>
            <p:ph type="title"/>
          </p:nvPr>
        </p:nvSpPr>
        <p:spPr>
          <a:xfrm>
            <a:off x="609600" y="579433"/>
            <a:ext cx="8034000" cy="1143300"/>
          </a:xfrm>
          <a:prstGeom prst="rect">
            <a:avLst/>
          </a:prstGeom>
        </p:spPr>
        <p:txBody>
          <a:bodyPr anchorCtr="0" anchor="b" bIns="0" lIns="0" spcFirstLastPara="1" rIns="0" wrap="square" tIns="0">
            <a:noAutofit/>
          </a:bodyPr>
          <a:lstStyle>
            <a:lvl1pPr lvl="0">
              <a:spcBef>
                <a:spcPts val="0"/>
              </a:spcBef>
              <a:spcAft>
                <a:spcPts val="0"/>
              </a:spcAft>
              <a:buSzPts val="4800"/>
              <a:buNone/>
              <a:defRPr/>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p:txBody>
      </p:sp>
      <p:sp>
        <p:nvSpPr>
          <p:cNvPr id="28" name="Google Shape;28;p5"/>
          <p:cNvSpPr txBox="1"/>
          <p:nvPr>
            <p:ph idx="1" type="body"/>
          </p:nvPr>
        </p:nvSpPr>
        <p:spPr>
          <a:xfrm>
            <a:off x="609600" y="1904998"/>
            <a:ext cx="8034000" cy="4198500"/>
          </a:xfrm>
          <a:prstGeom prst="rect">
            <a:avLst/>
          </a:prstGeom>
        </p:spPr>
        <p:txBody>
          <a:bodyPr anchorCtr="0" anchor="t" bIns="0" lIns="0" spcFirstLastPara="1" rIns="0" wrap="square" tIns="0">
            <a:noAutofit/>
          </a:bodyPr>
          <a:lstStyle>
            <a:lvl1pPr indent="-431800" lvl="0" marL="457200">
              <a:spcBef>
                <a:spcPts val="800"/>
              </a:spcBef>
              <a:spcAft>
                <a:spcPts val="0"/>
              </a:spcAft>
              <a:buSzPts val="3200"/>
              <a:buChar char="▰"/>
              <a:defRPr/>
            </a:lvl1pPr>
            <a:lvl2pPr indent="-431800" lvl="1" marL="914400">
              <a:spcBef>
                <a:spcPts val="0"/>
              </a:spcBef>
              <a:spcAft>
                <a:spcPts val="0"/>
              </a:spcAft>
              <a:buSzPts val="3200"/>
              <a:buChar char="○"/>
              <a:defRPr/>
            </a:lvl2pPr>
            <a:lvl3pPr indent="-431800" lvl="2" marL="1371600">
              <a:spcBef>
                <a:spcPts val="0"/>
              </a:spcBef>
              <a:spcAft>
                <a:spcPts val="0"/>
              </a:spcAft>
              <a:buSzPts val="3200"/>
              <a:buChar char="■"/>
              <a:defRPr/>
            </a:lvl3pPr>
            <a:lvl4pPr indent="-431800" lvl="3" marL="1828800">
              <a:spcBef>
                <a:spcPts val="0"/>
              </a:spcBef>
              <a:spcAft>
                <a:spcPts val="0"/>
              </a:spcAft>
              <a:buSzPts val="3200"/>
              <a:buChar char="●"/>
              <a:defRPr/>
            </a:lvl4pPr>
            <a:lvl5pPr indent="-431800" lvl="4" marL="2286000">
              <a:spcBef>
                <a:spcPts val="0"/>
              </a:spcBef>
              <a:spcAft>
                <a:spcPts val="0"/>
              </a:spcAft>
              <a:buSzPts val="3200"/>
              <a:buChar char="○"/>
              <a:defRPr/>
            </a:lvl5pPr>
            <a:lvl6pPr indent="-431800" lvl="5" marL="2743200">
              <a:spcBef>
                <a:spcPts val="0"/>
              </a:spcBef>
              <a:spcAft>
                <a:spcPts val="0"/>
              </a:spcAft>
              <a:buSzPts val="3200"/>
              <a:buChar char="■"/>
              <a:defRPr/>
            </a:lvl6pPr>
            <a:lvl7pPr indent="-431800" lvl="6" marL="3200400">
              <a:spcBef>
                <a:spcPts val="0"/>
              </a:spcBef>
              <a:spcAft>
                <a:spcPts val="0"/>
              </a:spcAft>
              <a:buSzPts val="3200"/>
              <a:buChar char="●"/>
              <a:defRPr/>
            </a:lvl7pPr>
            <a:lvl8pPr indent="-431800" lvl="7" marL="3657600">
              <a:spcBef>
                <a:spcPts val="0"/>
              </a:spcBef>
              <a:spcAft>
                <a:spcPts val="0"/>
              </a:spcAft>
              <a:buSzPts val="3200"/>
              <a:buChar char="○"/>
              <a:defRPr/>
            </a:lvl8pPr>
            <a:lvl9pPr indent="-431800" lvl="8" marL="4114800">
              <a:spcBef>
                <a:spcPts val="0"/>
              </a:spcBef>
              <a:spcAft>
                <a:spcPts val="0"/>
              </a:spcAft>
              <a:buSzPts val="3200"/>
              <a:buChar char="■"/>
              <a:defRPr/>
            </a:lvl9pPr>
          </a:lstStyle>
          <a:p/>
        </p:txBody>
      </p:sp>
      <p:sp>
        <p:nvSpPr>
          <p:cNvPr id="29" name="Google Shape;29;p5"/>
          <p:cNvSpPr txBox="1"/>
          <p:nvPr>
            <p:ph idx="12" type="sldNum"/>
          </p:nvPr>
        </p:nvSpPr>
        <p:spPr>
          <a:xfrm>
            <a:off x="11307445" y="6333134"/>
            <a:ext cx="731700" cy="524700"/>
          </a:xfrm>
          <a:prstGeom prst="rect">
            <a:avLst/>
          </a:prstGeom>
        </p:spPr>
        <p:txBody>
          <a:bodyPr anchorCtr="0" anchor="ctr" bIns="0" lIns="0" spcFirstLastPara="1" rIns="0" wrap="square" tIns="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 2 columns" type="twoColTx">
  <p:cSld name="TITLE_AND_TWO_COLUMNS">
    <p:spTree>
      <p:nvGrpSpPr>
        <p:cNvPr id="30" name="Shape 30"/>
        <p:cNvGrpSpPr/>
        <p:nvPr/>
      </p:nvGrpSpPr>
      <p:grpSpPr>
        <a:xfrm>
          <a:off x="0" y="0"/>
          <a:ext cx="0" cy="0"/>
          <a:chOff x="0" y="0"/>
          <a:chExt cx="0" cy="0"/>
        </a:xfrm>
      </p:grpSpPr>
      <p:pic>
        <p:nvPicPr>
          <p:cNvPr id="31" name="Google Shape;31;p6"/>
          <p:cNvPicPr preferRelativeResize="0"/>
          <p:nvPr/>
        </p:nvPicPr>
        <p:blipFill>
          <a:blip r:embed="rId2">
            <a:alphaModFix/>
          </a:blip>
          <a:stretch>
            <a:fillRect/>
          </a:stretch>
        </p:blipFill>
        <p:spPr>
          <a:xfrm>
            <a:off x="0" y="0"/>
            <a:ext cx="12192000" cy="6858000"/>
          </a:xfrm>
          <a:prstGeom prst="rect">
            <a:avLst/>
          </a:prstGeom>
          <a:noFill/>
          <a:ln>
            <a:noFill/>
          </a:ln>
        </p:spPr>
      </p:pic>
      <p:sp>
        <p:nvSpPr>
          <p:cNvPr id="32" name="Google Shape;32;p6"/>
          <p:cNvSpPr txBox="1"/>
          <p:nvPr>
            <p:ph type="title"/>
          </p:nvPr>
        </p:nvSpPr>
        <p:spPr>
          <a:xfrm>
            <a:off x="609600" y="579433"/>
            <a:ext cx="8034000" cy="1143300"/>
          </a:xfrm>
          <a:prstGeom prst="rect">
            <a:avLst/>
          </a:prstGeom>
        </p:spPr>
        <p:txBody>
          <a:bodyPr anchorCtr="0" anchor="b" bIns="0" lIns="0" spcFirstLastPara="1" rIns="0" wrap="square" tIns="0">
            <a:noAutofit/>
          </a:bodyPr>
          <a:lstStyle>
            <a:lvl1pPr lvl="0">
              <a:spcBef>
                <a:spcPts val="0"/>
              </a:spcBef>
              <a:spcAft>
                <a:spcPts val="0"/>
              </a:spcAft>
              <a:buSzPts val="4800"/>
              <a:buNone/>
              <a:defRPr/>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p:txBody>
      </p:sp>
      <p:sp>
        <p:nvSpPr>
          <p:cNvPr id="33" name="Google Shape;33;p6"/>
          <p:cNvSpPr txBox="1"/>
          <p:nvPr>
            <p:ph idx="1" type="body"/>
          </p:nvPr>
        </p:nvSpPr>
        <p:spPr>
          <a:xfrm>
            <a:off x="609600" y="1905000"/>
            <a:ext cx="3899700" cy="4204800"/>
          </a:xfrm>
          <a:prstGeom prst="rect">
            <a:avLst/>
          </a:prstGeom>
        </p:spPr>
        <p:txBody>
          <a:bodyPr anchorCtr="0" anchor="t" bIns="0" lIns="0" spcFirstLastPara="1" rIns="0" wrap="square" tIns="0">
            <a:noAutofit/>
          </a:bodyPr>
          <a:lstStyle>
            <a:lvl1pPr indent="-400050" lvl="0" marL="457200">
              <a:spcBef>
                <a:spcPts val="800"/>
              </a:spcBef>
              <a:spcAft>
                <a:spcPts val="0"/>
              </a:spcAft>
              <a:buSzPts val="2700"/>
              <a:buChar char="▰"/>
              <a:defRPr sz="2700"/>
            </a:lvl1pPr>
            <a:lvl2pPr indent="-400050" lvl="1" marL="914400">
              <a:spcBef>
                <a:spcPts val="0"/>
              </a:spcBef>
              <a:spcAft>
                <a:spcPts val="0"/>
              </a:spcAft>
              <a:buSzPts val="2700"/>
              <a:buChar char="○"/>
              <a:defRPr sz="2700"/>
            </a:lvl2pPr>
            <a:lvl3pPr indent="-400050" lvl="2" marL="1371600">
              <a:spcBef>
                <a:spcPts val="0"/>
              </a:spcBef>
              <a:spcAft>
                <a:spcPts val="0"/>
              </a:spcAft>
              <a:buSzPts val="2700"/>
              <a:buChar char="■"/>
              <a:defRPr sz="2700"/>
            </a:lvl3pPr>
            <a:lvl4pPr indent="-400050" lvl="3" marL="1828800">
              <a:spcBef>
                <a:spcPts val="0"/>
              </a:spcBef>
              <a:spcAft>
                <a:spcPts val="0"/>
              </a:spcAft>
              <a:buSzPts val="2700"/>
              <a:buChar char="●"/>
              <a:defRPr sz="2700"/>
            </a:lvl4pPr>
            <a:lvl5pPr indent="-400050" lvl="4" marL="2286000">
              <a:spcBef>
                <a:spcPts val="0"/>
              </a:spcBef>
              <a:spcAft>
                <a:spcPts val="0"/>
              </a:spcAft>
              <a:buSzPts val="2700"/>
              <a:buChar char="○"/>
              <a:defRPr sz="2700"/>
            </a:lvl5pPr>
            <a:lvl6pPr indent="-400050" lvl="5" marL="2743200">
              <a:spcBef>
                <a:spcPts val="0"/>
              </a:spcBef>
              <a:spcAft>
                <a:spcPts val="0"/>
              </a:spcAft>
              <a:buSzPts val="2700"/>
              <a:buChar char="■"/>
              <a:defRPr sz="2700"/>
            </a:lvl6pPr>
            <a:lvl7pPr indent="-400050" lvl="6" marL="3200400">
              <a:spcBef>
                <a:spcPts val="0"/>
              </a:spcBef>
              <a:spcAft>
                <a:spcPts val="0"/>
              </a:spcAft>
              <a:buSzPts val="2700"/>
              <a:buChar char="●"/>
              <a:defRPr sz="2700"/>
            </a:lvl7pPr>
            <a:lvl8pPr indent="-400050" lvl="7" marL="3657600">
              <a:spcBef>
                <a:spcPts val="0"/>
              </a:spcBef>
              <a:spcAft>
                <a:spcPts val="0"/>
              </a:spcAft>
              <a:buSzPts val="2700"/>
              <a:buChar char="○"/>
              <a:defRPr sz="2700"/>
            </a:lvl8pPr>
            <a:lvl9pPr indent="-400050" lvl="8" marL="4114800">
              <a:spcBef>
                <a:spcPts val="0"/>
              </a:spcBef>
              <a:spcAft>
                <a:spcPts val="0"/>
              </a:spcAft>
              <a:buSzPts val="2700"/>
              <a:buChar char="■"/>
              <a:defRPr sz="2700"/>
            </a:lvl9pPr>
          </a:lstStyle>
          <a:p/>
        </p:txBody>
      </p:sp>
      <p:sp>
        <p:nvSpPr>
          <p:cNvPr id="34" name="Google Shape;34;p6"/>
          <p:cNvSpPr txBox="1"/>
          <p:nvPr>
            <p:ph idx="2" type="body"/>
          </p:nvPr>
        </p:nvSpPr>
        <p:spPr>
          <a:xfrm>
            <a:off x="4744126" y="1905000"/>
            <a:ext cx="3899700" cy="4204800"/>
          </a:xfrm>
          <a:prstGeom prst="rect">
            <a:avLst/>
          </a:prstGeom>
        </p:spPr>
        <p:txBody>
          <a:bodyPr anchorCtr="0" anchor="t" bIns="0" lIns="0" spcFirstLastPara="1" rIns="0" wrap="square" tIns="0">
            <a:noAutofit/>
          </a:bodyPr>
          <a:lstStyle>
            <a:lvl1pPr indent="-400050" lvl="0" marL="457200">
              <a:spcBef>
                <a:spcPts val="800"/>
              </a:spcBef>
              <a:spcAft>
                <a:spcPts val="0"/>
              </a:spcAft>
              <a:buSzPts val="2700"/>
              <a:buChar char="▰"/>
              <a:defRPr sz="2700"/>
            </a:lvl1pPr>
            <a:lvl2pPr indent="-400050" lvl="1" marL="914400">
              <a:spcBef>
                <a:spcPts val="0"/>
              </a:spcBef>
              <a:spcAft>
                <a:spcPts val="0"/>
              </a:spcAft>
              <a:buSzPts val="2700"/>
              <a:buChar char="○"/>
              <a:defRPr sz="2700"/>
            </a:lvl2pPr>
            <a:lvl3pPr indent="-400050" lvl="2" marL="1371600">
              <a:spcBef>
                <a:spcPts val="0"/>
              </a:spcBef>
              <a:spcAft>
                <a:spcPts val="0"/>
              </a:spcAft>
              <a:buSzPts val="2700"/>
              <a:buChar char="■"/>
              <a:defRPr sz="2700"/>
            </a:lvl3pPr>
            <a:lvl4pPr indent="-400050" lvl="3" marL="1828800">
              <a:spcBef>
                <a:spcPts val="0"/>
              </a:spcBef>
              <a:spcAft>
                <a:spcPts val="0"/>
              </a:spcAft>
              <a:buSzPts val="2700"/>
              <a:buChar char="●"/>
              <a:defRPr sz="2700"/>
            </a:lvl4pPr>
            <a:lvl5pPr indent="-400050" lvl="4" marL="2286000">
              <a:spcBef>
                <a:spcPts val="0"/>
              </a:spcBef>
              <a:spcAft>
                <a:spcPts val="0"/>
              </a:spcAft>
              <a:buSzPts val="2700"/>
              <a:buChar char="○"/>
              <a:defRPr sz="2700"/>
            </a:lvl5pPr>
            <a:lvl6pPr indent="-400050" lvl="5" marL="2743200">
              <a:spcBef>
                <a:spcPts val="0"/>
              </a:spcBef>
              <a:spcAft>
                <a:spcPts val="0"/>
              </a:spcAft>
              <a:buSzPts val="2700"/>
              <a:buChar char="■"/>
              <a:defRPr sz="2700"/>
            </a:lvl6pPr>
            <a:lvl7pPr indent="-400050" lvl="6" marL="3200400">
              <a:spcBef>
                <a:spcPts val="0"/>
              </a:spcBef>
              <a:spcAft>
                <a:spcPts val="0"/>
              </a:spcAft>
              <a:buSzPts val="2700"/>
              <a:buChar char="●"/>
              <a:defRPr sz="2700"/>
            </a:lvl7pPr>
            <a:lvl8pPr indent="-400050" lvl="7" marL="3657600">
              <a:spcBef>
                <a:spcPts val="0"/>
              </a:spcBef>
              <a:spcAft>
                <a:spcPts val="0"/>
              </a:spcAft>
              <a:buSzPts val="2700"/>
              <a:buChar char="○"/>
              <a:defRPr sz="2700"/>
            </a:lvl8pPr>
            <a:lvl9pPr indent="-400050" lvl="8" marL="4114800">
              <a:spcBef>
                <a:spcPts val="0"/>
              </a:spcBef>
              <a:spcAft>
                <a:spcPts val="0"/>
              </a:spcAft>
              <a:buSzPts val="2700"/>
              <a:buChar char="■"/>
              <a:defRPr sz="2700"/>
            </a:lvl9pPr>
          </a:lstStyle>
          <a:p/>
        </p:txBody>
      </p:sp>
      <p:sp>
        <p:nvSpPr>
          <p:cNvPr id="35" name="Google Shape;35;p6"/>
          <p:cNvSpPr txBox="1"/>
          <p:nvPr>
            <p:ph idx="12" type="sldNum"/>
          </p:nvPr>
        </p:nvSpPr>
        <p:spPr>
          <a:xfrm>
            <a:off x="11307445" y="6333134"/>
            <a:ext cx="731700" cy="524700"/>
          </a:xfrm>
          <a:prstGeom prst="rect">
            <a:avLst/>
          </a:prstGeom>
        </p:spPr>
        <p:txBody>
          <a:bodyPr anchorCtr="0" anchor="ctr" bIns="0" lIns="0" spcFirstLastPara="1" rIns="0" wrap="square" tIns="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 3 columns">
  <p:cSld name="TITLE_AND_TWO_COLUMNS_1">
    <p:spTree>
      <p:nvGrpSpPr>
        <p:cNvPr id="36" name="Shape 36"/>
        <p:cNvGrpSpPr/>
        <p:nvPr/>
      </p:nvGrpSpPr>
      <p:grpSpPr>
        <a:xfrm>
          <a:off x="0" y="0"/>
          <a:ext cx="0" cy="0"/>
          <a:chOff x="0" y="0"/>
          <a:chExt cx="0" cy="0"/>
        </a:xfrm>
      </p:grpSpPr>
      <p:pic>
        <p:nvPicPr>
          <p:cNvPr id="37" name="Google Shape;37;p7"/>
          <p:cNvPicPr preferRelativeResize="0"/>
          <p:nvPr/>
        </p:nvPicPr>
        <p:blipFill>
          <a:blip r:embed="rId2">
            <a:alphaModFix/>
          </a:blip>
          <a:stretch>
            <a:fillRect/>
          </a:stretch>
        </p:blipFill>
        <p:spPr>
          <a:xfrm>
            <a:off x="0" y="0"/>
            <a:ext cx="12192000" cy="6858000"/>
          </a:xfrm>
          <a:prstGeom prst="rect">
            <a:avLst/>
          </a:prstGeom>
          <a:noFill/>
          <a:ln>
            <a:noFill/>
          </a:ln>
        </p:spPr>
      </p:pic>
      <p:sp>
        <p:nvSpPr>
          <p:cNvPr id="38" name="Google Shape;38;p7"/>
          <p:cNvSpPr txBox="1"/>
          <p:nvPr>
            <p:ph type="title"/>
          </p:nvPr>
        </p:nvSpPr>
        <p:spPr>
          <a:xfrm>
            <a:off x="609600" y="579433"/>
            <a:ext cx="8034000" cy="1143300"/>
          </a:xfrm>
          <a:prstGeom prst="rect">
            <a:avLst/>
          </a:prstGeom>
        </p:spPr>
        <p:txBody>
          <a:bodyPr anchorCtr="0" anchor="b" bIns="0" lIns="0" spcFirstLastPara="1" rIns="0" wrap="square" tIns="0">
            <a:noAutofit/>
          </a:bodyPr>
          <a:lstStyle>
            <a:lvl1pPr lvl="0" rtl="0">
              <a:spcBef>
                <a:spcPts val="0"/>
              </a:spcBef>
              <a:spcAft>
                <a:spcPts val="0"/>
              </a:spcAft>
              <a:buSzPts val="4800"/>
              <a:buNone/>
              <a:defRPr/>
            </a:lvl1pPr>
            <a:lvl2pPr lvl="1" rtl="0">
              <a:spcBef>
                <a:spcPts val="0"/>
              </a:spcBef>
              <a:spcAft>
                <a:spcPts val="0"/>
              </a:spcAft>
              <a:buSzPts val="4800"/>
              <a:buNone/>
              <a:defRPr/>
            </a:lvl2pPr>
            <a:lvl3pPr lvl="2" rtl="0">
              <a:spcBef>
                <a:spcPts val="0"/>
              </a:spcBef>
              <a:spcAft>
                <a:spcPts val="0"/>
              </a:spcAft>
              <a:buSzPts val="4800"/>
              <a:buNone/>
              <a:defRPr/>
            </a:lvl3pPr>
            <a:lvl4pPr lvl="3" rtl="0">
              <a:spcBef>
                <a:spcPts val="0"/>
              </a:spcBef>
              <a:spcAft>
                <a:spcPts val="0"/>
              </a:spcAft>
              <a:buSzPts val="4800"/>
              <a:buNone/>
              <a:defRPr/>
            </a:lvl4pPr>
            <a:lvl5pPr lvl="4" rtl="0">
              <a:spcBef>
                <a:spcPts val="0"/>
              </a:spcBef>
              <a:spcAft>
                <a:spcPts val="0"/>
              </a:spcAft>
              <a:buSzPts val="4800"/>
              <a:buNone/>
              <a:defRPr/>
            </a:lvl5pPr>
            <a:lvl6pPr lvl="5" rtl="0">
              <a:spcBef>
                <a:spcPts val="0"/>
              </a:spcBef>
              <a:spcAft>
                <a:spcPts val="0"/>
              </a:spcAft>
              <a:buSzPts val="4800"/>
              <a:buNone/>
              <a:defRPr/>
            </a:lvl6pPr>
            <a:lvl7pPr lvl="6" rtl="0">
              <a:spcBef>
                <a:spcPts val="0"/>
              </a:spcBef>
              <a:spcAft>
                <a:spcPts val="0"/>
              </a:spcAft>
              <a:buSzPts val="4800"/>
              <a:buNone/>
              <a:defRPr/>
            </a:lvl7pPr>
            <a:lvl8pPr lvl="7" rtl="0">
              <a:spcBef>
                <a:spcPts val="0"/>
              </a:spcBef>
              <a:spcAft>
                <a:spcPts val="0"/>
              </a:spcAft>
              <a:buSzPts val="4800"/>
              <a:buNone/>
              <a:defRPr/>
            </a:lvl8pPr>
            <a:lvl9pPr lvl="8" rtl="0">
              <a:spcBef>
                <a:spcPts val="0"/>
              </a:spcBef>
              <a:spcAft>
                <a:spcPts val="0"/>
              </a:spcAft>
              <a:buSzPts val="4800"/>
              <a:buNone/>
              <a:defRPr/>
            </a:lvl9pPr>
          </a:lstStyle>
          <a:p/>
        </p:txBody>
      </p:sp>
      <p:sp>
        <p:nvSpPr>
          <p:cNvPr id="39" name="Google Shape;39;p7"/>
          <p:cNvSpPr txBox="1"/>
          <p:nvPr>
            <p:ph idx="1" type="body"/>
          </p:nvPr>
        </p:nvSpPr>
        <p:spPr>
          <a:xfrm>
            <a:off x="609600" y="1905000"/>
            <a:ext cx="2468700" cy="4428000"/>
          </a:xfrm>
          <a:prstGeom prst="rect">
            <a:avLst/>
          </a:prstGeom>
        </p:spPr>
        <p:txBody>
          <a:bodyPr anchorCtr="0" anchor="t" bIns="0" lIns="0" spcFirstLastPara="1" rIns="0" wrap="square" tIns="0">
            <a:noAutofit/>
          </a:bodyPr>
          <a:lstStyle>
            <a:lvl1pPr indent="-361950" lvl="0" marL="457200" rtl="0">
              <a:spcBef>
                <a:spcPts val="800"/>
              </a:spcBef>
              <a:spcAft>
                <a:spcPts val="0"/>
              </a:spcAft>
              <a:buSzPts val="2100"/>
              <a:buChar char="▰"/>
              <a:defRPr sz="2100"/>
            </a:lvl1pPr>
            <a:lvl2pPr indent="-361950" lvl="1" marL="914400" rtl="0">
              <a:spcBef>
                <a:spcPts val="0"/>
              </a:spcBef>
              <a:spcAft>
                <a:spcPts val="0"/>
              </a:spcAft>
              <a:buSzPts val="2100"/>
              <a:buChar char="○"/>
              <a:defRPr sz="2100"/>
            </a:lvl2pPr>
            <a:lvl3pPr indent="-361950" lvl="2" marL="1371600" rtl="0">
              <a:spcBef>
                <a:spcPts val="0"/>
              </a:spcBef>
              <a:spcAft>
                <a:spcPts val="0"/>
              </a:spcAft>
              <a:buSzPts val="2100"/>
              <a:buChar char="■"/>
              <a:defRPr sz="2100"/>
            </a:lvl3pPr>
            <a:lvl4pPr indent="-361950" lvl="3" marL="1828800" rtl="0">
              <a:spcBef>
                <a:spcPts val="0"/>
              </a:spcBef>
              <a:spcAft>
                <a:spcPts val="0"/>
              </a:spcAft>
              <a:buSzPts val="2100"/>
              <a:buChar char="●"/>
              <a:defRPr sz="2100"/>
            </a:lvl4pPr>
            <a:lvl5pPr indent="-361950" lvl="4" marL="2286000" rtl="0">
              <a:spcBef>
                <a:spcPts val="0"/>
              </a:spcBef>
              <a:spcAft>
                <a:spcPts val="0"/>
              </a:spcAft>
              <a:buSzPts val="2100"/>
              <a:buChar char="○"/>
              <a:defRPr sz="2100"/>
            </a:lvl5pPr>
            <a:lvl6pPr indent="-361950" lvl="5" marL="2743200" rtl="0">
              <a:spcBef>
                <a:spcPts val="0"/>
              </a:spcBef>
              <a:spcAft>
                <a:spcPts val="0"/>
              </a:spcAft>
              <a:buSzPts val="2100"/>
              <a:buChar char="■"/>
              <a:defRPr sz="2100"/>
            </a:lvl6pPr>
            <a:lvl7pPr indent="-361950" lvl="6" marL="3200400" rtl="0">
              <a:spcBef>
                <a:spcPts val="0"/>
              </a:spcBef>
              <a:spcAft>
                <a:spcPts val="0"/>
              </a:spcAft>
              <a:buSzPts val="2100"/>
              <a:buChar char="●"/>
              <a:defRPr sz="2100"/>
            </a:lvl7pPr>
            <a:lvl8pPr indent="-361950" lvl="7" marL="3657600" rtl="0">
              <a:spcBef>
                <a:spcPts val="0"/>
              </a:spcBef>
              <a:spcAft>
                <a:spcPts val="0"/>
              </a:spcAft>
              <a:buSzPts val="2100"/>
              <a:buChar char="○"/>
              <a:defRPr sz="2100"/>
            </a:lvl8pPr>
            <a:lvl9pPr indent="-361950" lvl="8" marL="4114800" rtl="0">
              <a:spcBef>
                <a:spcPts val="0"/>
              </a:spcBef>
              <a:spcAft>
                <a:spcPts val="0"/>
              </a:spcAft>
              <a:buSzPts val="2100"/>
              <a:buChar char="■"/>
              <a:defRPr sz="2100"/>
            </a:lvl9pPr>
          </a:lstStyle>
          <a:p/>
        </p:txBody>
      </p:sp>
      <p:sp>
        <p:nvSpPr>
          <p:cNvPr id="40" name="Google Shape;40;p7"/>
          <p:cNvSpPr txBox="1"/>
          <p:nvPr>
            <p:ph idx="2" type="body"/>
          </p:nvPr>
        </p:nvSpPr>
        <p:spPr>
          <a:xfrm>
            <a:off x="3392207" y="1905000"/>
            <a:ext cx="2468700" cy="4428000"/>
          </a:xfrm>
          <a:prstGeom prst="rect">
            <a:avLst/>
          </a:prstGeom>
        </p:spPr>
        <p:txBody>
          <a:bodyPr anchorCtr="0" anchor="t" bIns="0" lIns="0" spcFirstLastPara="1" rIns="0" wrap="square" tIns="0">
            <a:noAutofit/>
          </a:bodyPr>
          <a:lstStyle>
            <a:lvl1pPr indent="-361950" lvl="0" marL="457200" rtl="0">
              <a:spcBef>
                <a:spcPts val="800"/>
              </a:spcBef>
              <a:spcAft>
                <a:spcPts val="0"/>
              </a:spcAft>
              <a:buSzPts val="2100"/>
              <a:buChar char="▰"/>
              <a:defRPr sz="2100"/>
            </a:lvl1pPr>
            <a:lvl2pPr indent="-361950" lvl="1" marL="914400" rtl="0">
              <a:spcBef>
                <a:spcPts val="0"/>
              </a:spcBef>
              <a:spcAft>
                <a:spcPts val="0"/>
              </a:spcAft>
              <a:buSzPts val="2100"/>
              <a:buChar char="○"/>
              <a:defRPr sz="2100"/>
            </a:lvl2pPr>
            <a:lvl3pPr indent="-361950" lvl="2" marL="1371600" rtl="0">
              <a:spcBef>
                <a:spcPts val="0"/>
              </a:spcBef>
              <a:spcAft>
                <a:spcPts val="0"/>
              </a:spcAft>
              <a:buSzPts val="2100"/>
              <a:buChar char="■"/>
              <a:defRPr sz="2100"/>
            </a:lvl3pPr>
            <a:lvl4pPr indent="-361950" lvl="3" marL="1828800" rtl="0">
              <a:spcBef>
                <a:spcPts val="0"/>
              </a:spcBef>
              <a:spcAft>
                <a:spcPts val="0"/>
              </a:spcAft>
              <a:buSzPts val="2100"/>
              <a:buChar char="●"/>
              <a:defRPr sz="2100"/>
            </a:lvl4pPr>
            <a:lvl5pPr indent="-361950" lvl="4" marL="2286000" rtl="0">
              <a:spcBef>
                <a:spcPts val="0"/>
              </a:spcBef>
              <a:spcAft>
                <a:spcPts val="0"/>
              </a:spcAft>
              <a:buSzPts val="2100"/>
              <a:buChar char="○"/>
              <a:defRPr sz="2100"/>
            </a:lvl5pPr>
            <a:lvl6pPr indent="-361950" lvl="5" marL="2743200" rtl="0">
              <a:spcBef>
                <a:spcPts val="0"/>
              </a:spcBef>
              <a:spcAft>
                <a:spcPts val="0"/>
              </a:spcAft>
              <a:buSzPts val="2100"/>
              <a:buChar char="■"/>
              <a:defRPr sz="2100"/>
            </a:lvl6pPr>
            <a:lvl7pPr indent="-361950" lvl="6" marL="3200400" rtl="0">
              <a:spcBef>
                <a:spcPts val="0"/>
              </a:spcBef>
              <a:spcAft>
                <a:spcPts val="0"/>
              </a:spcAft>
              <a:buSzPts val="2100"/>
              <a:buChar char="●"/>
              <a:defRPr sz="2100"/>
            </a:lvl7pPr>
            <a:lvl8pPr indent="-361950" lvl="7" marL="3657600" rtl="0">
              <a:spcBef>
                <a:spcPts val="0"/>
              </a:spcBef>
              <a:spcAft>
                <a:spcPts val="0"/>
              </a:spcAft>
              <a:buSzPts val="2100"/>
              <a:buChar char="○"/>
              <a:defRPr sz="2100"/>
            </a:lvl8pPr>
            <a:lvl9pPr indent="-361950" lvl="8" marL="4114800" rtl="0">
              <a:spcBef>
                <a:spcPts val="0"/>
              </a:spcBef>
              <a:spcAft>
                <a:spcPts val="0"/>
              </a:spcAft>
              <a:buSzPts val="2100"/>
              <a:buChar char="■"/>
              <a:defRPr sz="2100"/>
            </a:lvl9pPr>
          </a:lstStyle>
          <a:p/>
        </p:txBody>
      </p:sp>
      <p:sp>
        <p:nvSpPr>
          <p:cNvPr id="41" name="Google Shape;41;p7"/>
          <p:cNvSpPr txBox="1"/>
          <p:nvPr>
            <p:ph idx="3" type="body"/>
          </p:nvPr>
        </p:nvSpPr>
        <p:spPr>
          <a:xfrm>
            <a:off x="6174814" y="1905000"/>
            <a:ext cx="2468700" cy="4428000"/>
          </a:xfrm>
          <a:prstGeom prst="rect">
            <a:avLst/>
          </a:prstGeom>
        </p:spPr>
        <p:txBody>
          <a:bodyPr anchorCtr="0" anchor="t" bIns="0" lIns="0" spcFirstLastPara="1" rIns="0" wrap="square" tIns="0">
            <a:noAutofit/>
          </a:bodyPr>
          <a:lstStyle>
            <a:lvl1pPr indent="-361950" lvl="0" marL="457200" rtl="0">
              <a:spcBef>
                <a:spcPts val="800"/>
              </a:spcBef>
              <a:spcAft>
                <a:spcPts val="0"/>
              </a:spcAft>
              <a:buSzPts val="2100"/>
              <a:buChar char="▰"/>
              <a:defRPr sz="2100"/>
            </a:lvl1pPr>
            <a:lvl2pPr indent="-361950" lvl="1" marL="914400" rtl="0">
              <a:spcBef>
                <a:spcPts val="0"/>
              </a:spcBef>
              <a:spcAft>
                <a:spcPts val="0"/>
              </a:spcAft>
              <a:buSzPts val="2100"/>
              <a:buChar char="○"/>
              <a:defRPr sz="2100"/>
            </a:lvl2pPr>
            <a:lvl3pPr indent="-361950" lvl="2" marL="1371600" rtl="0">
              <a:spcBef>
                <a:spcPts val="0"/>
              </a:spcBef>
              <a:spcAft>
                <a:spcPts val="0"/>
              </a:spcAft>
              <a:buSzPts val="2100"/>
              <a:buChar char="■"/>
              <a:defRPr sz="2100"/>
            </a:lvl3pPr>
            <a:lvl4pPr indent="-361950" lvl="3" marL="1828800" rtl="0">
              <a:spcBef>
                <a:spcPts val="0"/>
              </a:spcBef>
              <a:spcAft>
                <a:spcPts val="0"/>
              </a:spcAft>
              <a:buSzPts val="2100"/>
              <a:buChar char="●"/>
              <a:defRPr sz="2100"/>
            </a:lvl4pPr>
            <a:lvl5pPr indent="-361950" lvl="4" marL="2286000" rtl="0">
              <a:spcBef>
                <a:spcPts val="0"/>
              </a:spcBef>
              <a:spcAft>
                <a:spcPts val="0"/>
              </a:spcAft>
              <a:buSzPts val="2100"/>
              <a:buChar char="○"/>
              <a:defRPr sz="2100"/>
            </a:lvl5pPr>
            <a:lvl6pPr indent="-361950" lvl="5" marL="2743200" rtl="0">
              <a:spcBef>
                <a:spcPts val="0"/>
              </a:spcBef>
              <a:spcAft>
                <a:spcPts val="0"/>
              </a:spcAft>
              <a:buSzPts val="2100"/>
              <a:buChar char="■"/>
              <a:defRPr sz="2100"/>
            </a:lvl6pPr>
            <a:lvl7pPr indent="-361950" lvl="6" marL="3200400" rtl="0">
              <a:spcBef>
                <a:spcPts val="0"/>
              </a:spcBef>
              <a:spcAft>
                <a:spcPts val="0"/>
              </a:spcAft>
              <a:buSzPts val="2100"/>
              <a:buChar char="●"/>
              <a:defRPr sz="2100"/>
            </a:lvl7pPr>
            <a:lvl8pPr indent="-361950" lvl="7" marL="3657600" rtl="0">
              <a:spcBef>
                <a:spcPts val="0"/>
              </a:spcBef>
              <a:spcAft>
                <a:spcPts val="0"/>
              </a:spcAft>
              <a:buSzPts val="2100"/>
              <a:buChar char="○"/>
              <a:defRPr sz="2100"/>
            </a:lvl8pPr>
            <a:lvl9pPr indent="-361950" lvl="8" marL="4114800" rtl="0">
              <a:spcBef>
                <a:spcPts val="0"/>
              </a:spcBef>
              <a:spcAft>
                <a:spcPts val="0"/>
              </a:spcAft>
              <a:buSzPts val="2100"/>
              <a:buChar char="■"/>
              <a:defRPr sz="2100"/>
            </a:lvl9pPr>
          </a:lstStyle>
          <a:p/>
        </p:txBody>
      </p:sp>
      <p:sp>
        <p:nvSpPr>
          <p:cNvPr id="42" name="Google Shape;42;p7"/>
          <p:cNvSpPr txBox="1"/>
          <p:nvPr>
            <p:ph idx="12" type="sldNum"/>
          </p:nvPr>
        </p:nvSpPr>
        <p:spPr>
          <a:xfrm>
            <a:off x="11307445" y="6333134"/>
            <a:ext cx="731700" cy="524700"/>
          </a:xfrm>
          <a:prstGeom prst="rect">
            <a:avLst/>
          </a:prstGeom>
        </p:spPr>
        <p:txBody>
          <a:bodyPr anchorCtr="0" anchor="ctr" bIns="0" lIns="0" spcFirstLastPara="1" rIns="0" wrap="square" tIns="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43" name="Shape 43"/>
        <p:cNvGrpSpPr/>
        <p:nvPr/>
      </p:nvGrpSpPr>
      <p:grpSpPr>
        <a:xfrm>
          <a:off x="0" y="0"/>
          <a:ext cx="0" cy="0"/>
          <a:chOff x="0" y="0"/>
          <a:chExt cx="0" cy="0"/>
        </a:xfrm>
      </p:grpSpPr>
      <p:pic>
        <p:nvPicPr>
          <p:cNvPr id="44" name="Google Shape;44;p8"/>
          <p:cNvPicPr preferRelativeResize="0"/>
          <p:nvPr/>
        </p:nvPicPr>
        <p:blipFill>
          <a:blip r:embed="rId2">
            <a:alphaModFix/>
          </a:blip>
          <a:stretch>
            <a:fillRect/>
          </a:stretch>
        </p:blipFill>
        <p:spPr>
          <a:xfrm>
            <a:off x="0" y="0"/>
            <a:ext cx="12192000" cy="6858000"/>
          </a:xfrm>
          <a:prstGeom prst="rect">
            <a:avLst/>
          </a:prstGeom>
          <a:noFill/>
          <a:ln>
            <a:noFill/>
          </a:ln>
        </p:spPr>
      </p:pic>
      <p:sp>
        <p:nvSpPr>
          <p:cNvPr id="45" name="Google Shape;45;p8"/>
          <p:cNvSpPr txBox="1"/>
          <p:nvPr>
            <p:ph type="title"/>
          </p:nvPr>
        </p:nvSpPr>
        <p:spPr>
          <a:xfrm>
            <a:off x="609600" y="579433"/>
            <a:ext cx="8034000" cy="1143300"/>
          </a:xfrm>
          <a:prstGeom prst="rect">
            <a:avLst/>
          </a:prstGeom>
        </p:spPr>
        <p:txBody>
          <a:bodyPr anchorCtr="0" anchor="b" bIns="0" lIns="0" spcFirstLastPara="1" rIns="0" wrap="square" tIns="0">
            <a:noAutofit/>
          </a:bodyPr>
          <a:lstStyle>
            <a:lvl1pPr lvl="0">
              <a:spcBef>
                <a:spcPts val="0"/>
              </a:spcBef>
              <a:spcAft>
                <a:spcPts val="0"/>
              </a:spcAft>
              <a:buSzPts val="4800"/>
              <a:buNone/>
              <a:defRPr/>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p:txBody>
      </p:sp>
      <p:sp>
        <p:nvSpPr>
          <p:cNvPr id="46" name="Google Shape;46;p8"/>
          <p:cNvSpPr txBox="1"/>
          <p:nvPr>
            <p:ph idx="12" type="sldNum"/>
          </p:nvPr>
        </p:nvSpPr>
        <p:spPr>
          <a:xfrm>
            <a:off x="11307445" y="6333134"/>
            <a:ext cx="731700" cy="524700"/>
          </a:xfrm>
          <a:prstGeom prst="rect">
            <a:avLst/>
          </a:prstGeom>
        </p:spPr>
        <p:txBody>
          <a:bodyPr anchorCtr="0" anchor="ctr" bIns="0" lIns="0" spcFirstLastPara="1" rIns="0" wrap="square" tIns="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7" name="Shape 47"/>
        <p:cNvGrpSpPr/>
        <p:nvPr/>
      </p:nvGrpSpPr>
      <p:grpSpPr>
        <a:xfrm>
          <a:off x="0" y="0"/>
          <a:ext cx="0" cy="0"/>
          <a:chOff x="0" y="0"/>
          <a:chExt cx="0" cy="0"/>
        </a:xfrm>
      </p:grpSpPr>
      <p:pic>
        <p:nvPicPr>
          <p:cNvPr id="48" name="Google Shape;48;p9"/>
          <p:cNvPicPr preferRelativeResize="0"/>
          <p:nvPr/>
        </p:nvPicPr>
        <p:blipFill>
          <a:blip r:embed="rId2">
            <a:alphaModFix/>
          </a:blip>
          <a:stretch>
            <a:fillRect/>
          </a:stretch>
        </p:blipFill>
        <p:spPr>
          <a:xfrm>
            <a:off x="0" y="0"/>
            <a:ext cx="12192000" cy="6858000"/>
          </a:xfrm>
          <a:prstGeom prst="rect">
            <a:avLst/>
          </a:prstGeom>
          <a:noFill/>
          <a:ln>
            <a:noFill/>
          </a:ln>
        </p:spPr>
      </p:pic>
      <p:sp>
        <p:nvSpPr>
          <p:cNvPr id="49" name="Google Shape;49;p9"/>
          <p:cNvSpPr txBox="1"/>
          <p:nvPr>
            <p:ph idx="1" type="body"/>
          </p:nvPr>
        </p:nvSpPr>
        <p:spPr>
          <a:xfrm>
            <a:off x="609600" y="5875067"/>
            <a:ext cx="8034000" cy="692700"/>
          </a:xfrm>
          <a:prstGeom prst="rect">
            <a:avLst/>
          </a:prstGeom>
        </p:spPr>
        <p:txBody>
          <a:bodyPr anchorCtr="0" anchor="t" bIns="0" lIns="0" spcFirstLastPara="1" rIns="0" wrap="square" tIns="0">
            <a:noAutofit/>
          </a:bodyPr>
          <a:lstStyle>
            <a:lvl1pPr indent="-228600" lvl="0" marL="457200">
              <a:spcBef>
                <a:spcPts val="500"/>
              </a:spcBef>
              <a:spcAft>
                <a:spcPts val="0"/>
              </a:spcAft>
              <a:buSzPts val="2400"/>
              <a:buNone/>
              <a:defRPr sz="2400"/>
            </a:lvl1pPr>
          </a:lstStyle>
          <a:p/>
        </p:txBody>
      </p:sp>
      <p:sp>
        <p:nvSpPr>
          <p:cNvPr id="50" name="Google Shape;50;p9"/>
          <p:cNvSpPr txBox="1"/>
          <p:nvPr>
            <p:ph idx="12" type="sldNum"/>
          </p:nvPr>
        </p:nvSpPr>
        <p:spPr>
          <a:xfrm>
            <a:off x="11307445" y="6333134"/>
            <a:ext cx="731700" cy="524700"/>
          </a:xfrm>
          <a:prstGeom prst="rect">
            <a:avLst/>
          </a:prstGeom>
        </p:spPr>
        <p:txBody>
          <a:bodyPr anchorCtr="0" anchor="ctr" bIns="0" lIns="0" spcFirstLastPara="1" rIns="0" wrap="square" tIns="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51" name="Shape 51"/>
        <p:cNvGrpSpPr/>
        <p:nvPr/>
      </p:nvGrpSpPr>
      <p:grpSpPr>
        <a:xfrm>
          <a:off x="0" y="0"/>
          <a:ext cx="0" cy="0"/>
          <a:chOff x="0" y="0"/>
          <a:chExt cx="0" cy="0"/>
        </a:xfrm>
      </p:grpSpPr>
      <p:pic>
        <p:nvPicPr>
          <p:cNvPr id="52" name="Google Shape;52;p10"/>
          <p:cNvPicPr preferRelativeResize="0"/>
          <p:nvPr/>
        </p:nvPicPr>
        <p:blipFill>
          <a:blip r:embed="rId2">
            <a:alphaModFix/>
          </a:blip>
          <a:stretch>
            <a:fillRect/>
          </a:stretch>
        </p:blipFill>
        <p:spPr>
          <a:xfrm>
            <a:off x="0" y="0"/>
            <a:ext cx="12192000" cy="6858000"/>
          </a:xfrm>
          <a:prstGeom prst="rect">
            <a:avLst/>
          </a:prstGeom>
          <a:noFill/>
          <a:ln>
            <a:noFill/>
          </a:ln>
        </p:spPr>
      </p:pic>
      <p:sp>
        <p:nvSpPr>
          <p:cNvPr id="53" name="Google Shape;53;p10"/>
          <p:cNvSpPr txBox="1"/>
          <p:nvPr>
            <p:ph idx="12" type="sldNum"/>
          </p:nvPr>
        </p:nvSpPr>
        <p:spPr>
          <a:xfrm>
            <a:off x="11307445" y="6333134"/>
            <a:ext cx="731700" cy="524700"/>
          </a:xfrm>
          <a:prstGeom prst="rect">
            <a:avLst/>
          </a:prstGeom>
        </p:spPr>
        <p:txBody>
          <a:bodyPr anchorCtr="0" anchor="ctr" bIns="0" lIns="0" spcFirstLastPara="1" rIns="0" wrap="square" tIns="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u avec légende" type="objTx">
  <p:cSld name="OBJECT_WITH_CAPTION_TEXT">
    <p:spTree>
      <p:nvGrpSpPr>
        <p:cNvPr id="54" name="Shape 54"/>
        <p:cNvGrpSpPr/>
        <p:nvPr/>
      </p:nvGrpSpPr>
      <p:grpSpPr>
        <a:xfrm>
          <a:off x="0" y="0"/>
          <a:ext cx="0" cy="0"/>
          <a:chOff x="0" y="0"/>
          <a:chExt cx="0" cy="0"/>
        </a:xfrm>
      </p:grpSpPr>
      <p:sp>
        <p:nvSpPr>
          <p:cNvPr id="55" name="Google Shape;55;p11"/>
          <p:cNvSpPr txBox="1"/>
          <p:nvPr>
            <p:ph type="title"/>
          </p:nvPr>
        </p:nvSpPr>
        <p:spPr>
          <a:xfrm>
            <a:off x="1143000" y="1097280"/>
            <a:ext cx="3931800" cy="1737300"/>
          </a:xfrm>
          <a:prstGeom prst="rect">
            <a:avLst/>
          </a:prstGeom>
          <a:noFill/>
          <a:ln>
            <a:noFill/>
          </a:ln>
        </p:spPr>
        <p:txBody>
          <a:bodyPr anchorCtr="0" anchor="b" bIns="45700" lIns="91425" spcFirstLastPara="1" rIns="91425" wrap="square" tIns="45700">
            <a:noAutofit/>
          </a:bodyPr>
          <a:lstStyle>
            <a:lvl1pPr lvl="0" rtl="0" algn="l">
              <a:lnSpc>
                <a:spcPct val="90000"/>
              </a:lnSpc>
              <a:spcBef>
                <a:spcPts val="0"/>
              </a:spcBef>
              <a:spcAft>
                <a:spcPts val="0"/>
              </a:spcAft>
              <a:buClr>
                <a:schemeClr val="accent1"/>
              </a:buClr>
              <a:buSzPts val="4000"/>
              <a:buFont typeface="Corbel"/>
              <a:buNone/>
              <a:defRPr b="0" sz="4000"/>
            </a:lvl1pPr>
            <a:lvl2pPr lvl="1" rtl="0">
              <a:spcBef>
                <a:spcPts val="0"/>
              </a:spcBef>
              <a:spcAft>
                <a:spcPts val="0"/>
              </a:spcAft>
              <a:buSzPts val="4800"/>
              <a:buNone/>
              <a:defRPr/>
            </a:lvl2pPr>
            <a:lvl3pPr lvl="2" rtl="0">
              <a:spcBef>
                <a:spcPts val="0"/>
              </a:spcBef>
              <a:spcAft>
                <a:spcPts val="0"/>
              </a:spcAft>
              <a:buSzPts val="4800"/>
              <a:buNone/>
              <a:defRPr/>
            </a:lvl3pPr>
            <a:lvl4pPr lvl="3" rtl="0">
              <a:spcBef>
                <a:spcPts val="0"/>
              </a:spcBef>
              <a:spcAft>
                <a:spcPts val="0"/>
              </a:spcAft>
              <a:buSzPts val="4800"/>
              <a:buNone/>
              <a:defRPr/>
            </a:lvl4pPr>
            <a:lvl5pPr lvl="4" rtl="0">
              <a:spcBef>
                <a:spcPts val="0"/>
              </a:spcBef>
              <a:spcAft>
                <a:spcPts val="0"/>
              </a:spcAft>
              <a:buSzPts val="4800"/>
              <a:buNone/>
              <a:defRPr/>
            </a:lvl5pPr>
            <a:lvl6pPr lvl="5" rtl="0">
              <a:spcBef>
                <a:spcPts val="0"/>
              </a:spcBef>
              <a:spcAft>
                <a:spcPts val="0"/>
              </a:spcAft>
              <a:buSzPts val="4800"/>
              <a:buNone/>
              <a:defRPr/>
            </a:lvl6pPr>
            <a:lvl7pPr lvl="6" rtl="0">
              <a:spcBef>
                <a:spcPts val="0"/>
              </a:spcBef>
              <a:spcAft>
                <a:spcPts val="0"/>
              </a:spcAft>
              <a:buSzPts val="4800"/>
              <a:buNone/>
              <a:defRPr/>
            </a:lvl7pPr>
            <a:lvl8pPr lvl="7" rtl="0">
              <a:spcBef>
                <a:spcPts val="0"/>
              </a:spcBef>
              <a:spcAft>
                <a:spcPts val="0"/>
              </a:spcAft>
              <a:buSzPts val="4800"/>
              <a:buNone/>
              <a:defRPr/>
            </a:lvl8pPr>
            <a:lvl9pPr lvl="8" rtl="0">
              <a:spcBef>
                <a:spcPts val="0"/>
              </a:spcBef>
              <a:spcAft>
                <a:spcPts val="0"/>
              </a:spcAft>
              <a:buSzPts val="4800"/>
              <a:buNone/>
              <a:defRPr/>
            </a:lvl9pPr>
          </a:lstStyle>
          <a:p/>
        </p:txBody>
      </p:sp>
      <p:sp>
        <p:nvSpPr>
          <p:cNvPr id="56" name="Google Shape;56;p11"/>
          <p:cNvSpPr txBox="1"/>
          <p:nvPr>
            <p:ph idx="1" type="body"/>
          </p:nvPr>
        </p:nvSpPr>
        <p:spPr>
          <a:xfrm>
            <a:off x="5852159" y="1097280"/>
            <a:ext cx="5212200" cy="4663500"/>
          </a:xfrm>
          <a:prstGeom prst="rect">
            <a:avLst/>
          </a:prstGeom>
          <a:noFill/>
          <a:ln>
            <a:noFill/>
          </a:ln>
        </p:spPr>
        <p:txBody>
          <a:bodyPr anchorCtr="0" anchor="t" bIns="45700" lIns="91425" spcFirstLastPara="1" rIns="91425" wrap="square" tIns="45700">
            <a:noAutofit/>
          </a:bodyPr>
          <a:lstStyle>
            <a:lvl1pPr indent="-391160" lvl="0" marL="457200" rtl="0" algn="l">
              <a:lnSpc>
                <a:spcPct val="90000"/>
              </a:lnSpc>
              <a:spcBef>
                <a:spcPts val="1400"/>
              </a:spcBef>
              <a:spcAft>
                <a:spcPts val="0"/>
              </a:spcAft>
              <a:buSzPts val="2560"/>
              <a:buChar char="▰"/>
              <a:defRPr sz="3200"/>
            </a:lvl1pPr>
            <a:lvl2pPr indent="-370840" lvl="1" marL="914400" rtl="0" algn="l">
              <a:lnSpc>
                <a:spcPct val="90000"/>
              </a:lnSpc>
              <a:spcBef>
                <a:spcPts val="200"/>
              </a:spcBef>
              <a:spcAft>
                <a:spcPts val="0"/>
              </a:spcAft>
              <a:buSzPts val="2240"/>
              <a:buChar char="○"/>
              <a:defRPr sz="2800"/>
            </a:lvl2pPr>
            <a:lvl3pPr indent="-350519" lvl="2" marL="1371600" rtl="0" algn="l">
              <a:lnSpc>
                <a:spcPct val="90000"/>
              </a:lnSpc>
              <a:spcBef>
                <a:spcPts val="400"/>
              </a:spcBef>
              <a:spcAft>
                <a:spcPts val="0"/>
              </a:spcAft>
              <a:buSzPts val="1920"/>
              <a:buChar char="■"/>
              <a:defRPr sz="2400"/>
            </a:lvl3pPr>
            <a:lvl4pPr indent="-330200" lvl="3" marL="1828800" rtl="0" algn="l">
              <a:lnSpc>
                <a:spcPct val="90000"/>
              </a:lnSpc>
              <a:spcBef>
                <a:spcPts val="400"/>
              </a:spcBef>
              <a:spcAft>
                <a:spcPts val="0"/>
              </a:spcAft>
              <a:buSzPts val="1600"/>
              <a:buChar char="●"/>
              <a:defRPr sz="2000"/>
            </a:lvl4pPr>
            <a:lvl5pPr indent="-330200" lvl="4" marL="2286000" rtl="0" algn="l">
              <a:lnSpc>
                <a:spcPct val="90000"/>
              </a:lnSpc>
              <a:spcBef>
                <a:spcPts val="400"/>
              </a:spcBef>
              <a:spcAft>
                <a:spcPts val="0"/>
              </a:spcAft>
              <a:buSzPts val="1600"/>
              <a:buChar char="○"/>
              <a:defRPr sz="2000"/>
            </a:lvl5pPr>
            <a:lvl6pPr indent="-330200" lvl="5" marL="2743200" rtl="0" algn="l">
              <a:lnSpc>
                <a:spcPct val="90000"/>
              </a:lnSpc>
              <a:spcBef>
                <a:spcPts val="400"/>
              </a:spcBef>
              <a:spcAft>
                <a:spcPts val="0"/>
              </a:spcAft>
              <a:buSzPts val="1600"/>
              <a:buChar char="■"/>
              <a:defRPr sz="2000"/>
            </a:lvl6pPr>
            <a:lvl7pPr indent="-330200" lvl="6" marL="3200400" rtl="0" algn="l">
              <a:lnSpc>
                <a:spcPct val="90000"/>
              </a:lnSpc>
              <a:spcBef>
                <a:spcPts val="400"/>
              </a:spcBef>
              <a:spcAft>
                <a:spcPts val="0"/>
              </a:spcAft>
              <a:buSzPts val="1600"/>
              <a:buChar char="●"/>
              <a:defRPr sz="2000"/>
            </a:lvl7pPr>
            <a:lvl8pPr indent="-330200" lvl="7" marL="3657600" rtl="0" algn="l">
              <a:lnSpc>
                <a:spcPct val="90000"/>
              </a:lnSpc>
              <a:spcBef>
                <a:spcPts val="400"/>
              </a:spcBef>
              <a:spcAft>
                <a:spcPts val="0"/>
              </a:spcAft>
              <a:buSzPts val="1600"/>
              <a:buChar char="○"/>
              <a:defRPr sz="2000"/>
            </a:lvl8pPr>
            <a:lvl9pPr indent="-330200" lvl="8" marL="4114800" rtl="0" algn="l">
              <a:lnSpc>
                <a:spcPct val="90000"/>
              </a:lnSpc>
              <a:spcBef>
                <a:spcPts val="400"/>
              </a:spcBef>
              <a:spcAft>
                <a:spcPts val="400"/>
              </a:spcAft>
              <a:buSzPts val="1600"/>
              <a:buChar char="■"/>
              <a:defRPr sz="2000"/>
            </a:lvl9pPr>
          </a:lstStyle>
          <a:p/>
        </p:txBody>
      </p:sp>
      <p:sp>
        <p:nvSpPr>
          <p:cNvPr id="57" name="Google Shape;57;p11"/>
          <p:cNvSpPr txBox="1"/>
          <p:nvPr>
            <p:ph idx="2" type="body"/>
          </p:nvPr>
        </p:nvSpPr>
        <p:spPr>
          <a:xfrm>
            <a:off x="1143000" y="2834640"/>
            <a:ext cx="3931800" cy="3017400"/>
          </a:xfrm>
          <a:prstGeom prst="rect">
            <a:avLst/>
          </a:prstGeom>
          <a:noFill/>
          <a:ln>
            <a:noFill/>
          </a:ln>
        </p:spPr>
        <p:txBody>
          <a:bodyPr anchorCtr="0" anchor="t" bIns="45700" lIns="91425" spcFirstLastPara="1" rIns="91425" wrap="square" tIns="45700">
            <a:noAutofit/>
          </a:bodyPr>
          <a:lstStyle>
            <a:lvl1pPr indent="-228600" lvl="0" marL="457200" rtl="0" algn="l">
              <a:lnSpc>
                <a:spcPct val="100000"/>
              </a:lnSpc>
              <a:spcBef>
                <a:spcPts val="1000"/>
              </a:spcBef>
              <a:spcAft>
                <a:spcPts val="0"/>
              </a:spcAft>
              <a:buSzPts val="1360"/>
              <a:buNone/>
              <a:defRPr sz="1700"/>
            </a:lvl1pPr>
            <a:lvl2pPr indent="-228600" lvl="1" marL="914400" rtl="0" algn="l">
              <a:lnSpc>
                <a:spcPct val="90000"/>
              </a:lnSpc>
              <a:spcBef>
                <a:spcPts val="200"/>
              </a:spcBef>
              <a:spcAft>
                <a:spcPts val="0"/>
              </a:spcAft>
              <a:buSzPts val="960"/>
              <a:buNone/>
              <a:defRPr sz="1200"/>
            </a:lvl2pPr>
            <a:lvl3pPr indent="-228600" lvl="2" marL="1371600" rtl="0" algn="l">
              <a:lnSpc>
                <a:spcPct val="90000"/>
              </a:lnSpc>
              <a:spcBef>
                <a:spcPts val="400"/>
              </a:spcBef>
              <a:spcAft>
                <a:spcPts val="0"/>
              </a:spcAft>
              <a:buSzPts val="800"/>
              <a:buNone/>
              <a:defRPr sz="1000"/>
            </a:lvl3pPr>
            <a:lvl4pPr indent="-228600" lvl="3" marL="1828800" rtl="0" algn="l">
              <a:lnSpc>
                <a:spcPct val="90000"/>
              </a:lnSpc>
              <a:spcBef>
                <a:spcPts val="400"/>
              </a:spcBef>
              <a:spcAft>
                <a:spcPts val="0"/>
              </a:spcAft>
              <a:buSzPts val="720"/>
              <a:buNone/>
              <a:defRPr sz="900"/>
            </a:lvl4pPr>
            <a:lvl5pPr indent="-228600" lvl="4" marL="2286000" rtl="0" algn="l">
              <a:lnSpc>
                <a:spcPct val="90000"/>
              </a:lnSpc>
              <a:spcBef>
                <a:spcPts val="400"/>
              </a:spcBef>
              <a:spcAft>
                <a:spcPts val="0"/>
              </a:spcAft>
              <a:buSzPts val="720"/>
              <a:buNone/>
              <a:defRPr sz="900"/>
            </a:lvl5pPr>
            <a:lvl6pPr indent="-228600" lvl="5" marL="2743200" rtl="0" algn="l">
              <a:lnSpc>
                <a:spcPct val="90000"/>
              </a:lnSpc>
              <a:spcBef>
                <a:spcPts val="400"/>
              </a:spcBef>
              <a:spcAft>
                <a:spcPts val="0"/>
              </a:spcAft>
              <a:buSzPts val="720"/>
              <a:buNone/>
              <a:defRPr sz="900"/>
            </a:lvl6pPr>
            <a:lvl7pPr indent="-228600" lvl="6" marL="3200400" rtl="0" algn="l">
              <a:lnSpc>
                <a:spcPct val="90000"/>
              </a:lnSpc>
              <a:spcBef>
                <a:spcPts val="400"/>
              </a:spcBef>
              <a:spcAft>
                <a:spcPts val="0"/>
              </a:spcAft>
              <a:buSzPts val="720"/>
              <a:buNone/>
              <a:defRPr sz="900"/>
            </a:lvl7pPr>
            <a:lvl8pPr indent="-228600" lvl="7" marL="3657600" rtl="0" algn="l">
              <a:lnSpc>
                <a:spcPct val="90000"/>
              </a:lnSpc>
              <a:spcBef>
                <a:spcPts val="400"/>
              </a:spcBef>
              <a:spcAft>
                <a:spcPts val="0"/>
              </a:spcAft>
              <a:buSzPts val="720"/>
              <a:buNone/>
              <a:defRPr sz="900"/>
            </a:lvl8pPr>
            <a:lvl9pPr indent="-228600" lvl="8" marL="4114800" rtl="0" algn="l">
              <a:lnSpc>
                <a:spcPct val="90000"/>
              </a:lnSpc>
              <a:spcBef>
                <a:spcPts val="400"/>
              </a:spcBef>
              <a:spcAft>
                <a:spcPts val="400"/>
              </a:spcAft>
              <a:buSzPts val="720"/>
              <a:buNone/>
              <a:defRPr sz="900"/>
            </a:lvl9pPr>
          </a:lstStyle>
          <a:p/>
        </p:txBody>
      </p:sp>
      <p:sp>
        <p:nvSpPr>
          <p:cNvPr id="58" name="Google Shape;58;p11"/>
          <p:cNvSpPr txBox="1"/>
          <p:nvPr>
            <p:ph idx="10" type="dt"/>
          </p:nvPr>
        </p:nvSpPr>
        <p:spPr>
          <a:xfrm>
            <a:off x="1142996" y="6223828"/>
            <a:ext cx="23292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9" name="Google Shape;59;p11"/>
          <p:cNvSpPr txBox="1"/>
          <p:nvPr>
            <p:ph idx="11" type="ftr"/>
          </p:nvPr>
        </p:nvSpPr>
        <p:spPr>
          <a:xfrm>
            <a:off x="3949148" y="6223828"/>
            <a:ext cx="4717800" cy="3651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60" name="Google Shape;60;p11"/>
          <p:cNvSpPr txBox="1"/>
          <p:nvPr>
            <p:ph idx="12" type="sldNum"/>
          </p:nvPr>
        </p:nvSpPr>
        <p:spPr>
          <a:xfrm>
            <a:off x="9329530" y="6223828"/>
            <a:ext cx="1706100" cy="3651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re et contenu" type="obj">
  <p:cSld name="OBJECT">
    <p:spTree>
      <p:nvGrpSpPr>
        <p:cNvPr id="61" name="Shape 61"/>
        <p:cNvGrpSpPr/>
        <p:nvPr/>
      </p:nvGrpSpPr>
      <p:grpSpPr>
        <a:xfrm>
          <a:off x="0" y="0"/>
          <a:ext cx="0" cy="0"/>
          <a:chOff x="0" y="0"/>
          <a:chExt cx="0" cy="0"/>
        </a:xfrm>
      </p:grpSpPr>
      <p:sp>
        <p:nvSpPr>
          <p:cNvPr id="62" name="Google Shape;62;p12"/>
          <p:cNvSpPr txBox="1"/>
          <p:nvPr>
            <p:ph type="title"/>
          </p:nvPr>
        </p:nvSpPr>
        <p:spPr>
          <a:xfrm>
            <a:off x="1143000" y="609600"/>
            <a:ext cx="9875400" cy="1356300"/>
          </a:xfrm>
          <a:prstGeom prst="rect">
            <a:avLst/>
          </a:prstGeom>
          <a:noFill/>
          <a:ln>
            <a:noFill/>
          </a:ln>
        </p:spPr>
        <p:txBody>
          <a:bodyPr anchorCtr="0" anchor="ctr" bIns="45700" lIns="91425" spcFirstLastPara="1" rIns="91425" wrap="square" tIns="45700">
            <a:noAutofit/>
          </a:bodyPr>
          <a:lstStyle>
            <a:lvl1pPr lvl="0" rtl="0" algn="l">
              <a:lnSpc>
                <a:spcPct val="90000"/>
              </a:lnSpc>
              <a:spcBef>
                <a:spcPts val="0"/>
              </a:spcBef>
              <a:spcAft>
                <a:spcPts val="0"/>
              </a:spcAft>
              <a:buClr>
                <a:schemeClr val="accent1"/>
              </a:buClr>
              <a:buSzPts val="1800"/>
              <a:buNone/>
              <a:defRPr/>
            </a:lvl1pPr>
            <a:lvl2pPr lvl="1" rtl="0">
              <a:spcBef>
                <a:spcPts val="0"/>
              </a:spcBef>
              <a:spcAft>
                <a:spcPts val="0"/>
              </a:spcAft>
              <a:buSzPts val="4800"/>
              <a:buNone/>
              <a:defRPr/>
            </a:lvl2pPr>
            <a:lvl3pPr lvl="2" rtl="0">
              <a:spcBef>
                <a:spcPts val="0"/>
              </a:spcBef>
              <a:spcAft>
                <a:spcPts val="0"/>
              </a:spcAft>
              <a:buSzPts val="4800"/>
              <a:buNone/>
              <a:defRPr/>
            </a:lvl3pPr>
            <a:lvl4pPr lvl="3" rtl="0">
              <a:spcBef>
                <a:spcPts val="0"/>
              </a:spcBef>
              <a:spcAft>
                <a:spcPts val="0"/>
              </a:spcAft>
              <a:buSzPts val="4800"/>
              <a:buNone/>
              <a:defRPr/>
            </a:lvl4pPr>
            <a:lvl5pPr lvl="4" rtl="0">
              <a:spcBef>
                <a:spcPts val="0"/>
              </a:spcBef>
              <a:spcAft>
                <a:spcPts val="0"/>
              </a:spcAft>
              <a:buSzPts val="4800"/>
              <a:buNone/>
              <a:defRPr/>
            </a:lvl5pPr>
            <a:lvl6pPr lvl="5" rtl="0">
              <a:spcBef>
                <a:spcPts val="0"/>
              </a:spcBef>
              <a:spcAft>
                <a:spcPts val="0"/>
              </a:spcAft>
              <a:buSzPts val="4800"/>
              <a:buNone/>
              <a:defRPr/>
            </a:lvl6pPr>
            <a:lvl7pPr lvl="6" rtl="0">
              <a:spcBef>
                <a:spcPts val="0"/>
              </a:spcBef>
              <a:spcAft>
                <a:spcPts val="0"/>
              </a:spcAft>
              <a:buSzPts val="4800"/>
              <a:buNone/>
              <a:defRPr/>
            </a:lvl7pPr>
            <a:lvl8pPr lvl="7" rtl="0">
              <a:spcBef>
                <a:spcPts val="0"/>
              </a:spcBef>
              <a:spcAft>
                <a:spcPts val="0"/>
              </a:spcAft>
              <a:buSzPts val="4800"/>
              <a:buNone/>
              <a:defRPr/>
            </a:lvl8pPr>
            <a:lvl9pPr lvl="8" rtl="0">
              <a:spcBef>
                <a:spcPts val="0"/>
              </a:spcBef>
              <a:spcAft>
                <a:spcPts val="0"/>
              </a:spcAft>
              <a:buSzPts val="4800"/>
              <a:buNone/>
              <a:defRPr/>
            </a:lvl9pPr>
          </a:lstStyle>
          <a:p/>
        </p:txBody>
      </p:sp>
      <p:sp>
        <p:nvSpPr>
          <p:cNvPr id="63" name="Google Shape;63;p12"/>
          <p:cNvSpPr txBox="1"/>
          <p:nvPr>
            <p:ph idx="1" type="body"/>
          </p:nvPr>
        </p:nvSpPr>
        <p:spPr>
          <a:xfrm>
            <a:off x="1143000" y="2057400"/>
            <a:ext cx="9873000" cy="4038600"/>
          </a:xfrm>
          <a:prstGeom prst="rect">
            <a:avLst/>
          </a:prstGeom>
          <a:noFill/>
          <a:ln>
            <a:noFill/>
          </a:ln>
        </p:spPr>
        <p:txBody>
          <a:bodyPr anchorCtr="0" anchor="t" bIns="45700" lIns="91425" spcFirstLastPara="1" rIns="91425" wrap="square" tIns="45700">
            <a:noAutofit/>
          </a:bodyPr>
          <a:lstStyle>
            <a:lvl1pPr indent="-320040" lvl="0" marL="457200" rtl="0" algn="l">
              <a:lnSpc>
                <a:spcPct val="90000"/>
              </a:lnSpc>
              <a:spcBef>
                <a:spcPts val="1400"/>
              </a:spcBef>
              <a:spcAft>
                <a:spcPts val="0"/>
              </a:spcAft>
              <a:buSzPts val="1440"/>
              <a:buChar char="▰"/>
              <a:defRPr/>
            </a:lvl1pPr>
            <a:lvl2pPr indent="-320040" lvl="1" marL="914400" rtl="0" algn="l">
              <a:lnSpc>
                <a:spcPct val="90000"/>
              </a:lnSpc>
              <a:spcBef>
                <a:spcPts val="200"/>
              </a:spcBef>
              <a:spcAft>
                <a:spcPts val="0"/>
              </a:spcAft>
              <a:buSzPts val="1440"/>
              <a:buChar char="○"/>
              <a:defRPr/>
            </a:lvl2pPr>
            <a:lvl3pPr indent="-320039" lvl="2" marL="1371600" rtl="0" algn="l">
              <a:lnSpc>
                <a:spcPct val="90000"/>
              </a:lnSpc>
              <a:spcBef>
                <a:spcPts val="400"/>
              </a:spcBef>
              <a:spcAft>
                <a:spcPts val="0"/>
              </a:spcAft>
              <a:buSzPts val="1440"/>
              <a:buChar char="■"/>
              <a:defRPr/>
            </a:lvl3pPr>
            <a:lvl4pPr indent="-320039" lvl="3" marL="1828800" rtl="0" algn="l">
              <a:lnSpc>
                <a:spcPct val="90000"/>
              </a:lnSpc>
              <a:spcBef>
                <a:spcPts val="400"/>
              </a:spcBef>
              <a:spcAft>
                <a:spcPts val="0"/>
              </a:spcAft>
              <a:buSzPts val="1440"/>
              <a:buChar char="●"/>
              <a:defRPr/>
            </a:lvl4pPr>
            <a:lvl5pPr indent="-320039" lvl="4" marL="2286000" rtl="0" algn="l">
              <a:lnSpc>
                <a:spcPct val="90000"/>
              </a:lnSpc>
              <a:spcBef>
                <a:spcPts val="400"/>
              </a:spcBef>
              <a:spcAft>
                <a:spcPts val="0"/>
              </a:spcAft>
              <a:buSzPts val="1440"/>
              <a:buChar char="○"/>
              <a:defRPr/>
            </a:lvl5pPr>
            <a:lvl6pPr indent="-320039" lvl="5" marL="2743200" rtl="0" algn="l">
              <a:lnSpc>
                <a:spcPct val="90000"/>
              </a:lnSpc>
              <a:spcBef>
                <a:spcPts val="400"/>
              </a:spcBef>
              <a:spcAft>
                <a:spcPts val="0"/>
              </a:spcAft>
              <a:buSzPts val="1440"/>
              <a:buChar char="■"/>
              <a:defRPr/>
            </a:lvl6pPr>
            <a:lvl7pPr indent="-320039" lvl="6" marL="3200400" rtl="0" algn="l">
              <a:lnSpc>
                <a:spcPct val="90000"/>
              </a:lnSpc>
              <a:spcBef>
                <a:spcPts val="400"/>
              </a:spcBef>
              <a:spcAft>
                <a:spcPts val="0"/>
              </a:spcAft>
              <a:buSzPts val="1440"/>
              <a:buChar char="●"/>
              <a:defRPr/>
            </a:lvl7pPr>
            <a:lvl8pPr indent="-320040" lvl="7" marL="3657600" rtl="0" algn="l">
              <a:lnSpc>
                <a:spcPct val="90000"/>
              </a:lnSpc>
              <a:spcBef>
                <a:spcPts val="400"/>
              </a:spcBef>
              <a:spcAft>
                <a:spcPts val="0"/>
              </a:spcAft>
              <a:buSzPts val="1440"/>
              <a:buChar char="○"/>
              <a:defRPr/>
            </a:lvl8pPr>
            <a:lvl9pPr indent="-320040" lvl="8" marL="4114800" rtl="0" algn="l">
              <a:lnSpc>
                <a:spcPct val="90000"/>
              </a:lnSpc>
              <a:spcBef>
                <a:spcPts val="400"/>
              </a:spcBef>
              <a:spcAft>
                <a:spcPts val="400"/>
              </a:spcAft>
              <a:buSzPts val="1440"/>
              <a:buChar char="■"/>
              <a:defRPr/>
            </a:lvl9pPr>
          </a:lstStyle>
          <a:p/>
        </p:txBody>
      </p:sp>
      <p:sp>
        <p:nvSpPr>
          <p:cNvPr id="64" name="Google Shape;64;p12"/>
          <p:cNvSpPr txBox="1"/>
          <p:nvPr>
            <p:ph idx="10" type="dt"/>
          </p:nvPr>
        </p:nvSpPr>
        <p:spPr>
          <a:xfrm>
            <a:off x="1142996" y="6223828"/>
            <a:ext cx="23292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65" name="Google Shape;65;p12"/>
          <p:cNvSpPr txBox="1"/>
          <p:nvPr>
            <p:ph idx="11" type="ftr"/>
          </p:nvPr>
        </p:nvSpPr>
        <p:spPr>
          <a:xfrm>
            <a:off x="3949148" y="6223828"/>
            <a:ext cx="4717800" cy="3651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66" name="Google Shape;66;p12"/>
          <p:cNvSpPr txBox="1"/>
          <p:nvPr>
            <p:ph idx="12" type="sldNum"/>
          </p:nvPr>
        </p:nvSpPr>
        <p:spPr>
          <a:xfrm>
            <a:off x="9329530" y="6223828"/>
            <a:ext cx="1706100" cy="3651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re de section">
  <p:cSld name="SECTION_HEADER_1">
    <p:spTree>
      <p:nvGrpSpPr>
        <p:cNvPr id="67" name="Shape 67"/>
        <p:cNvGrpSpPr/>
        <p:nvPr/>
      </p:nvGrpSpPr>
      <p:grpSpPr>
        <a:xfrm>
          <a:off x="0" y="0"/>
          <a:ext cx="0" cy="0"/>
          <a:chOff x="0" y="0"/>
          <a:chExt cx="0" cy="0"/>
        </a:xfrm>
      </p:grpSpPr>
      <p:sp>
        <p:nvSpPr>
          <p:cNvPr id="68" name="Google Shape;68;p13"/>
          <p:cNvSpPr txBox="1"/>
          <p:nvPr>
            <p:ph type="title"/>
          </p:nvPr>
        </p:nvSpPr>
        <p:spPr>
          <a:xfrm>
            <a:off x="1106424" y="1173575"/>
            <a:ext cx="9966900" cy="2926200"/>
          </a:xfrm>
          <a:prstGeom prst="rect">
            <a:avLst/>
          </a:prstGeom>
          <a:noFill/>
          <a:ln>
            <a:noFill/>
          </a:ln>
        </p:spPr>
        <p:txBody>
          <a:bodyPr anchorCtr="0" anchor="b" bIns="45700" lIns="91425" spcFirstLastPara="1" rIns="91425" wrap="square" tIns="45700">
            <a:noAutofit/>
          </a:bodyPr>
          <a:lstStyle>
            <a:lvl1pPr lvl="0" rtl="0" algn="ctr">
              <a:lnSpc>
                <a:spcPct val="85000"/>
              </a:lnSpc>
              <a:spcBef>
                <a:spcPts val="0"/>
              </a:spcBef>
              <a:spcAft>
                <a:spcPts val="0"/>
              </a:spcAft>
              <a:buClr>
                <a:schemeClr val="accent1"/>
              </a:buClr>
              <a:buSzPts val="7200"/>
              <a:buFont typeface="Corbel"/>
              <a:buNone/>
              <a:defRPr b="0" sz="7200" cap="none"/>
            </a:lvl1pPr>
            <a:lvl2pPr lvl="1" rtl="0">
              <a:spcBef>
                <a:spcPts val="0"/>
              </a:spcBef>
              <a:spcAft>
                <a:spcPts val="0"/>
              </a:spcAft>
              <a:buSzPts val="4800"/>
              <a:buNone/>
              <a:defRPr/>
            </a:lvl2pPr>
            <a:lvl3pPr lvl="2" rtl="0">
              <a:spcBef>
                <a:spcPts val="0"/>
              </a:spcBef>
              <a:spcAft>
                <a:spcPts val="0"/>
              </a:spcAft>
              <a:buSzPts val="4800"/>
              <a:buNone/>
              <a:defRPr/>
            </a:lvl3pPr>
            <a:lvl4pPr lvl="3" rtl="0">
              <a:spcBef>
                <a:spcPts val="0"/>
              </a:spcBef>
              <a:spcAft>
                <a:spcPts val="0"/>
              </a:spcAft>
              <a:buSzPts val="4800"/>
              <a:buNone/>
              <a:defRPr/>
            </a:lvl4pPr>
            <a:lvl5pPr lvl="4" rtl="0">
              <a:spcBef>
                <a:spcPts val="0"/>
              </a:spcBef>
              <a:spcAft>
                <a:spcPts val="0"/>
              </a:spcAft>
              <a:buSzPts val="4800"/>
              <a:buNone/>
              <a:defRPr/>
            </a:lvl5pPr>
            <a:lvl6pPr lvl="5" rtl="0">
              <a:spcBef>
                <a:spcPts val="0"/>
              </a:spcBef>
              <a:spcAft>
                <a:spcPts val="0"/>
              </a:spcAft>
              <a:buSzPts val="4800"/>
              <a:buNone/>
              <a:defRPr/>
            </a:lvl6pPr>
            <a:lvl7pPr lvl="6" rtl="0">
              <a:spcBef>
                <a:spcPts val="0"/>
              </a:spcBef>
              <a:spcAft>
                <a:spcPts val="0"/>
              </a:spcAft>
              <a:buSzPts val="4800"/>
              <a:buNone/>
              <a:defRPr/>
            </a:lvl7pPr>
            <a:lvl8pPr lvl="7" rtl="0">
              <a:spcBef>
                <a:spcPts val="0"/>
              </a:spcBef>
              <a:spcAft>
                <a:spcPts val="0"/>
              </a:spcAft>
              <a:buSzPts val="4800"/>
              <a:buNone/>
              <a:defRPr/>
            </a:lvl8pPr>
            <a:lvl9pPr lvl="8" rtl="0">
              <a:spcBef>
                <a:spcPts val="0"/>
              </a:spcBef>
              <a:spcAft>
                <a:spcPts val="0"/>
              </a:spcAft>
              <a:buSzPts val="4800"/>
              <a:buNone/>
              <a:defRPr/>
            </a:lvl9pPr>
          </a:lstStyle>
          <a:p/>
        </p:txBody>
      </p:sp>
      <p:sp>
        <p:nvSpPr>
          <p:cNvPr id="69" name="Google Shape;69;p13"/>
          <p:cNvSpPr txBox="1"/>
          <p:nvPr>
            <p:ph idx="1" type="body"/>
          </p:nvPr>
        </p:nvSpPr>
        <p:spPr>
          <a:xfrm>
            <a:off x="1709928" y="4154520"/>
            <a:ext cx="8769000" cy="1363800"/>
          </a:xfrm>
          <a:prstGeom prst="rect">
            <a:avLst/>
          </a:prstGeom>
          <a:noFill/>
          <a:ln>
            <a:noFill/>
          </a:ln>
        </p:spPr>
        <p:txBody>
          <a:bodyPr anchorCtr="0" anchor="t" bIns="45700" lIns="91425" spcFirstLastPara="1" rIns="91425" wrap="square" tIns="45700">
            <a:noAutofit/>
          </a:bodyPr>
          <a:lstStyle>
            <a:lvl1pPr indent="-228600" lvl="0" marL="457200" rtl="0" algn="ctr">
              <a:lnSpc>
                <a:spcPct val="90000"/>
              </a:lnSpc>
              <a:spcBef>
                <a:spcPts val="1400"/>
              </a:spcBef>
              <a:spcAft>
                <a:spcPts val="0"/>
              </a:spcAft>
              <a:buSzPts val="1760"/>
              <a:buNone/>
              <a:defRPr sz="2200">
                <a:solidFill>
                  <a:schemeClr val="accent1"/>
                </a:solidFill>
              </a:defRPr>
            </a:lvl1pPr>
            <a:lvl2pPr indent="-228600" lvl="1" marL="914400" rtl="0" algn="l">
              <a:lnSpc>
                <a:spcPct val="90000"/>
              </a:lnSpc>
              <a:spcBef>
                <a:spcPts val="200"/>
              </a:spcBef>
              <a:spcAft>
                <a:spcPts val="0"/>
              </a:spcAft>
              <a:buSzPts val="1440"/>
              <a:buNone/>
              <a:defRPr sz="1800">
                <a:solidFill>
                  <a:srgbClr val="888888"/>
                </a:solidFill>
              </a:defRPr>
            </a:lvl2pPr>
            <a:lvl3pPr indent="-228600" lvl="2" marL="1371600" rtl="0" algn="l">
              <a:lnSpc>
                <a:spcPct val="90000"/>
              </a:lnSpc>
              <a:spcBef>
                <a:spcPts val="400"/>
              </a:spcBef>
              <a:spcAft>
                <a:spcPts val="0"/>
              </a:spcAft>
              <a:buSzPts val="1280"/>
              <a:buNone/>
              <a:defRPr sz="1600">
                <a:solidFill>
                  <a:srgbClr val="888888"/>
                </a:solidFill>
              </a:defRPr>
            </a:lvl3pPr>
            <a:lvl4pPr indent="-228600" lvl="3" marL="1828800" rtl="0" algn="l">
              <a:lnSpc>
                <a:spcPct val="90000"/>
              </a:lnSpc>
              <a:spcBef>
                <a:spcPts val="400"/>
              </a:spcBef>
              <a:spcAft>
                <a:spcPts val="0"/>
              </a:spcAft>
              <a:buSzPts val="1120"/>
              <a:buNone/>
              <a:defRPr sz="1400">
                <a:solidFill>
                  <a:srgbClr val="888888"/>
                </a:solidFill>
              </a:defRPr>
            </a:lvl4pPr>
            <a:lvl5pPr indent="-228600" lvl="4" marL="2286000" rtl="0" algn="l">
              <a:lnSpc>
                <a:spcPct val="90000"/>
              </a:lnSpc>
              <a:spcBef>
                <a:spcPts val="400"/>
              </a:spcBef>
              <a:spcAft>
                <a:spcPts val="0"/>
              </a:spcAft>
              <a:buSzPts val="1120"/>
              <a:buNone/>
              <a:defRPr sz="1400">
                <a:solidFill>
                  <a:srgbClr val="888888"/>
                </a:solidFill>
              </a:defRPr>
            </a:lvl5pPr>
            <a:lvl6pPr indent="-228600" lvl="5" marL="2743200" rtl="0" algn="l">
              <a:lnSpc>
                <a:spcPct val="90000"/>
              </a:lnSpc>
              <a:spcBef>
                <a:spcPts val="400"/>
              </a:spcBef>
              <a:spcAft>
                <a:spcPts val="0"/>
              </a:spcAft>
              <a:buSzPts val="1120"/>
              <a:buNone/>
              <a:defRPr sz="1400">
                <a:solidFill>
                  <a:srgbClr val="888888"/>
                </a:solidFill>
              </a:defRPr>
            </a:lvl6pPr>
            <a:lvl7pPr indent="-228600" lvl="6" marL="3200400" rtl="0" algn="l">
              <a:lnSpc>
                <a:spcPct val="90000"/>
              </a:lnSpc>
              <a:spcBef>
                <a:spcPts val="400"/>
              </a:spcBef>
              <a:spcAft>
                <a:spcPts val="0"/>
              </a:spcAft>
              <a:buSzPts val="1120"/>
              <a:buNone/>
              <a:defRPr sz="1400">
                <a:solidFill>
                  <a:srgbClr val="888888"/>
                </a:solidFill>
              </a:defRPr>
            </a:lvl7pPr>
            <a:lvl8pPr indent="-228600" lvl="7" marL="3657600" rtl="0" algn="l">
              <a:lnSpc>
                <a:spcPct val="90000"/>
              </a:lnSpc>
              <a:spcBef>
                <a:spcPts val="400"/>
              </a:spcBef>
              <a:spcAft>
                <a:spcPts val="0"/>
              </a:spcAft>
              <a:buSzPts val="1120"/>
              <a:buNone/>
              <a:defRPr sz="1400">
                <a:solidFill>
                  <a:srgbClr val="888888"/>
                </a:solidFill>
              </a:defRPr>
            </a:lvl8pPr>
            <a:lvl9pPr indent="-228600" lvl="8" marL="4114800" rtl="0" algn="l">
              <a:lnSpc>
                <a:spcPct val="90000"/>
              </a:lnSpc>
              <a:spcBef>
                <a:spcPts val="400"/>
              </a:spcBef>
              <a:spcAft>
                <a:spcPts val="400"/>
              </a:spcAft>
              <a:buSzPts val="1120"/>
              <a:buNone/>
              <a:defRPr sz="1400">
                <a:solidFill>
                  <a:srgbClr val="888888"/>
                </a:solidFill>
              </a:defRPr>
            </a:lvl9pPr>
          </a:lstStyle>
          <a:p/>
        </p:txBody>
      </p:sp>
      <p:sp>
        <p:nvSpPr>
          <p:cNvPr id="70" name="Google Shape;70;p13"/>
          <p:cNvSpPr txBox="1"/>
          <p:nvPr>
            <p:ph idx="10" type="dt"/>
          </p:nvPr>
        </p:nvSpPr>
        <p:spPr>
          <a:xfrm>
            <a:off x="1142996" y="6223828"/>
            <a:ext cx="23292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71" name="Google Shape;71;p13"/>
          <p:cNvSpPr txBox="1"/>
          <p:nvPr>
            <p:ph idx="11" type="ftr"/>
          </p:nvPr>
        </p:nvSpPr>
        <p:spPr>
          <a:xfrm>
            <a:off x="3949148" y="6223828"/>
            <a:ext cx="4717800" cy="3651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72" name="Google Shape;72;p13"/>
          <p:cNvSpPr txBox="1"/>
          <p:nvPr>
            <p:ph idx="12" type="sldNum"/>
          </p:nvPr>
        </p:nvSpPr>
        <p:spPr>
          <a:xfrm>
            <a:off x="9329530" y="6223828"/>
            <a:ext cx="1706100" cy="3651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fr-CA"/>
              <a:t>‹#›</a:t>
            </a:fld>
            <a:endParaRPr/>
          </a:p>
        </p:txBody>
      </p:sp>
      <p:cxnSp>
        <p:nvCxnSpPr>
          <p:cNvPr id="73" name="Google Shape;73;p13"/>
          <p:cNvCxnSpPr/>
          <p:nvPr/>
        </p:nvCxnSpPr>
        <p:spPr>
          <a:xfrm>
            <a:off x="1981200" y="4020408"/>
            <a:ext cx="8229600" cy="0"/>
          </a:xfrm>
          <a:prstGeom prst="straightConnector1">
            <a:avLst/>
          </a:prstGeom>
          <a:noFill/>
          <a:ln cap="flat" cmpd="sng" w="10000">
            <a:solidFill>
              <a:schemeClr val="accent1"/>
            </a:solidFill>
            <a:prstDash val="solid"/>
            <a:round/>
            <a:headEnd len="sm" w="sm" type="none"/>
            <a:tailEnd len="sm" w="sm" type="none"/>
          </a:ln>
        </p:spPr>
      </p:cxn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
    <p:bg>
      <p:bgPr>
        <a:gradFill>
          <a:gsLst>
            <a:gs pos="0">
              <a:srgbClr val="7DFFB1"/>
            </a:gs>
            <a:gs pos="12000">
              <a:srgbClr val="00AAC6"/>
            </a:gs>
            <a:gs pos="51000">
              <a:srgbClr val="0037B3"/>
            </a:gs>
            <a:gs pos="100000">
              <a:srgbClr val="00001A"/>
            </a:gs>
          </a:gsLst>
          <a:lin ang="13500032" scaled="0"/>
        </a:gra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609600" y="579433"/>
            <a:ext cx="8034000" cy="1143300"/>
          </a:xfrm>
          <a:prstGeom prst="rect">
            <a:avLst/>
          </a:prstGeom>
          <a:noFill/>
          <a:ln>
            <a:noFill/>
          </a:ln>
        </p:spPr>
        <p:txBody>
          <a:bodyPr anchorCtr="0" anchor="b" bIns="0" lIns="0" spcFirstLastPara="1" rIns="0" wrap="square" tIns="0">
            <a:noAutofit/>
          </a:bodyPr>
          <a:lstStyle>
            <a:lvl1pPr lvl="0">
              <a:spcBef>
                <a:spcPts val="0"/>
              </a:spcBef>
              <a:spcAft>
                <a:spcPts val="0"/>
              </a:spcAft>
              <a:buClr>
                <a:schemeClr val="lt1"/>
              </a:buClr>
              <a:buSzPts val="4800"/>
              <a:buFont typeface="Titillium Web"/>
              <a:buNone/>
              <a:defRPr b="1" sz="4800">
                <a:solidFill>
                  <a:schemeClr val="lt1"/>
                </a:solidFill>
                <a:latin typeface="Titillium Web"/>
                <a:ea typeface="Titillium Web"/>
                <a:cs typeface="Titillium Web"/>
                <a:sym typeface="Titillium Web"/>
              </a:defRPr>
            </a:lvl1pPr>
            <a:lvl2pPr lvl="1">
              <a:spcBef>
                <a:spcPts val="0"/>
              </a:spcBef>
              <a:spcAft>
                <a:spcPts val="0"/>
              </a:spcAft>
              <a:buClr>
                <a:schemeClr val="lt1"/>
              </a:buClr>
              <a:buSzPts val="4800"/>
              <a:buFont typeface="Titillium Web"/>
              <a:buNone/>
              <a:defRPr b="1" sz="4800">
                <a:solidFill>
                  <a:schemeClr val="lt1"/>
                </a:solidFill>
                <a:latin typeface="Titillium Web"/>
                <a:ea typeface="Titillium Web"/>
                <a:cs typeface="Titillium Web"/>
                <a:sym typeface="Titillium Web"/>
              </a:defRPr>
            </a:lvl2pPr>
            <a:lvl3pPr lvl="2">
              <a:spcBef>
                <a:spcPts val="0"/>
              </a:spcBef>
              <a:spcAft>
                <a:spcPts val="0"/>
              </a:spcAft>
              <a:buClr>
                <a:schemeClr val="lt1"/>
              </a:buClr>
              <a:buSzPts val="4800"/>
              <a:buFont typeface="Titillium Web"/>
              <a:buNone/>
              <a:defRPr b="1" sz="4800">
                <a:solidFill>
                  <a:schemeClr val="lt1"/>
                </a:solidFill>
                <a:latin typeface="Titillium Web"/>
                <a:ea typeface="Titillium Web"/>
                <a:cs typeface="Titillium Web"/>
                <a:sym typeface="Titillium Web"/>
              </a:defRPr>
            </a:lvl3pPr>
            <a:lvl4pPr lvl="3">
              <a:spcBef>
                <a:spcPts val="0"/>
              </a:spcBef>
              <a:spcAft>
                <a:spcPts val="0"/>
              </a:spcAft>
              <a:buClr>
                <a:schemeClr val="lt1"/>
              </a:buClr>
              <a:buSzPts val="4800"/>
              <a:buFont typeface="Titillium Web"/>
              <a:buNone/>
              <a:defRPr b="1" sz="4800">
                <a:solidFill>
                  <a:schemeClr val="lt1"/>
                </a:solidFill>
                <a:latin typeface="Titillium Web"/>
                <a:ea typeface="Titillium Web"/>
                <a:cs typeface="Titillium Web"/>
                <a:sym typeface="Titillium Web"/>
              </a:defRPr>
            </a:lvl4pPr>
            <a:lvl5pPr lvl="4">
              <a:spcBef>
                <a:spcPts val="0"/>
              </a:spcBef>
              <a:spcAft>
                <a:spcPts val="0"/>
              </a:spcAft>
              <a:buClr>
                <a:schemeClr val="lt1"/>
              </a:buClr>
              <a:buSzPts val="4800"/>
              <a:buFont typeface="Titillium Web"/>
              <a:buNone/>
              <a:defRPr b="1" sz="4800">
                <a:solidFill>
                  <a:schemeClr val="lt1"/>
                </a:solidFill>
                <a:latin typeface="Titillium Web"/>
                <a:ea typeface="Titillium Web"/>
                <a:cs typeface="Titillium Web"/>
                <a:sym typeface="Titillium Web"/>
              </a:defRPr>
            </a:lvl5pPr>
            <a:lvl6pPr lvl="5">
              <a:spcBef>
                <a:spcPts val="0"/>
              </a:spcBef>
              <a:spcAft>
                <a:spcPts val="0"/>
              </a:spcAft>
              <a:buClr>
                <a:schemeClr val="lt1"/>
              </a:buClr>
              <a:buSzPts val="4800"/>
              <a:buFont typeface="Titillium Web"/>
              <a:buNone/>
              <a:defRPr b="1" sz="4800">
                <a:solidFill>
                  <a:schemeClr val="lt1"/>
                </a:solidFill>
                <a:latin typeface="Titillium Web"/>
                <a:ea typeface="Titillium Web"/>
                <a:cs typeface="Titillium Web"/>
                <a:sym typeface="Titillium Web"/>
              </a:defRPr>
            </a:lvl6pPr>
            <a:lvl7pPr lvl="6">
              <a:spcBef>
                <a:spcPts val="0"/>
              </a:spcBef>
              <a:spcAft>
                <a:spcPts val="0"/>
              </a:spcAft>
              <a:buClr>
                <a:schemeClr val="lt1"/>
              </a:buClr>
              <a:buSzPts val="4800"/>
              <a:buFont typeface="Titillium Web"/>
              <a:buNone/>
              <a:defRPr b="1" sz="4800">
                <a:solidFill>
                  <a:schemeClr val="lt1"/>
                </a:solidFill>
                <a:latin typeface="Titillium Web"/>
                <a:ea typeface="Titillium Web"/>
                <a:cs typeface="Titillium Web"/>
                <a:sym typeface="Titillium Web"/>
              </a:defRPr>
            </a:lvl7pPr>
            <a:lvl8pPr lvl="7">
              <a:spcBef>
                <a:spcPts val="0"/>
              </a:spcBef>
              <a:spcAft>
                <a:spcPts val="0"/>
              </a:spcAft>
              <a:buClr>
                <a:schemeClr val="lt1"/>
              </a:buClr>
              <a:buSzPts val="4800"/>
              <a:buFont typeface="Titillium Web"/>
              <a:buNone/>
              <a:defRPr b="1" sz="4800">
                <a:solidFill>
                  <a:schemeClr val="lt1"/>
                </a:solidFill>
                <a:latin typeface="Titillium Web"/>
                <a:ea typeface="Titillium Web"/>
                <a:cs typeface="Titillium Web"/>
                <a:sym typeface="Titillium Web"/>
              </a:defRPr>
            </a:lvl8pPr>
            <a:lvl9pPr lvl="8">
              <a:spcBef>
                <a:spcPts val="0"/>
              </a:spcBef>
              <a:spcAft>
                <a:spcPts val="0"/>
              </a:spcAft>
              <a:buClr>
                <a:schemeClr val="lt1"/>
              </a:buClr>
              <a:buSzPts val="4800"/>
              <a:buFont typeface="Titillium Web"/>
              <a:buNone/>
              <a:defRPr b="1" sz="4800">
                <a:solidFill>
                  <a:schemeClr val="lt1"/>
                </a:solidFill>
                <a:latin typeface="Titillium Web"/>
                <a:ea typeface="Titillium Web"/>
                <a:cs typeface="Titillium Web"/>
                <a:sym typeface="Titillium Web"/>
              </a:defRPr>
            </a:lvl9pPr>
          </a:lstStyle>
          <a:p/>
        </p:txBody>
      </p:sp>
      <p:sp>
        <p:nvSpPr>
          <p:cNvPr id="11" name="Google Shape;11;p1"/>
          <p:cNvSpPr txBox="1"/>
          <p:nvPr>
            <p:ph idx="1" type="body"/>
          </p:nvPr>
        </p:nvSpPr>
        <p:spPr>
          <a:xfrm>
            <a:off x="609600" y="1904997"/>
            <a:ext cx="8034000" cy="4198500"/>
          </a:xfrm>
          <a:prstGeom prst="rect">
            <a:avLst/>
          </a:prstGeom>
          <a:noFill/>
          <a:ln>
            <a:noFill/>
          </a:ln>
        </p:spPr>
        <p:txBody>
          <a:bodyPr anchorCtr="0" anchor="t" bIns="0" lIns="0" spcFirstLastPara="1" rIns="0" wrap="square" tIns="0">
            <a:noAutofit/>
          </a:bodyPr>
          <a:lstStyle>
            <a:lvl1pPr indent="-431800" lvl="0" marL="457200">
              <a:spcBef>
                <a:spcPts val="800"/>
              </a:spcBef>
              <a:spcAft>
                <a:spcPts val="0"/>
              </a:spcAft>
              <a:buClr>
                <a:srgbClr val="7DFFB1"/>
              </a:buClr>
              <a:buSzPts val="3200"/>
              <a:buFont typeface="Titillium Web Light"/>
              <a:buChar char="▰"/>
              <a:defRPr sz="3200">
                <a:solidFill>
                  <a:schemeClr val="lt1"/>
                </a:solidFill>
                <a:latin typeface="Titillium Web Light"/>
                <a:ea typeface="Titillium Web Light"/>
                <a:cs typeface="Titillium Web Light"/>
                <a:sym typeface="Titillium Web Light"/>
              </a:defRPr>
            </a:lvl1pPr>
            <a:lvl2pPr indent="-431800" lvl="1" marL="914400">
              <a:spcBef>
                <a:spcPts val="0"/>
              </a:spcBef>
              <a:spcAft>
                <a:spcPts val="0"/>
              </a:spcAft>
              <a:buClr>
                <a:schemeClr val="lt1"/>
              </a:buClr>
              <a:buSzPts val="3200"/>
              <a:buFont typeface="Titillium Web Light"/>
              <a:buChar char="○"/>
              <a:defRPr sz="3200">
                <a:solidFill>
                  <a:schemeClr val="lt1"/>
                </a:solidFill>
                <a:latin typeface="Titillium Web Light"/>
                <a:ea typeface="Titillium Web Light"/>
                <a:cs typeface="Titillium Web Light"/>
                <a:sym typeface="Titillium Web Light"/>
              </a:defRPr>
            </a:lvl2pPr>
            <a:lvl3pPr indent="-431800" lvl="2" marL="1371600">
              <a:spcBef>
                <a:spcPts val="0"/>
              </a:spcBef>
              <a:spcAft>
                <a:spcPts val="0"/>
              </a:spcAft>
              <a:buClr>
                <a:schemeClr val="lt1"/>
              </a:buClr>
              <a:buSzPts val="3200"/>
              <a:buFont typeface="Titillium Web Light"/>
              <a:buChar char="■"/>
              <a:defRPr sz="3200">
                <a:solidFill>
                  <a:schemeClr val="lt1"/>
                </a:solidFill>
                <a:latin typeface="Titillium Web Light"/>
                <a:ea typeface="Titillium Web Light"/>
                <a:cs typeface="Titillium Web Light"/>
                <a:sym typeface="Titillium Web Light"/>
              </a:defRPr>
            </a:lvl3pPr>
            <a:lvl4pPr indent="-431800" lvl="3" marL="1828800">
              <a:spcBef>
                <a:spcPts val="0"/>
              </a:spcBef>
              <a:spcAft>
                <a:spcPts val="0"/>
              </a:spcAft>
              <a:buClr>
                <a:schemeClr val="lt1"/>
              </a:buClr>
              <a:buSzPts val="3200"/>
              <a:buFont typeface="Titillium Web Light"/>
              <a:buChar char="●"/>
              <a:defRPr sz="3200">
                <a:solidFill>
                  <a:schemeClr val="lt1"/>
                </a:solidFill>
                <a:latin typeface="Titillium Web Light"/>
                <a:ea typeface="Titillium Web Light"/>
                <a:cs typeface="Titillium Web Light"/>
                <a:sym typeface="Titillium Web Light"/>
              </a:defRPr>
            </a:lvl4pPr>
            <a:lvl5pPr indent="-431800" lvl="4" marL="2286000">
              <a:spcBef>
                <a:spcPts val="0"/>
              </a:spcBef>
              <a:spcAft>
                <a:spcPts val="0"/>
              </a:spcAft>
              <a:buClr>
                <a:schemeClr val="lt1"/>
              </a:buClr>
              <a:buSzPts val="3200"/>
              <a:buFont typeface="Titillium Web Light"/>
              <a:buChar char="○"/>
              <a:defRPr sz="3200">
                <a:solidFill>
                  <a:schemeClr val="lt1"/>
                </a:solidFill>
                <a:latin typeface="Titillium Web Light"/>
                <a:ea typeface="Titillium Web Light"/>
                <a:cs typeface="Titillium Web Light"/>
                <a:sym typeface="Titillium Web Light"/>
              </a:defRPr>
            </a:lvl5pPr>
            <a:lvl6pPr indent="-431800" lvl="5" marL="2743200">
              <a:spcBef>
                <a:spcPts val="0"/>
              </a:spcBef>
              <a:spcAft>
                <a:spcPts val="0"/>
              </a:spcAft>
              <a:buClr>
                <a:schemeClr val="lt1"/>
              </a:buClr>
              <a:buSzPts val="3200"/>
              <a:buFont typeface="Titillium Web Light"/>
              <a:buChar char="■"/>
              <a:defRPr sz="3200">
                <a:solidFill>
                  <a:schemeClr val="lt1"/>
                </a:solidFill>
                <a:latin typeface="Titillium Web Light"/>
                <a:ea typeface="Titillium Web Light"/>
                <a:cs typeface="Titillium Web Light"/>
                <a:sym typeface="Titillium Web Light"/>
              </a:defRPr>
            </a:lvl6pPr>
            <a:lvl7pPr indent="-431800" lvl="6" marL="3200400">
              <a:spcBef>
                <a:spcPts val="0"/>
              </a:spcBef>
              <a:spcAft>
                <a:spcPts val="0"/>
              </a:spcAft>
              <a:buClr>
                <a:schemeClr val="lt1"/>
              </a:buClr>
              <a:buSzPts val="3200"/>
              <a:buFont typeface="Titillium Web Light"/>
              <a:buChar char="●"/>
              <a:defRPr sz="3200">
                <a:solidFill>
                  <a:schemeClr val="lt1"/>
                </a:solidFill>
                <a:latin typeface="Titillium Web Light"/>
                <a:ea typeface="Titillium Web Light"/>
                <a:cs typeface="Titillium Web Light"/>
                <a:sym typeface="Titillium Web Light"/>
              </a:defRPr>
            </a:lvl7pPr>
            <a:lvl8pPr indent="-431800" lvl="7" marL="3657600">
              <a:spcBef>
                <a:spcPts val="0"/>
              </a:spcBef>
              <a:spcAft>
                <a:spcPts val="0"/>
              </a:spcAft>
              <a:buClr>
                <a:schemeClr val="lt1"/>
              </a:buClr>
              <a:buSzPts val="3200"/>
              <a:buFont typeface="Titillium Web Light"/>
              <a:buChar char="○"/>
              <a:defRPr sz="3200">
                <a:solidFill>
                  <a:schemeClr val="lt1"/>
                </a:solidFill>
                <a:latin typeface="Titillium Web Light"/>
                <a:ea typeface="Titillium Web Light"/>
                <a:cs typeface="Titillium Web Light"/>
                <a:sym typeface="Titillium Web Light"/>
              </a:defRPr>
            </a:lvl8pPr>
            <a:lvl9pPr indent="-431800" lvl="8" marL="4114800">
              <a:spcBef>
                <a:spcPts val="0"/>
              </a:spcBef>
              <a:spcAft>
                <a:spcPts val="0"/>
              </a:spcAft>
              <a:buClr>
                <a:schemeClr val="lt1"/>
              </a:buClr>
              <a:buSzPts val="3200"/>
              <a:buFont typeface="Titillium Web Light"/>
              <a:buChar char="■"/>
              <a:defRPr sz="3200">
                <a:solidFill>
                  <a:schemeClr val="lt1"/>
                </a:solidFill>
                <a:latin typeface="Titillium Web Light"/>
                <a:ea typeface="Titillium Web Light"/>
                <a:cs typeface="Titillium Web Light"/>
                <a:sym typeface="Titillium Web Light"/>
              </a:defRPr>
            </a:lvl9pPr>
          </a:lstStyle>
          <a:p/>
        </p:txBody>
      </p:sp>
      <p:sp>
        <p:nvSpPr>
          <p:cNvPr id="12" name="Google Shape;12;p1"/>
          <p:cNvSpPr txBox="1"/>
          <p:nvPr>
            <p:ph idx="12" type="sldNum"/>
          </p:nvPr>
        </p:nvSpPr>
        <p:spPr>
          <a:xfrm>
            <a:off x="11307445" y="6333134"/>
            <a:ext cx="731700" cy="524700"/>
          </a:xfrm>
          <a:prstGeom prst="rect">
            <a:avLst/>
          </a:prstGeom>
          <a:noFill/>
          <a:ln>
            <a:noFill/>
          </a:ln>
        </p:spPr>
        <p:txBody>
          <a:bodyPr anchorCtr="0" anchor="ctr" bIns="0" lIns="0" spcFirstLastPara="1" rIns="0" wrap="square" tIns="0">
            <a:noAutofit/>
          </a:bodyPr>
          <a:lstStyle>
            <a:lvl1pPr lvl="0" algn="r">
              <a:buNone/>
              <a:defRPr sz="1700">
                <a:solidFill>
                  <a:srgbClr val="0037B3"/>
                </a:solidFill>
                <a:latin typeface="Titillium Web Light"/>
                <a:ea typeface="Titillium Web Light"/>
                <a:cs typeface="Titillium Web Light"/>
                <a:sym typeface="Titillium Web Light"/>
              </a:defRPr>
            </a:lvl1pPr>
            <a:lvl2pPr lvl="1" algn="r">
              <a:buNone/>
              <a:defRPr sz="1700">
                <a:solidFill>
                  <a:srgbClr val="0037B3"/>
                </a:solidFill>
                <a:latin typeface="Titillium Web Light"/>
                <a:ea typeface="Titillium Web Light"/>
                <a:cs typeface="Titillium Web Light"/>
                <a:sym typeface="Titillium Web Light"/>
              </a:defRPr>
            </a:lvl2pPr>
            <a:lvl3pPr lvl="2" algn="r">
              <a:buNone/>
              <a:defRPr sz="1700">
                <a:solidFill>
                  <a:srgbClr val="0037B3"/>
                </a:solidFill>
                <a:latin typeface="Titillium Web Light"/>
                <a:ea typeface="Titillium Web Light"/>
                <a:cs typeface="Titillium Web Light"/>
                <a:sym typeface="Titillium Web Light"/>
              </a:defRPr>
            </a:lvl3pPr>
            <a:lvl4pPr lvl="3" algn="r">
              <a:buNone/>
              <a:defRPr sz="1700">
                <a:solidFill>
                  <a:srgbClr val="0037B3"/>
                </a:solidFill>
                <a:latin typeface="Titillium Web Light"/>
                <a:ea typeface="Titillium Web Light"/>
                <a:cs typeface="Titillium Web Light"/>
                <a:sym typeface="Titillium Web Light"/>
              </a:defRPr>
            </a:lvl4pPr>
            <a:lvl5pPr lvl="4" algn="r">
              <a:buNone/>
              <a:defRPr sz="1700">
                <a:solidFill>
                  <a:srgbClr val="0037B3"/>
                </a:solidFill>
                <a:latin typeface="Titillium Web Light"/>
                <a:ea typeface="Titillium Web Light"/>
                <a:cs typeface="Titillium Web Light"/>
                <a:sym typeface="Titillium Web Light"/>
              </a:defRPr>
            </a:lvl5pPr>
            <a:lvl6pPr lvl="5" algn="r">
              <a:buNone/>
              <a:defRPr sz="1700">
                <a:solidFill>
                  <a:srgbClr val="0037B3"/>
                </a:solidFill>
                <a:latin typeface="Titillium Web Light"/>
                <a:ea typeface="Titillium Web Light"/>
                <a:cs typeface="Titillium Web Light"/>
                <a:sym typeface="Titillium Web Light"/>
              </a:defRPr>
            </a:lvl6pPr>
            <a:lvl7pPr lvl="6" algn="r">
              <a:buNone/>
              <a:defRPr sz="1700">
                <a:solidFill>
                  <a:srgbClr val="0037B3"/>
                </a:solidFill>
                <a:latin typeface="Titillium Web Light"/>
                <a:ea typeface="Titillium Web Light"/>
                <a:cs typeface="Titillium Web Light"/>
                <a:sym typeface="Titillium Web Light"/>
              </a:defRPr>
            </a:lvl7pPr>
            <a:lvl8pPr lvl="7" algn="r">
              <a:buNone/>
              <a:defRPr sz="1700">
                <a:solidFill>
                  <a:srgbClr val="0037B3"/>
                </a:solidFill>
                <a:latin typeface="Titillium Web Light"/>
                <a:ea typeface="Titillium Web Light"/>
                <a:cs typeface="Titillium Web Light"/>
                <a:sym typeface="Titillium Web Light"/>
              </a:defRPr>
            </a:lvl8pPr>
            <a:lvl9pPr lvl="8" algn="r">
              <a:buNone/>
              <a:defRPr sz="1700">
                <a:solidFill>
                  <a:srgbClr val="0037B3"/>
                </a:solidFill>
                <a:latin typeface="Titillium Web Light"/>
                <a:ea typeface="Titillium Web Light"/>
                <a:cs typeface="Titillium Web Light"/>
                <a:sym typeface="Titillium Web Light"/>
              </a:defRPr>
            </a:lvl9pPr>
          </a:lstStyle>
          <a:p>
            <a:pPr indent="0" lvl="0" marL="0" rtl="0" algn="r">
              <a:spcBef>
                <a:spcPts val="0"/>
              </a:spcBef>
              <a:spcAft>
                <a:spcPts val="0"/>
              </a:spcAft>
              <a:buNone/>
            </a:pPr>
            <a:fld id="{00000000-1234-1234-1234-123412341234}" type="slidenum">
              <a:rPr lang="fr-C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ransition>
    <p:fade thruBlk="1"/>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hyperlink" Target="https://recitmst.qc.ca/Louise-Roy" TargetMode="External"/><Relationship Id="rId5" Type="http://schemas.openxmlformats.org/officeDocument/2006/relationships/hyperlink" Target="http://www.recitmst.qc.ca" TargetMode="External"/><Relationship Id="rId6"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xml"/><Relationship Id="rId3" Type="http://schemas.openxmlformats.org/officeDocument/2006/relationships/hyperlink" Target="https://graspablemath.com/"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hyperlink" Target="http://www.frqsc.gouv.qc.ca/documents/11326/518700/These_FVincent_2011-2E-144330.pdf/37347bf4-b710-4faa-8719-a13774ca6dc9"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7.png"/><Relationship Id="rId4" Type="http://schemas.openxmlformats.org/officeDocument/2006/relationships/image" Target="../media/image9.png"/><Relationship Id="rId5" Type="http://schemas.openxmlformats.org/officeDocument/2006/relationships/image" Target="../media/image5.png"/><Relationship Id="rId6" Type="http://schemas.openxmlformats.org/officeDocument/2006/relationships/image" Target="../media/image18.png"/><Relationship Id="rId7" Type="http://schemas.openxmlformats.org/officeDocument/2006/relationships/image" Target="../media/image3.png"/><Relationship Id="rId8"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6.png"/><Relationship Id="rId4" Type="http://schemas.openxmlformats.org/officeDocument/2006/relationships/image" Target="../media/image10.gif"/><Relationship Id="rId5" Type="http://schemas.openxmlformats.org/officeDocument/2006/relationships/image" Target="../media/image8.gif"/><Relationship Id="rId6" Type="http://schemas.openxmlformats.org/officeDocument/2006/relationships/image" Target="../media/image13.gi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hyperlink" Target="https://www.erudit.org/fr/revues/ncre/2017-v20-n3-ncre04255/1055732ar/" TargetMode="External"/><Relationship Id="rId4" Type="http://schemas.openxmlformats.org/officeDocument/2006/relationships/hyperlink" Target="https://www.erudit.org/fr/revues/ncre/2017-v20-n3-ncre04255/1055732ar/" TargetMode="External"/><Relationship Id="rId5" Type="http://schemas.openxmlformats.org/officeDocument/2006/relationships/hyperlink" Target="http://www.edu.gov.on.ca/fre/literacynumeracy/inspire/research/CBS_AskingEffectiveQuestionsFr.pdf"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hyperlink" Target="http://www.nixthetricks.com/trucs.html" TargetMode="External"/><Relationship Id="rId4" Type="http://schemas.openxmlformats.org/officeDocument/2006/relationships/hyperlink" Target="https://apprendreenseignerinnover.ca/projects/guide-denseignement-efficace-des-mathematiques-de-la-maternelle-a-la-6e-annee/" TargetMode="External"/><Relationship Id="rId5" Type="http://schemas.openxmlformats.org/officeDocument/2006/relationships/hyperlink" Target="https://apprendreenseignerinnover.ca/projects/guide-denseignement-efficace-des-mathematiques-de-la-maternelle-a-la-6e-annee/" TargetMode="External"/><Relationship Id="rId6" Type="http://schemas.openxmlformats.org/officeDocument/2006/relationships/hyperlink" Target="https://apprendreenseignerinnover.ca/projects/guide-denseignement-efficace-des-mathematiques-de-la-maternelle-a-la-6e-annee/"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 Id="rId3" Type="http://schemas.openxmlformats.org/officeDocument/2006/relationships/image" Target="../media/image14.png"/><Relationship Id="rId4" Type="http://schemas.openxmlformats.org/officeDocument/2006/relationships/hyperlink" Target="http://www.nixthetricks.com/trucs.html"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11.png"/><Relationship Id="rId4" Type="http://schemas.openxmlformats.org/officeDocument/2006/relationships/image" Target="../media/image12.png"/><Relationship Id="rId9" Type="http://schemas.openxmlformats.org/officeDocument/2006/relationships/image" Target="../media/image15.png"/><Relationship Id="rId5" Type="http://schemas.openxmlformats.org/officeDocument/2006/relationships/hyperlink" Target="https://graspablemath.com/" TargetMode="External"/><Relationship Id="rId6" Type="http://schemas.openxmlformats.org/officeDocument/2006/relationships/hyperlink" Target="https://graspablemath.com/learn" TargetMode="External"/><Relationship Id="rId7" Type="http://schemas.openxmlformats.org/officeDocument/2006/relationships/hyperlink" Target="https://www.youtube.com/playlist?list=PL0Y7HIcWb0Y4F-MSkqm_Murob_ETNlKZm" TargetMode="External"/><Relationship Id="rId8" Type="http://schemas.openxmlformats.org/officeDocument/2006/relationships/image" Target="../media/image2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16.png"/><Relationship Id="rId4" Type="http://schemas.openxmlformats.org/officeDocument/2006/relationships/image" Target="../media/image17.png"/><Relationship Id="rId5" Type="http://schemas.openxmlformats.org/officeDocument/2006/relationships/hyperlink" Target="https://drive.google.com/file/d/1rFST9laRJu0NAs4jT34WrpyDBlq0aKhq/view?usp=sharing"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 Id="rId3" Type="http://schemas.openxmlformats.org/officeDocument/2006/relationships/hyperlink" Target="https://graspablemath.com/canvas/?load=_bf6b42693886d067" TargetMode="Externa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4.xml"/><Relationship Id="rId3" Type="http://schemas.openxmlformats.org/officeDocument/2006/relationships/image" Target="../media/image19.png"/><Relationship Id="rId4" Type="http://schemas.openxmlformats.org/officeDocument/2006/relationships/hyperlink" Target="https://activities.graspablemath.com/" TargetMode="External"/><Relationship Id="rId5" Type="http://schemas.openxmlformats.org/officeDocument/2006/relationships/hyperlink" Target="https://activities.graspablemath.com/"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5.xml"/><Relationship Id="rId3" Type="http://schemas.openxmlformats.org/officeDocument/2006/relationships/image" Target="../media/image26.png"/><Relationship Id="rId4" Type="http://schemas.openxmlformats.org/officeDocument/2006/relationships/image" Target="../media/image20.png"/><Relationship Id="rId5" Type="http://schemas.openxmlformats.org/officeDocument/2006/relationships/hyperlink" Target="https://activities.graspablemath.com/s/6AEAD" TargetMode="External"/><Relationship Id="rId6" Type="http://schemas.openxmlformats.org/officeDocument/2006/relationships/image" Target="../media/image21.png"/><Relationship Id="rId7" Type="http://schemas.openxmlformats.org/officeDocument/2006/relationships/image" Target="../media/image4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6.xml"/><Relationship Id="rId3" Type="http://schemas.openxmlformats.org/officeDocument/2006/relationships/image" Target="../media/image28.png"/><Relationship Id="rId4" Type="http://schemas.openxmlformats.org/officeDocument/2006/relationships/image" Target="../media/image24.png"/><Relationship Id="rId5" Type="http://schemas.openxmlformats.org/officeDocument/2006/relationships/image" Target="../media/image2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7.xml"/><Relationship Id="rId3" Type="http://schemas.openxmlformats.org/officeDocument/2006/relationships/image" Target="../media/image2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8.xml"/><Relationship Id="rId3" Type="http://schemas.openxmlformats.org/officeDocument/2006/relationships/image" Target="../media/image34.png"/><Relationship Id="rId4" Type="http://schemas.openxmlformats.org/officeDocument/2006/relationships/image" Target="../media/image27.png"/><Relationship Id="rId5" Type="http://schemas.openxmlformats.org/officeDocument/2006/relationships/image" Target="../media/image3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9.xml"/><Relationship Id="rId3" Type="http://schemas.openxmlformats.org/officeDocument/2006/relationships/image" Target="../media/image29.png"/><Relationship Id="rId4" Type="http://schemas.openxmlformats.org/officeDocument/2006/relationships/image" Target="../media/image30.png"/><Relationship Id="rId5" Type="http://schemas.openxmlformats.org/officeDocument/2006/relationships/image" Target="../media/image3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1.xml"/><Relationship Id="rId3" Type="http://schemas.openxmlformats.org/officeDocument/2006/relationships/image" Target="../media/image2.png"/><Relationship Id="rId4" Type="http://schemas.openxmlformats.org/officeDocument/2006/relationships/hyperlink" Target="mailto:equipe@recitmst.qc.ca" TargetMode="External"/><Relationship Id="rId5" Type="http://schemas.openxmlformats.org/officeDocument/2006/relationships/hyperlink" Target="https://creativecommons.org/licenses/by-nc-sa/4.0/" TargetMode="External"/><Relationship Id="rId6" Type="http://schemas.openxmlformats.org/officeDocument/2006/relationships/image" Target="../media/image3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7" name="Shape 77"/>
        <p:cNvGrpSpPr/>
        <p:nvPr/>
      </p:nvGrpSpPr>
      <p:grpSpPr>
        <a:xfrm>
          <a:off x="0" y="0"/>
          <a:ext cx="0" cy="0"/>
          <a:chOff x="0" y="0"/>
          <a:chExt cx="0" cy="0"/>
        </a:xfrm>
      </p:grpSpPr>
      <p:pic>
        <p:nvPicPr>
          <p:cNvPr id="78" name="Google Shape;78;p14"/>
          <p:cNvPicPr preferRelativeResize="0"/>
          <p:nvPr/>
        </p:nvPicPr>
        <p:blipFill>
          <a:blip r:embed="rId3">
            <a:alphaModFix/>
          </a:blip>
          <a:stretch>
            <a:fillRect/>
          </a:stretch>
        </p:blipFill>
        <p:spPr>
          <a:xfrm>
            <a:off x="9117175" y="6072351"/>
            <a:ext cx="1478040" cy="523200"/>
          </a:xfrm>
          <a:prstGeom prst="rect">
            <a:avLst/>
          </a:prstGeom>
          <a:noFill/>
          <a:ln>
            <a:noFill/>
          </a:ln>
        </p:spPr>
      </p:pic>
      <p:sp>
        <p:nvSpPr>
          <p:cNvPr id="79" name="Google Shape;79;p14"/>
          <p:cNvSpPr txBox="1"/>
          <p:nvPr/>
        </p:nvSpPr>
        <p:spPr>
          <a:xfrm>
            <a:off x="1205500" y="6116900"/>
            <a:ext cx="8224500" cy="43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sz="1600">
                <a:solidFill>
                  <a:srgbClr val="FFFFFF"/>
                </a:solidFill>
                <a:latin typeface="Titillium Web"/>
                <a:ea typeface="Titillium Web"/>
                <a:cs typeface="Titillium Web"/>
                <a:sym typeface="Titillium Web"/>
              </a:rPr>
              <a:t>Présentation inspirée des travaux de </a:t>
            </a:r>
            <a:r>
              <a:rPr b="1" lang="fr-CA" sz="1600" u="sng">
                <a:solidFill>
                  <a:srgbClr val="7DFFB1"/>
                </a:solidFill>
                <a:latin typeface="Titillium Web"/>
                <a:ea typeface="Titillium Web"/>
                <a:cs typeface="Titillium Web"/>
                <a:sym typeface="Titillium Web"/>
                <a:hlinkClick r:id="rId4"/>
              </a:rPr>
              <a:t>Louise Roy</a:t>
            </a:r>
            <a:r>
              <a:rPr b="1" lang="fr-CA" sz="1600">
                <a:solidFill>
                  <a:srgbClr val="FFFFFF"/>
                </a:solidFill>
                <a:latin typeface="Titillium Web"/>
                <a:ea typeface="Titillium Web"/>
                <a:cs typeface="Titillium Web"/>
                <a:sym typeface="Titillium Web"/>
              </a:rPr>
              <a:t>, conseillère pédagogique, RÉCIT MST</a:t>
            </a:r>
            <a:endParaRPr b="1" sz="1600">
              <a:solidFill>
                <a:srgbClr val="FFFFFF"/>
              </a:solidFill>
              <a:latin typeface="Titillium Web"/>
              <a:ea typeface="Titillium Web"/>
              <a:cs typeface="Titillium Web"/>
              <a:sym typeface="Titillium Web"/>
            </a:endParaRPr>
          </a:p>
        </p:txBody>
      </p:sp>
      <p:sp>
        <p:nvSpPr>
          <p:cNvPr id="80" name="Google Shape;80;p14"/>
          <p:cNvSpPr txBox="1"/>
          <p:nvPr>
            <p:ph type="ctrTitle"/>
          </p:nvPr>
        </p:nvSpPr>
        <p:spPr>
          <a:xfrm>
            <a:off x="914400" y="991800"/>
            <a:ext cx="7729200" cy="42990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fr-CA">
                <a:solidFill>
                  <a:srgbClr val="7DFFB1"/>
                </a:solidFill>
              </a:rPr>
              <a:t>Graspable Math</a:t>
            </a:r>
            <a:endParaRPr>
              <a:solidFill>
                <a:srgbClr val="7DFFB1"/>
              </a:solidFill>
            </a:endParaRPr>
          </a:p>
          <a:p>
            <a:pPr indent="0" lvl="0" marL="0" rtl="0" algn="l">
              <a:spcBef>
                <a:spcPts val="0"/>
              </a:spcBef>
              <a:spcAft>
                <a:spcPts val="0"/>
              </a:spcAft>
              <a:buNone/>
            </a:pPr>
            <a:r>
              <a:rPr lang="fr-CA" sz="2500"/>
              <a:t>Un outil d’aide technologique à l’apprentissage des mathématiques au secondaire</a:t>
            </a:r>
            <a:endParaRPr sz="2500"/>
          </a:p>
          <a:p>
            <a:pPr indent="0" lvl="0" marL="0" rtl="0" algn="l">
              <a:spcBef>
                <a:spcPts val="0"/>
              </a:spcBef>
              <a:spcAft>
                <a:spcPts val="0"/>
              </a:spcAft>
              <a:buNone/>
            </a:pPr>
            <a:r>
              <a:t/>
            </a:r>
            <a:endParaRPr sz="2500"/>
          </a:p>
          <a:p>
            <a:pPr indent="0" lvl="0" marL="0" rtl="0" algn="l">
              <a:spcBef>
                <a:spcPts val="0"/>
              </a:spcBef>
              <a:spcAft>
                <a:spcPts val="0"/>
              </a:spcAft>
              <a:buNone/>
            </a:pPr>
            <a:r>
              <a:t/>
            </a:r>
            <a:endParaRPr sz="2500"/>
          </a:p>
          <a:p>
            <a:pPr indent="0" lvl="0" marL="0" rtl="0" algn="l">
              <a:spcBef>
                <a:spcPts val="0"/>
              </a:spcBef>
              <a:spcAft>
                <a:spcPts val="0"/>
              </a:spcAft>
              <a:buNone/>
            </a:pPr>
            <a:r>
              <a:t/>
            </a:r>
            <a:endParaRPr sz="2500"/>
          </a:p>
          <a:p>
            <a:pPr indent="0" lvl="0" marL="0" rtl="0" algn="l">
              <a:spcBef>
                <a:spcPts val="0"/>
              </a:spcBef>
              <a:spcAft>
                <a:spcPts val="0"/>
              </a:spcAft>
              <a:buNone/>
            </a:pPr>
            <a:r>
              <a:t/>
            </a:r>
            <a:endParaRPr sz="2500"/>
          </a:p>
          <a:p>
            <a:pPr indent="0" lvl="0" marL="0" rtl="0" algn="l">
              <a:spcBef>
                <a:spcPts val="0"/>
              </a:spcBef>
              <a:spcAft>
                <a:spcPts val="0"/>
              </a:spcAft>
              <a:buNone/>
            </a:pPr>
            <a:r>
              <a:t/>
            </a:r>
            <a:endParaRPr sz="2500"/>
          </a:p>
        </p:txBody>
      </p:sp>
      <p:sp>
        <p:nvSpPr>
          <p:cNvPr id="81" name="Google Shape;81;p14"/>
          <p:cNvSpPr txBox="1"/>
          <p:nvPr/>
        </p:nvSpPr>
        <p:spPr>
          <a:xfrm>
            <a:off x="2114125" y="3641450"/>
            <a:ext cx="4089300" cy="1806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fr-CA" sz="2500">
                <a:solidFill>
                  <a:srgbClr val="FFFFFF"/>
                </a:solidFill>
                <a:latin typeface="Viga"/>
                <a:ea typeface="Viga"/>
                <a:cs typeface="Viga"/>
                <a:sym typeface="Viga"/>
              </a:rPr>
              <a:t>Stéphanie Rioux</a:t>
            </a:r>
            <a:endParaRPr sz="2500">
              <a:solidFill>
                <a:srgbClr val="FFFFFF"/>
              </a:solidFill>
              <a:latin typeface="Viga"/>
              <a:ea typeface="Viga"/>
              <a:cs typeface="Viga"/>
              <a:sym typeface="Viga"/>
            </a:endParaRPr>
          </a:p>
          <a:p>
            <a:pPr indent="0" lvl="0" marL="0" rtl="0" algn="l">
              <a:lnSpc>
                <a:spcPct val="115000"/>
              </a:lnSpc>
              <a:spcBef>
                <a:spcPts val="0"/>
              </a:spcBef>
              <a:spcAft>
                <a:spcPts val="0"/>
              </a:spcAft>
              <a:buNone/>
            </a:pPr>
            <a:r>
              <a:rPr lang="fr-CA" sz="1500">
                <a:solidFill>
                  <a:srgbClr val="FFFFFF"/>
                </a:solidFill>
                <a:latin typeface="Viga"/>
                <a:ea typeface="Viga"/>
                <a:cs typeface="Viga"/>
                <a:sym typeface="Viga"/>
              </a:rPr>
              <a:t>Service national</a:t>
            </a:r>
            <a:endParaRPr sz="1500">
              <a:solidFill>
                <a:srgbClr val="FFFFFF"/>
              </a:solidFill>
              <a:latin typeface="Viga"/>
              <a:ea typeface="Viga"/>
              <a:cs typeface="Viga"/>
              <a:sym typeface="Viga"/>
            </a:endParaRPr>
          </a:p>
          <a:p>
            <a:pPr indent="0" lvl="0" marL="0" rtl="0" algn="l">
              <a:spcBef>
                <a:spcPts val="0"/>
              </a:spcBef>
              <a:spcAft>
                <a:spcPts val="0"/>
              </a:spcAft>
              <a:buNone/>
            </a:pPr>
            <a:r>
              <a:rPr lang="fr-CA">
                <a:solidFill>
                  <a:srgbClr val="FFFFFF"/>
                </a:solidFill>
                <a:latin typeface="Ubuntu"/>
                <a:ea typeface="Ubuntu"/>
                <a:cs typeface="Ubuntu"/>
                <a:sym typeface="Ubuntu"/>
              </a:rPr>
              <a:t>DOMAINE DE LA MATHÉMATIQUE, </a:t>
            </a:r>
            <a:endParaRPr>
              <a:solidFill>
                <a:srgbClr val="FFFFFF"/>
              </a:solidFill>
              <a:latin typeface="Ubuntu"/>
              <a:ea typeface="Ubuntu"/>
              <a:cs typeface="Ubuntu"/>
              <a:sym typeface="Ubuntu"/>
            </a:endParaRPr>
          </a:p>
          <a:p>
            <a:pPr indent="0" lvl="0" marL="0" rtl="0" algn="l">
              <a:spcBef>
                <a:spcPts val="0"/>
              </a:spcBef>
              <a:spcAft>
                <a:spcPts val="0"/>
              </a:spcAft>
              <a:buNone/>
            </a:pPr>
            <a:r>
              <a:rPr lang="fr-CA">
                <a:solidFill>
                  <a:srgbClr val="FFFFFF"/>
                </a:solidFill>
                <a:latin typeface="Ubuntu"/>
                <a:ea typeface="Ubuntu"/>
                <a:cs typeface="Ubuntu"/>
                <a:sym typeface="Ubuntu"/>
              </a:rPr>
              <a:t>DE LA SCIENCE ET TECHNOLOGIE</a:t>
            </a:r>
            <a:endParaRPr>
              <a:solidFill>
                <a:srgbClr val="FFFFFF"/>
              </a:solidFill>
              <a:latin typeface="Ubuntu"/>
              <a:ea typeface="Ubuntu"/>
              <a:cs typeface="Ubuntu"/>
              <a:sym typeface="Ubuntu"/>
            </a:endParaRPr>
          </a:p>
          <a:p>
            <a:pPr indent="0" lvl="0" marL="0" rtl="0" algn="l">
              <a:spcBef>
                <a:spcPts val="0"/>
              </a:spcBef>
              <a:spcAft>
                <a:spcPts val="0"/>
              </a:spcAft>
              <a:buNone/>
            </a:pPr>
            <a:r>
              <a:t/>
            </a:r>
            <a:endParaRPr>
              <a:solidFill>
                <a:srgbClr val="FFFFFF"/>
              </a:solidFill>
              <a:latin typeface="Ubuntu"/>
              <a:ea typeface="Ubuntu"/>
              <a:cs typeface="Ubuntu"/>
              <a:sym typeface="Ubuntu"/>
            </a:endParaRPr>
          </a:p>
          <a:p>
            <a:pPr indent="0" lvl="0" marL="0" rtl="0" algn="l">
              <a:spcBef>
                <a:spcPts val="0"/>
              </a:spcBef>
              <a:spcAft>
                <a:spcPts val="0"/>
              </a:spcAft>
              <a:buNone/>
            </a:pPr>
            <a:r>
              <a:rPr lang="fr-CA" u="sng">
                <a:solidFill>
                  <a:srgbClr val="7DFFB1"/>
                </a:solidFill>
                <a:latin typeface="Ubuntu"/>
                <a:ea typeface="Ubuntu"/>
                <a:cs typeface="Ubuntu"/>
                <a:sym typeface="Ubuntu"/>
                <a:hlinkClick r:id="rId5"/>
              </a:rPr>
              <a:t>www.recitmst.qc.ca</a:t>
            </a:r>
            <a:endParaRPr>
              <a:solidFill>
                <a:srgbClr val="7DFFB1"/>
              </a:solidFill>
              <a:latin typeface="Ubuntu"/>
              <a:ea typeface="Ubuntu"/>
              <a:cs typeface="Ubuntu"/>
              <a:sym typeface="Ubuntu"/>
            </a:endParaRPr>
          </a:p>
          <a:p>
            <a:pPr indent="0" lvl="0" marL="0" rtl="0" algn="l">
              <a:spcBef>
                <a:spcPts val="0"/>
              </a:spcBef>
              <a:spcAft>
                <a:spcPts val="0"/>
              </a:spcAft>
              <a:buNone/>
            </a:pPr>
            <a:r>
              <a:t/>
            </a:r>
            <a:endParaRPr>
              <a:solidFill>
                <a:srgbClr val="FFFFFF"/>
              </a:solidFill>
              <a:latin typeface="Roboto"/>
              <a:ea typeface="Roboto"/>
              <a:cs typeface="Roboto"/>
              <a:sym typeface="Roboto"/>
            </a:endParaRPr>
          </a:p>
          <a:p>
            <a:pPr indent="0" lvl="0" marL="0" rtl="0" algn="l">
              <a:spcBef>
                <a:spcPts val="0"/>
              </a:spcBef>
              <a:spcAft>
                <a:spcPts val="0"/>
              </a:spcAft>
              <a:buNone/>
            </a:pPr>
            <a:r>
              <a:t/>
            </a:r>
            <a:endParaRPr>
              <a:solidFill>
                <a:srgbClr val="FFFFFF"/>
              </a:solidFill>
              <a:latin typeface="Roboto"/>
              <a:ea typeface="Roboto"/>
              <a:cs typeface="Roboto"/>
              <a:sym typeface="Roboto"/>
            </a:endParaRPr>
          </a:p>
        </p:txBody>
      </p:sp>
      <p:pic>
        <p:nvPicPr>
          <p:cNvPr id="82" name="Google Shape;82;p14"/>
          <p:cNvPicPr preferRelativeResize="0"/>
          <p:nvPr/>
        </p:nvPicPr>
        <p:blipFill>
          <a:blip r:embed="rId6">
            <a:alphaModFix/>
          </a:blip>
          <a:stretch>
            <a:fillRect/>
          </a:stretch>
        </p:blipFill>
        <p:spPr>
          <a:xfrm>
            <a:off x="994550" y="3421525"/>
            <a:ext cx="1119575" cy="18068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6" name="Shape 86"/>
        <p:cNvGrpSpPr/>
        <p:nvPr/>
      </p:nvGrpSpPr>
      <p:grpSpPr>
        <a:xfrm>
          <a:off x="0" y="0"/>
          <a:ext cx="0" cy="0"/>
          <a:chOff x="0" y="0"/>
          <a:chExt cx="0" cy="0"/>
        </a:xfrm>
      </p:grpSpPr>
      <p:sp>
        <p:nvSpPr>
          <p:cNvPr id="87" name="Google Shape;87;p15"/>
          <p:cNvSpPr txBox="1"/>
          <p:nvPr>
            <p:ph type="ctrTitle"/>
          </p:nvPr>
        </p:nvSpPr>
        <p:spPr>
          <a:xfrm>
            <a:off x="914400" y="534600"/>
            <a:ext cx="9225300" cy="15465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accent1"/>
              </a:buClr>
              <a:buSzPts val="4400"/>
              <a:buFont typeface="Corbel"/>
              <a:buNone/>
            </a:pPr>
            <a:r>
              <a:rPr lang="fr-CA" sz="6000">
                <a:solidFill>
                  <a:srgbClr val="7DFFB1"/>
                </a:solidFill>
              </a:rPr>
              <a:t>Déroulement de l’atelier</a:t>
            </a:r>
            <a:endParaRPr sz="6000">
              <a:solidFill>
                <a:srgbClr val="7DFFB1"/>
              </a:solidFill>
            </a:endParaRPr>
          </a:p>
        </p:txBody>
      </p:sp>
      <p:sp>
        <p:nvSpPr>
          <p:cNvPr id="88" name="Google Shape;88;p15"/>
          <p:cNvSpPr txBox="1"/>
          <p:nvPr>
            <p:ph idx="4294967295" type="body"/>
          </p:nvPr>
        </p:nvSpPr>
        <p:spPr>
          <a:xfrm>
            <a:off x="1143000" y="1863101"/>
            <a:ext cx="9873000" cy="4518300"/>
          </a:xfrm>
          <a:prstGeom prst="rect">
            <a:avLst/>
          </a:prstGeom>
          <a:noFill/>
          <a:ln>
            <a:noFill/>
          </a:ln>
        </p:spPr>
        <p:txBody>
          <a:bodyPr anchorCtr="0" anchor="t" bIns="45700" lIns="91425" spcFirstLastPara="1" rIns="91425" wrap="square" tIns="45700">
            <a:noAutofit/>
          </a:bodyPr>
          <a:lstStyle/>
          <a:p>
            <a:pPr indent="-264160" lvl="0" marL="228600" rtl="0" algn="l">
              <a:lnSpc>
                <a:spcPct val="115000"/>
              </a:lnSpc>
              <a:spcBef>
                <a:spcPts val="0"/>
              </a:spcBef>
              <a:spcAft>
                <a:spcPts val="0"/>
              </a:spcAft>
              <a:buSzPts val="2400"/>
              <a:buChar char="▰"/>
            </a:pPr>
            <a:r>
              <a:rPr lang="fr-CA" sz="2400">
                <a:latin typeface="Century Gothic"/>
                <a:ea typeface="Century Gothic"/>
                <a:cs typeface="Century Gothic"/>
                <a:sym typeface="Century Gothic"/>
              </a:rPr>
              <a:t>Approches pédagogiques</a:t>
            </a:r>
            <a:endParaRPr sz="2400"/>
          </a:p>
          <a:p>
            <a:pPr indent="-264160" lvl="0" marL="228600" rtl="0" algn="l">
              <a:lnSpc>
                <a:spcPct val="115000"/>
              </a:lnSpc>
              <a:spcBef>
                <a:spcPts val="600"/>
              </a:spcBef>
              <a:spcAft>
                <a:spcPts val="0"/>
              </a:spcAft>
              <a:buSzPts val="2400"/>
              <a:buChar char="▰"/>
            </a:pPr>
            <a:r>
              <a:rPr lang="fr-CA" sz="2400">
                <a:latin typeface="Century Gothic"/>
                <a:ea typeface="Century Gothic"/>
                <a:cs typeface="Century Gothic"/>
                <a:sym typeface="Century Gothic"/>
              </a:rPr>
              <a:t>Le logiciel </a:t>
            </a:r>
            <a:r>
              <a:rPr i="1" lang="fr-CA" sz="2400">
                <a:latin typeface="Century Gothic"/>
                <a:ea typeface="Century Gothic"/>
                <a:cs typeface="Century Gothic"/>
                <a:sym typeface="Century Gothic"/>
              </a:rPr>
              <a:t>Graspable Math</a:t>
            </a:r>
            <a:endParaRPr i="1" sz="2400"/>
          </a:p>
          <a:p>
            <a:pPr indent="-243840" lvl="1" marL="457200" rtl="0" algn="l">
              <a:lnSpc>
                <a:spcPct val="115000"/>
              </a:lnSpc>
              <a:spcBef>
                <a:spcPts val="600"/>
              </a:spcBef>
              <a:spcAft>
                <a:spcPts val="0"/>
              </a:spcAft>
              <a:buSzPts val="2400"/>
              <a:buChar char="○"/>
            </a:pPr>
            <a:r>
              <a:rPr lang="fr-CA" sz="2400">
                <a:latin typeface="Century Gothic"/>
                <a:ea typeface="Century Gothic"/>
                <a:cs typeface="Century Gothic"/>
                <a:sym typeface="Century Gothic"/>
              </a:rPr>
              <a:t>Exploration de différents concepts </a:t>
            </a:r>
            <a:endParaRPr sz="2400"/>
          </a:p>
          <a:p>
            <a:pPr indent="-243840" lvl="0" marL="228600" rtl="0" algn="l">
              <a:lnSpc>
                <a:spcPct val="115000"/>
              </a:lnSpc>
              <a:spcBef>
                <a:spcPts val="600"/>
              </a:spcBef>
              <a:spcAft>
                <a:spcPts val="0"/>
              </a:spcAft>
              <a:buSzPts val="2400"/>
              <a:buChar char="▰"/>
            </a:pPr>
            <a:r>
              <a:rPr lang="fr-CA" sz="2400">
                <a:latin typeface="Century Gothic"/>
                <a:ea typeface="Century Gothic"/>
                <a:cs typeface="Century Gothic"/>
                <a:sym typeface="Century Gothic"/>
              </a:rPr>
              <a:t>L’espace enseignant</a:t>
            </a:r>
            <a:endParaRPr sz="2400"/>
          </a:p>
          <a:p>
            <a:pPr indent="-243840" lvl="1" marL="457200" rtl="0" algn="l">
              <a:lnSpc>
                <a:spcPct val="115000"/>
              </a:lnSpc>
              <a:spcBef>
                <a:spcPts val="600"/>
              </a:spcBef>
              <a:spcAft>
                <a:spcPts val="0"/>
              </a:spcAft>
              <a:buSzPts val="2400"/>
              <a:buChar char="○"/>
            </a:pPr>
            <a:r>
              <a:rPr lang="fr-CA" sz="2400">
                <a:latin typeface="Century Gothic"/>
                <a:ea typeface="Century Gothic"/>
                <a:cs typeface="Century Gothic"/>
                <a:sym typeface="Century Gothic"/>
              </a:rPr>
              <a:t>Exploration (mode élève)</a:t>
            </a:r>
            <a:endParaRPr sz="2400">
              <a:latin typeface="Century Gothic"/>
              <a:ea typeface="Century Gothic"/>
              <a:cs typeface="Century Gothic"/>
              <a:sym typeface="Century Gothic"/>
            </a:endParaRPr>
          </a:p>
          <a:p>
            <a:pPr indent="-243840" lvl="1" marL="457200" rtl="0" algn="l">
              <a:lnSpc>
                <a:spcPct val="115000"/>
              </a:lnSpc>
              <a:spcBef>
                <a:spcPts val="600"/>
              </a:spcBef>
              <a:spcAft>
                <a:spcPts val="0"/>
              </a:spcAft>
              <a:buSzPts val="2400"/>
              <a:buChar char="○"/>
            </a:pPr>
            <a:r>
              <a:rPr lang="fr-CA" sz="2400">
                <a:latin typeface="Century Gothic"/>
                <a:ea typeface="Century Gothic"/>
                <a:cs typeface="Century Gothic"/>
                <a:sym typeface="Century Gothic"/>
              </a:rPr>
              <a:t>Création d’activités (mode enseignant)</a:t>
            </a:r>
            <a:endParaRPr sz="2400"/>
          </a:p>
          <a:p>
            <a:pPr indent="-243840" lvl="1" marL="457200" rtl="0" algn="l">
              <a:lnSpc>
                <a:spcPct val="115000"/>
              </a:lnSpc>
              <a:spcBef>
                <a:spcPts val="600"/>
              </a:spcBef>
              <a:spcAft>
                <a:spcPts val="0"/>
              </a:spcAft>
              <a:buSzPts val="2400"/>
              <a:buChar char="○"/>
            </a:pPr>
            <a:r>
              <a:rPr lang="fr-CA" sz="2400">
                <a:latin typeface="Century Gothic"/>
                <a:ea typeface="Century Gothic"/>
                <a:cs typeface="Century Gothic"/>
                <a:sym typeface="Century Gothic"/>
              </a:rPr>
              <a:t>Partage d’une session</a:t>
            </a:r>
            <a:endParaRPr sz="2400"/>
          </a:p>
          <a:p>
            <a:pPr indent="-243840" lvl="1" marL="457200" rtl="0" algn="l">
              <a:lnSpc>
                <a:spcPct val="115000"/>
              </a:lnSpc>
              <a:spcBef>
                <a:spcPts val="600"/>
              </a:spcBef>
              <a:spcAft>
                <a:spcPts val="0"/>
              </a:spcAft>
              <a:buSzPts val="2400"/>
              <a:buChar char="○"/>
            </a:pPr>
            <a:r>
              <a:rPr lang="fr-CA" sz="2400">
                <a:latin typeface="Century Gothic"/>
                <a:ea typeface="Century Gothic"/>
                <a:cs typeface="Century Gothic"/>
                <a:sym typeface="Century Gothic"/>
              </a:rPr>
              <a:t>Suivi des élèves</a:t>
            </a:r>
            <a:endParaRPr sz="2400"/>
          </a:p>
          <a:p>
            <a:pPr indent="-264160" lvl="0" marL="228600" rtl="0" algn="l">
              <a:lnSpc>
                <a:spcPct val="115000"/>
              </a:lnSpc>
              <a:spcBef>
                <a:spcPts val="600"/>
              </a:spcBef>
              <a:spcAft>
                <a:spcPts val="0"/>
              </a:spcAft>
              <a:buSzPts val="2400"/>
              <a:buChar char="▰"/>
            </a:pPr>
            <a:r>
              <a:rPr lang="fr-CA" sz="2400">
                <a:latin typeface="Century Gothic"/>
                <a:ea typeface="Century Gothic"/>
                <a:cs typeface="Century Gothic"/>
                <a:sym typeface="Century Gothic"/>
              </a:rPr>
              <a:t>Retour</a:t>
            </a:r>
            <a:endParaRPr sz="24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2" name="Shape 92"/>
        <p:cNvGrpSpPr/>
        <p:nvPr/>
      </p:nvGrpSpPr>
      <p:grpSpPr>
        <a:xfrm>
          <a:off x="0" y="0"/>
          <a:ext cx="0" cy="0"/>
          <a:chOff x="0" y="0"/>
          <a:chExt cx="0" cy="0"/>
        </a:xfrm>
      </p:grpSpPr>
      <p:sp>
        <p:nvSpPr>
          <p:cNvPr id="93" name="Google Shape;93;p16"/>
          <p:cNvSpPr txBox="1"/>
          <p:nvPr>
            <p:ph idx="4294967295" type="title"/>
          </p:nvPr>
        </p:nvSpPr>
        <p:spPr>
          <a:xfrm>
            <a:off x="1143000" y="609600"/>
            <a:ext cx="9875400" cy="863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accent1"/>
              </a:buClr>
              <a:buSzPts val="4400"/>
              <a:buFont typeface="Corbel"/>
              <a:buNone/>
            </a:pPr>
            <a:r>
              <a:rPr lang="fr-CA">
                <a:solidFill>
                  <a:srgbClr val="7DFFB1"/>
                </a:solidFill>
              </a:rPr>
              <a:t>Problématique</a:t>
            </a:r>
            <a:endParaRPr>
              <a:solidFill>
                <a:srgbClr val="7DFFB1"/>
              </a:solidFill>
            </a:endParaRPr>
          </a:p>
        </p:txBody>
      </p:sp>
      <p:sp>
        <p:nvSpPr>
          <p:cNvPr id="94" name="Google Shape;94;p16"/>
          <p:cNvSpPr txBox="1"/>
          <p:nvPr>
            <p:ph idx="4294967295" type="body"/>
          </p:nvPr>
        </p:nvSpPr>
        <p:spPr>
          <a:xfrm>
            <a:off x="1143000" y="1371600"/>
            <a:ext cx="9873000" cy="2496600"/>
          </a:xfrm>
          <a:prstGeom prst="rect">
            <a:avLst/>
          </a:prstGeom>
          <a:noFill/>
          <a:ln>
            <a:noFill/>
          </a:ln>
        </p:spPr>
        <p:txBody>
          <a:bodyPr anchorCtr="0" anchor="t" bIns="45700" lIns="91425" spcFirstLastPara="1" rIns="91425" wrap="square" tIns="45700">
            <a:noAutofit/>
          </a:bodyPr>
          <a:lstStyle/>
          <a:p>
            <a:pPr indent="0" lvl="0" marL="0" rtl="0" algn="just">
              <a:lnSpc>
                <a:spcPct val="90000"/>
              </a:lnSpc>
              <a:spcBef>
                <a:spcPts val="0"/>
              </a:spcBef>
              <a:spcAft>
                <a:spcPts val="0"/>
              </a:spcAft>
              <a:buSzPts val="2240"/>
              <a:buNone/>
            </a:pPr>
            <a:r>
              <a:rPr b="1" lang="fr-CA" sz="2800">
                <a:latin typeface="Titillium Web"/>
                <a:ea typeface="Titillium Web"/>
                <a:cs typeface="Titillium Web"/>
                <a:sym typeface="Titillium Web"/>
              </a:rPr>
              <a:t>Plusieurs recherches démontrent que lorsque l’élève apprend une procédure pour résoudre un problème mathématique, il applique cette technique de façon machinale et prend moins le temps de réfléchir à la démarche de résolution. </a:t>
            </a:r>
            <a:endParaRPr b="1">
              <a:latin typeface="Titillium Web"/>
              <a:ea typeface="Titillium Web"/>
              <a:cs typeface="Titillium Web"/>
              <a:sym typeface="Titillium Web"/>
            </a:endParaRPr>
          </a:p>
          <a:p>
            <a:pPr indent="0" lvl="0" marL="0" rtl="0" algn="just">
              <a:lnSpc>
                <a:spcPct val="90000"/>
              </a:lnSpc>
              <a:spcBef>
                <a:spcPts val="1400"/>
              </a:spcBef>
              <a:spcAft>
                <a:spcPts val="0"/>
              </a:spcAft>
              <a:buSzPts val="2240"/>
              <a:buNone/>
            </a:pPr>
            <a:r>
              <a:rPr b="1" lang="fr-CA" sz="2800">
                <a:latin typeface="Titillium Web"/>
                <a:ea typeface="Titillium Web"/>
                <a:cs typeface="Titillium Web"/>
                <a:sym typeface="Titillium Web"/>
              </a:rPr>
              <a:t>Or, cette façon d’apprendre ne permet pas aux élèves de bien comprendre les concepts et de s’en souvenir longtemps. </a:t>
            </a:r>
            <a:endParaRPr b="1">
              <a:latin typeface="Titillium Web"/>
              <a:ea typeface="Titillium Web"/>
              <a:cs typeface="Titillium Web"/>
              <a:sym typeface="Titillium Web"/>
            </a:endParaRPr>
          </a:p>
        </p:txBody>
      </p:sp>
      <p:sp>
        <p:nvSpPr>
          <p:cNvPr id="95" name="Google Shape;95;p16"/>
          <p:cNvSpPr txBox="1"/>
          <p:nvPr>
            <p:ph idx="4294967295" type="title"/>
          </p:nvPr>
        </p:nvSpPr>
        <p:spPr>
          <a:xfrm>
            <a:off x="1143000" y="3962400"/>
            <a:ext cx="9875400" cy="7842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accent1"/>
              </a:buClr>
              <a:buSzPts val="4400"/>
              <a:buFont typeface="Corbel"/>
              <a:buNone/>
            </a:pPr>
            <a:r>
              <a:rPr lang="fr-CA">
                <a:solidFill>
                  <a:srgbClr val="7DFFB1"/>
                </a:solidFill>
              </a:rPr>
              <a:t>Objectif</a:t>
            </a:r>
            <a:endParaRPr>
              <a:solidFill>
                <a:srgbClr val="7DFFB1"/>
              </a:solidFill>
            </a:endParaRPr>
          </a:p>
        </p:txBody>
      </p:sp>
      <p:sp>
        <p:nvSpPr>
          <p:cNvPr id="96" name="Google Shape;96;p16"/>
          <p:cNvSpPr txBox="1"/>
          <p:nvPr>
            <p:ph idx="4294967295" type="body"/>
          </p:nvPr>
        </p:nvSpPr>
        <p:spPr>
          <a:xfrm>
            <a:off x="1159501" y="4691738"/>
            <a:ext cx="9873000" cy="1682400"/>
          </a:xfrm>
          <a:prstGeom prst="rect">
            <a:avLst/>
          </a:prstGeom>
          <a:noFill/>
          <a:ln>
            <a:noFill/>
          </a:ln>
        </p:spPr>
        <p:txBody>
          <a:bodyPr anchorCtr="0" anchor="t" bIns="45700" lIns="91425" spcFirstLastPara="1" rIns="91425" wrap="square" tIns="45700">
            <a:noAutofit/>
          </a:bodyPr>
          <a:lstStyle/>
          <a:p>
            <a:pPr indent="0" lvl="0" marL="0" rtl="0" algn="just">
              <a:lnSpc>
                <a:spcPct val="90000"/>
              </a:lnSpc>
              <a:spcBef>
                <a:spcPts val="0"/>
              </a:spcBef>
              <a:spcAft>
                <a:spcPts val="0"/>
              </a:spcAft>
              <a:buSzPts val="2240"/>
              <a:buNone/>
            </a:pPr>
            <a:r>
              <a:rPr b="1" lang="fr-CA" sz="2800">
                <a:latin typeface="Titillium Web"/>
                <a:ea typeface="Titillium Web"/>
                <a:cs typeface="Titillium Web"/>
                <a:sym typeface="Titillium Web"/>
              </a:rPr>
              <a:t>Une approche pédagogique différente appuyée sur l’application en ligne </a:t>
            </a:r>
            <a:r>
              <a:rPr b="1" lang="fr-CA" sz="2800" u="sng">
                <a:solidFill>
                  <a:srgbClr val="7DFFB1"/>
                </a:solidFill>
                <a:latin typeface="Titillium Web"/>
                <a:ea typeface="Titillium Web"/>
                <a:cs typeface="Titillium Web"/>
                <a:sym typeface="Titillium Web"/>
                <a:hlinkClick r:id="rId3"/>
              </a:rPr>
              <a:t>Graspable Math</a:t>
            </a:r>
            <a:r>
              <a:rPr b="1" lang="fr-CA" sz="2800">
                <a:latin typeface="Titillium Web"/>
                <a:ea typeface="Titillium Web"/>
                <a:cs typeface="Titillium Web"/>
                <a:sym typeface="Titillium Web"/>
              </a:rPr>
              <a:t> permet de créer des activités amenant les élèves à développer un raisonnement original et personnel. </a:t>
            </a:r>
            <a:endParaRPr b="1">
              <a:latin typeface="Titillium Web"/>
              <a:ea typeface="Titillium Web"/>
              <a:cs typeface="Titillium Web"/>
              <a:sym typeface="Titillium Web"/>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0" name="Shape 100"/>
        <p:cNvGrpSpPr/>
        <p:nvPr/>
      </p:nvGrpSpPr>
      <p:grpSpPr>
        <a:xfrm>
          <a:off x="0" y="0"/>
          <a:ext cx="0" cy="0"/>
          <a:chOff x="0" y="0"/>
          <a:chExt cx="0" cy="0"/>
        </a:xfrm>
      </p:grpSpPr>
      <p:sp>
        <p:nvSpPr>
          <p:cNvPr id="101" name="Google Shape;101;p17"/>
          <p:cNvSpPr txBox="1"/>
          <p:nvPr>
            <p:ph type="title"/>
          </p:nvPr>
        </p:nvSpPr>
        <p:spPr>
          <a:xfrm>
            <a:off x="152400" y="198433"/>
            <a:ext cx="8034000" cy="1143300"/>
          </a:xfrm>
          <a:prstGeom prst="rect">
            <a:avLst/>
          </a:prstGeom>
          <a:noFill/>
          <a:ln>
            <a:noFill/>
          </a:ln>
        </p:spPr>
        <p:txBody>
          <a:bodyPr anchorCtr="0" anchor="b" bIns="121900" lIns="121900" spcFirstLastPara="1" rIns="121900" wrap="square" tIns="121900">
            <a:noAutofit/>
          </a:bodyPr>
          <a:lstStyle/>
          <a:p>
            <a:pPr indent="0" lvl="0" marL="0" rtl="0" algn="ctr">
              <a:lnSpc>
                <a:spcPct val="100000"/>
              </a:lnSpc>
              <a:spcBef>
                <a:spcPts val="0"/>
              </a:spcBef>
              <a:spcAft>
                <a:spcPts val="0"/>
              </a:spcAft>
              <a:buClr>
                <a:schemeClr val="accent1"/>
              </a:buClr>
              <a:buSzPts val="4200"/>
              <a:buFont typeface="Corbel"/>
              <a:buNone/>
            </a:pPr>
            <a:r>
              <a:rPr lang="fr-CA" sz="4267">
                <a:solidFill>
                  <a:srgbClr val="7DFFB1"/>
                </a:solidFill>
              </a:rPr>
              <a:t>Approches pédagogiques</a:t>
            </a:r>
            <a:endParaRPr sz="4267">
              <a:solidFill>
                <a:srgbClr val="7DFFB1"/>
              </a:solidFill>
            </a:endParaRPr>
          </a:p>
        </p:txBody>
      </p:sp>
      <p:graphicFrame>
        <p:nvGraphicFramePr>
          <p:cNvPr id="102" name="Google Shape;102;p17"/>
          <p:cNvGraphicFramePr/>
          <p:nvPr/>
        </p:nvGraphicFramePr>
        <p:xfrm>
          <a:off x="1270000" y="1563991"/>
          <a:ext cx="3000000" cy="3000000"/>
        </p:xfrm>
        <a:graphic>
          <a:graphicData uri="http://schemas.openxmlformats.org/drawingml/2006/table">
            <a:tbl>
              <a:tblPr>
                <a:noFill/>
                <a:tableStyleId>{FF617B09-BDFB-4720-B9FE-D5B6B962C435}</a:tableStyleId>
              </a:tblPr>
              <a:tblGrid>
                <a:gridCol w="3593700"/>
                <a:gridCol w="6058300"/>
              </a:tblGrid>
              <a:tr h="528275">
                <a:tc>
                  <a:txBody>
                    <a:bodyPr/>
                    <a:lstStyle/>
                    <a:p>
                      <a:pPr indent="0" lvl="0" marL="0" marR="0" rtl="0" algn="l">
                        <a:lnSpc>
                          <a:spcPct val="100000"/>
                        </a:lnSpc>
                        <a:spcBef>
                          <a:spcPts val="0"/>
                        </a:spcBef>
                        <a:spcAft>
                          <a:spcPts val="0"/>
                        </a:spcAft>
                        <a:buClr>
                          <a:srgbClr val="000000"/>
                        </a:buClr>
                        <a:buSzPts val="1400"/>
                        <a:buFont typeface="Arial"/>
                        <a:buNone/>
                      </a:pPr>
                      <a:r>
                        <a:rPr b="1" lang="fr-CA" sz="1900" u="none" cap="none" strike="noStrike">
                          <a:solidFill>
                            <a:srgbClr val="FFFFFF"/>
                          </a:solidFill>
                        </a:rPr>
                        <a:t>Pratiques</a:t>
                      </a:r>
                      <a:endParaRPr b="1" sz="1900" u="none" cap="none" strike="noStrike">
                        <a:solidFill>
                          <a:srgbClr val="FFFFFF"/>
                        </a:solidFill>
                      </a:endParaRPr>
                    </a:p>
                  </a:txBody>
                  <a:tcPr marT="121900" marB="121900" marR="121900" marL="121900">
                    <a:solidFill>
                      <a:srgbClr val="FAA22A"/>
                    </a:solidFill>
                  </a:tcPr>
                </a:tc>
                <a:tc>
                  <a:txBody>
                    <a:bodyPr/>
                    <a:lstStyle/>
                    <a:p>
                      <a:pPr indent="0" lvl="0" marL="0" marR="0" rtl="0" algn="l">
                        <a:lnSpc>
                          <a:spcPct val="100000"/>
                        </a:lnSpc>
                        <a:spcBef>
                          <a:spcPts val="0"/>
                        </a:spcBef>
                        <a:spcAft>
                          <a:spcPts val="0"/>
                        </a:spcAft>
                        <a:buClr>
                          <a:srgbClr val="000000"/>
                        </a:buClr>
                        <a:buSzPts val="1400"/>
                        <a:buFont typeface="Arial"/>
                        <a:buNone/>
                      </a:pPr>
                      <a:r>
                        <a:rPr b="1" lang="fr-CA" sz="1900" u="none" cap="none" strike="noStrike">
                          <a:solidFill>
                            <a:srgbClr val="FFFFFF"/>
                          </a:solidFill>
                        </a:rPr>
                        <a:t>Description</a:t>
                      </a:r>
                      <a:endParaRPr b="1" sz="1900" u="none" cap="none" strike="noStrike">
                        <a:solidFill>
                          <a:srgbClr val="FFFFFF"/>
                        </a:solidFill>
                      </a:endParaRPr>
                    </a:p>
                  </a:txBody>
                  <a:tcPr marT="121900" marB="121900" marR="121900" marL="121900">
                    <a:solidFill>
                      <a:srgbClr val="FAA22A"/>
                    </a:solidFill>
                  </a:tcPr>
                </a:tc>
              </a:tr>
              <a:tr h="731475">
                <a:tc>
                  <a:txBody>
                    <a:bodyPr/>
                    <a:lstStyle/>
                    <a:p>
                      <a:pPr indent="0" lvl="0" marL="0" marR="0" rtl="0" algn="l">
                        <a:lnSpc>
                          <a:spcPct val="100000"/>
                        </a:lnSpc>
                        <a:spcBef>
                          <a:spcPts val="0"/>
                        </a:spcBef>
                        <a:spcAft>
                          <a:spcPts val="0"/>
                        </a:spcAft>
                        <a:buClr>
                          <a:srgbClr val="000000"/>
                        </a:buClr>
                        <a:buSzPts val="1200"/>
                        <a:buFont typeface="Century Gothic"/>
                        <a:buNone/>
                      </a:pPr>
                      <a:r>
                        <a:rPr lang="fr-CA" sz="1600" u="none" cap="none" strike="noStrike">
                          <a:solidFill>
                            <a:srgbClr val="FFFFFF"/>
                          </a:solidFill>
                        </a:rPr>
                        <a:t>A-Réelle déduction</a:t>
                      </a:r>
                      <a:endParaRPr sz="1600" u="none" cap="none" strike="noStrike">
                        <a:solidFill>
                          <a:srgbClr val="FFFFFF"/>
                        </a:solidFill>
                      </a:endParaRPr>
                    </a:p>
                  </a:txBody>
                  <a:tcPr marT="121900" marB="121900" marR="121900" marL="121900"/>
                </a:tc>
                <a:tc>
                  <a:txBody>
                    <a:bodyPr/>
                    <a:lstStyle/>
                    <a:p>
                      <a:pPr indent="0" lvl="0" marL="0" marR="0" rtl="0" algn="l">
                        <a:lnSpc>
                          <a:spcPct val="100000"/>
                        </a:lnSpc>
                        <a:spcBef>
                          <a:spcPts val="0"/>
                        </a:spcBef>
                        <a:spcAft>
                          <a:spcPts val="0"/>
                        </a:spcAft>
                        <a:buClr>
                          <a:srgbClr val="000000"/>
                        </a:buClr>
                        <a:buSzPts val="1200"/>
                        <a:buFont typeface="Arial"/>
                        <a:buNone/>
                      </a:pPr>
                      <a:r>
                        <a:rPr lang="fr-CA" sz="1600" u="none" cap="none" strike="noStrike">
                          <a:solidFill>
                            <a:srgbClr val="FFFFFF"/>
                          </a:solidFill>
                        </a:rPr>
                        <a:t>Enseigne une règle de façon explicite qui est ensuite appliquée par les élèves</a:t>
                      </a:r>
                      <a:endParaRPr sz="1600" u="none" cap="none" strike="noStrike">
                        <a:solidFill>
                          <a:srgbClr val="FFFFFF"/>
                        </a:solidFill>
                      </a:endParaRPr>
                    </a:p>
                  </a:txBody>
                  <a:tcPr marT="121900" marB="121900" marR="121900" marL="121900"/>
                </a:tc>
              </a:tr>
              <a:tr h="731475">
                <a:tc>
                  <a:txBody>
                    <a:bodyPr/>
                    <a:lstStyle/>
                    <a:p>
                      <a:pPr indent="0" lvl="0" marL="0" marR="0" rtl="0" algn="l">
                        <a:lnSpc>
                          <a:spcPct val="100000"/>
                        </a:lnSpc>
                        <a:spcBef>
                          <a:spcPts val="0"/>
                        </a:spcBef>
                        <a:spcAft>
                          <a:spcPts val="0"/>
                        </a:spcAft>
                        <a:buClr>
                          <a:srgbClr val="000000"/>
                        </a:buClr>
                        <a:buSzPts val="1200"/>
                        <a:buFont typeface="Century Gothic"/>
                        <a:buNone/>
                      </a:pPr>
                      <a:r>
                        <a:rPr lang="fr-CA" sz="1600" u="none" cap="none" strike="noStrike">
                          <a:solidFill>
                            <a:srgbClr val="FFFFFF"/>
                          </a:solidFill>
                        </a:rPr>
                        <a:t>B-Pratique inductive consciente par découverte guidée</a:t>
                      </a:r>
                      <a:endParaRPr sz="1600" u="none" cap="none" strike="noStrike">
                        <a:solidFill>
                          <a:srgbClr val="FFFFFF"/>
                        </a:solidFill>
                      </a:endParaRPr>
                    </a:p>
                  </a:txBody>
                  <a:tcPr marT="121900" marB="121900" marR="121900" marL="121900"/>
                </a:tc>
                <a:tc>
                  <a:txBody>
                    <a:bodyPr/>
                    <a:lstStyle/>
                    <a:p>
                      <a:pPr indent="0" lvl="0" marL="0" marR="0" rtl="0" algn="l">
                        <a:lnSpc>
                          <a:spcPct val="100000"/>
                        </a:lnSpc>
                        <a:spcBef>
                          <a:spcPts val="0"/>
                        </a:spcBef>
                        <a:spcAft>
                          <a:spcPts val="0"/>
                        </a:spcAft>
                        <a:buClr>
                          <a:srgbClr val="000000"/>
                        </a:buClr>
                        <a:buSzPts val="1200"/>
                        <a:buFont typeface="Arial"/>
                        <a:buNone/>
                      </a:pPr>
                      <a:r>
                        <a:rPr lang="fr-CA" sz="1600" u="none" cap="none" strike="noStrike">
                          <a:solidFill>
                            <a:srgbClr val="FFFFFF"/>
                          </a:solidFill>
                        </a:rPr>
                        <a:t>Exemples variés, questions posées par l’enseignant, les élèves découvrent la règle</a:t>
                      </a:r>
                      <a:endParaRPr sz="1600" u="none" cap="none" strike="noStrike">
                        <a:solidFill>
                          <a:srgbClr val="FFFFFF"/>
                        </a:solidFill>
                      </a:endParaRPr>
                    </a:p>
                  </a:txBody>
                  <a:tcPr marT="121900" marB="121900" marR="121900" marL="121900"/>
                </a:tc>
              </a:tr>
              <a:tr h="731475">
                <a:tc>
                  <a:txBody>
                    <a:bodyPr/>
                    <a:lstStyle/>
                    <a:p>
                      <a:pPr indent="0" lvl="0" marL="0" marR="0" rtl="0" algn="l">
                        <a:lnSpc>
                          <a:spcPct val="100000"/>
                        </a:lnSpc>
                        <a:spcBef>
                          <a:spcPts val="0"/>
                        </a:spcBef>
                        <a:spcAft>
                          <a:spcPts val="0"/>
                        </a:spcAft>
                        <a:buClr>
                          <a:srgbClr val="000000"/>
                        </a:buClr>
                        <a:buSzPts val="1200"/>
                        <a:buFont typeface="Century Gothic"/>
                        <a:buNone/>
                      </a:pPr>
                      <a:r>
                        <a:rPr lang="fr-CA" sz="1600" u="none" cap="none" strike="noStrike">
                          <a:solidFill>
                            <a:srgbClr val="FFFFFF"/>
                          </a:solidFill>
                        </a:rPr>
                        <a:t>C-Pratique inductive suivie d’une explication </a:t>
                      </a:r>
                      <a:r>
                        <a:rPr i="1" lang="fr-CA" sz="1600" u="none" cap="none" strike="noStrike">
                          <a:solidFill>
                            <a:srgbClr val="FFFFFF"/>
                          </a:solidFill>
                        </a:rPr>
                        <a:t>explicite</a:t>
                      </a:r>
                      <a:endParaRPr i="1" sz="1600" u="none" cap="none" strike="noStrike">
                        <a:solidFill>
                          <a:srgbClr val="FFFFFF"/>
                        </a:solidFill>
                      </a:endParaRPr>
                    </a:p>
                  </a:txBody>
                  <a:tcPr marT="121900" marB="121900" marR="121900" marL="121900"/>
                </a:tc>
                <a:tc>
                  <a:txBody>
                    <a:bodyPr/>
                    <a:lstStyle/>
                    <a:p>
                      <a:pPr indent="0" lvl="0" marL="0" marR="0" rtl="0" algn="l">
                        <a:lnSpc>
                          <a:spcPct val="100000"/>
                        </a:lnSpc>
                        <a:spcBef>
                          <a:spcPts val="0"/>
                        </a:spcBef>
                        <a:spcAft>
                          <a:spcPts val="0"/>
                        </a:spcAft>
                        <a:buClr>
                          <a:srgbClr val="000000"/>
                        </a:buClr>
                        <a:buSzPts val="1200"/>
                        <a:buFont typeface="Arial"/>
                        <a:buNone/>
                      </a:pPr>
                      <a:r>
                        <a:rPr lang="fr-CA" sz="1600" u="none" cap="none" strike="noStrike">
                          <a:solidFill>
                            <a:srgbClr val="FFFFFF"/>
                          </a:solidFill>
                        </a:rPr>
                        <a:t>Exercices répétés à partir d’un exemple puis explication de l’enseignant</a:t>
                      </a:r>
                      <a:endParaRPr sz="1600" u="none" cap="none" strike="noStrike">
                        <a:solidFill>
                          <a:srgbClr val="FFFFFF"/>
                        </a:solidFill>
                      </a:endParaRPr>
                    </a:p>
                  </a:txBody>
                  <a:tcPr marT="121900" marB="121900" marR="121900" marL="121900"/>
                </a:tc>
              </a:tr>
              <a:tr h="731475">
                <a:tc>
                  <a:txBody>
                    <a:bodyPr/>
                    <a:lstStyle/>
                    <a:p>
                      <a:pPr indent="0" lvl="0" marL="0" marR="0" rtl="0" algn="l">
                        <a:lnSpc>
                          <a:spcPct val="100000"/>
                        </a:lnSpc>
                        <a:spcBef>
                          <a:spcPts val="0"/>
                        </a:spcBef>
                        <a:spcAft>
                          <a:spcPts val="0"/>
                        </a:spcAft>
                        <a:buClr>
                          <a:srgbClr val="000000"/>
                        </a:buClr>
                        <a:buSzPts val="1200"/>
                        <a:buFont typeface="Century Gothic"/>
                        <a:buNone/>
                      </a:pPr>
                      <a:r>
                        <a:rPr lang="fr-CA" sz="1600" u="none" cap="none" strike="noStrike">
                          <a:solidFill>
                            <a:srgbClr val="FFFFFF"/>
                          </a:solidFill>
                        </a:rPr>
                        <a:t>D-Pratique inductive implicite avec matériel structuré</a:t>
                      </a:r>
                      <a:endParaRPr sz="1600" u="none" cap="none" strike="noStrike">
                        <a:solidFill>
                          <a:srgbClr val="FFFFFF"/>
                        </a:solidFill>
                      </a:endParaRPr>
                    </a:p>
                  </a:txBody>
                  <a:tcPr marT="121900" marB="121900" marR="121900" marL="121900"/>
                </a:tc>
                <a:tc>
                  <a:txBody>
                    <a:bodyPr/>
                    <a:lstStyle/>
                    <a:p>
                      <a:pPr indent="0" lvl="0" marL="0" marR="0" rtl="0" algn="l">
                        <a:lnSpc>
                          <a:spcPct val="100000"/>
                        </a:lnSpc>
                        <a:spcBef>
                          <a:spcPts val="0"/>
                        </a:spcBef>
                        <a:spcAft>
                          <a:spcPts val="0"/>
                        </a:spcAft>
                        <a:buClr>
                          <a:srgbClr val="000000"/>
                        </a:buClr>
                        <a:buSzPts val="1200"/>
                        <a:buFont typeface="Arial"/>
                        <a:buNone/>
                      </a:pPr>
                      <a:r>
                        <a:rPr lang="fr-CA" sz="1600" u="none" cap="none" strike="noStrike">
                          <a:solidFill>
                            <a:srgbClr val="FFFFFF"/>
                          </a:solidFill>
                        </a:rPr>
                        <a:t>Présentation de plusieurs exemples corrects, l’apprentissage se fait par processus d’internalisation sans enseignement explicite</a:t>
                      </a:r>
                      <a:endParaRPr sz="1600" u="none" cap="none" strike="noStrike">
                        <a:solidFill>
                          <a:srgbClr val="FFFFFF"/>
                        </a:solidFill>
                      </a:endParaRPr>
                    </a:p>
                  </a:txBody>
                  <a:tcPr marT="121900" marB="121900" marR="121900" marL="121900"/>
                </a:tc>
              </a:tr>
              <a:tr h="731475">
                <a:tc>
                  <a:txBody>
                    <a:bodyPr/>
                    <a:lstStyle/>
                    <a:p>
                      <a:pPr indent="0" lvl="0" marL="0" marR="0" rtl="0" algn="l">
                        <a:lnSpc>
                          <a:spcPct val="100000"/>
                        </a:lnSpc>
                        <a:spcBef>
                          <a:spcPts val="0"/>
                        </a:spcBef>
                        <a:spcAft>
                          <a:spcPts val="0"/>
                        </a:spcAft>
                        <a:buClr>
                          <a:srgbClr val="000000"/>
                        </a:buClr>
                        <a:buSzPts val="1200"/>
                        <a:buFont typeface="Century Gothic"/>
                        <a:buNone/>
                      </a:pPr>
                      <a:r>
                        <a:rPr lang="fr-CA" sz="1600" u="none" cap="none" strike="noStrike">
                          <a:solidFill>
                            <a:srgbClr val="FFFFFF"/>
                          </a:solidFill>
                        </a:rPr>
                        <a:t>E-Pratique inductive implicite sans matériel structuré</a:t>
                      </a:r>
                      <a:endParaRPr sz="1600" u="none" cap="none" strike="noStrike">
                        <a:solidFill>
                          <a:srgbClr val="FFFFFF"/>
                        </a:solidFill>
                      </a:endParaRPr>
                    </a:p>
                  </a:txBody>
                  <a:tcPr marT="121900" marB="121900" marR="121900" marL="121900"/>
                </a:tc>
                <a:tc>
                  <a:txBody>
                    <a:bodyPr/>
                    <a:lstStyle/>
                    <a:p>
                      <a:pPr indent="0" lvl="0" marL="0" marR="0" rtl="0" algn="l">
                        <a:lnSpc>
                          <a:spcPct val="100000"/>
                        </a:lnSpc>
                        <a:spcBef>
                          <a:spcPts val="0"/>
                        </a:spcBef>
                        <a:spcAft>
                          <a:spcPts val="0"/>
                        </a:spcAft>
                        <a:buClr>
                          <a:srgbClr val="000000"/>
                        </a:buClr>
                        <a:buSzPts val="1200"/>
                        <a:buFont typeface="Arial"/>
                        <a:buNone/>
                      </a:pPr>
                      <a:r>
                        <a:rPr lang="fr-CA" sz="1600" u="none" cap="none" strike="noStrike">
                          <a:solidFill>
                            <a:srgbClr val="FFFFFF"/>
                          </a:solidFill>
                        </a:rPr>
                        <a:t>Mise en contact d’exemples pas nécessairement structurés, apprentissage par internalisation</a:t>
                      </a:r>
                      <a:endParaRPr sz="1600" u="none" cap="none" strike="noStrike">
                        <a:solidFill>
                          <a:srgbClr val="FFFFFF"/>
                        </a:solidFill>
                      </a:endParaRPr>
                    </a:p>
                  </a:txBody>
                  <a:tcPr marT="121900" marB="121900" marR="121900" marL="121900"/>
                </a:tc>
              </a:tr>
            </a:tbl>
          </a:graphicData>
        </a:graphic>
      </p:graphicFrame>
      <p:sp>
        <p:nvSpPr>
          <p:cNvPr id="103" name="Google Shape;103;p17"/>
          <p:cNvSpPr txBox="1"/>
          <p:nvPr/>
        </p:nvSpPr>
        <p:spPr>
          <a:xfrm>
            <a:off x="308597" y="6265415"/>
            <a:ext cx="11775248" cy="533297"/>
          </a:xfrm>
          <a:prstGeom prst="rect">
            <a:avLst/>
          </a:prstGeom>
          <a:noFill/>
          <a:ln>
            <a:noFill/>
          </a:ln>
        </p:spPr>
        <p:txBody>
          <a:bodyPr anchorCtr="0" anchor="t" bIns="60925" lIns="121900" spcFirstLastPara="1" rIns="121900" wrap="square" tIns="60925">
            <a:noAutofit/>
          </a:bodyPr>
          <a:lstStyle/>
          <a:p>
            <a:pPr indent="0" lvl="0" marL="0" marR="0" rtl="0" algn="l">
              <a:spcBef>
                <a:spcPts val="0"/>
              </a:spcBef>
              <a:spcAft>
                <a:spcPts val="0"/>
              </a:spcAft>
              <a:buNone/>
            </a:pPr>
            <a:r>
              <a:rPr lang="fr-CA" sz="1333">
                <a:solidFill>
                  <a:srgbClr val="FFFFFF"/>
                </a:solidFill>
                <a:latin typeface="Arial"/>
                <a:ea typeface="Arial"/>
                <a:cs typeface="Arial"/>
                <a:sym typeface="Arial"/>
              </a:rPr>
              <a:t>Adapté de : François Vincent, </a:t>
            </a:r>
            <a:r>
              <a:rPr lang="fr-CA" sz="1333">
                <a:solidFill>
                  <a:srgbClr val="FFFFFF"/>
                </a:solidFill>
              </a:rPr>
              <a:t>R</a:t>
            </a:r>
            <a:r>
              <a:rPr lang="fr-CA" sz="1333">
                <a:solidFill>
                  <a:srgbClr val="FFFFFF"/>
                </a:solidFill>
                <a:latin typeface="Arial"/>
                <a:ea typeface="Arial"/>
                <a:cs typeface="Arial"/>
                <a:sym typeface="Arial"/>
              </a:rPr>
              <a:t>apport de recherche, 2014 </a:t>
            </a:r>
            <a:r>
              <a:rPr lang="fr-CA" sz="1333" u="sng">
                <a:solidFill>
                  <a:srgbClr val="7DFFB1"/>
                </a:solidFill>
                <a:latin typeface="Arial"/>
                <a:ea typeface="Arial"/>
                <a:cs typeface="Arial"/>
                <a:sym typeface="Arial"/>
                <a:hlinkClick r:id="rId3"/>
              </a:rPr>
              <a:t>http://www.frqsc.gouv.qc.ca/documents/11326/518700/These_FVincent_2011-2E-144330.pdf/37347bf4-b710-4faa-8719-a13774ca6dc9</a:t>
            </a:r>
            <a:endParaRPr sz="1333" u="sng">
              <a:solidFill>
                <a:srgbClr val="7DFFB1"/>
              </a:solidFill>
            </a:endParaRPr>
          </a:p>
          <a:p>
            <a:pPr indent="0" lvl="0" marL="0" marR="0" rtl="0" algn="l">
              <a:spcBef>
                <a:spcPts val="0"/>
              </a:spcBef>
              <a:spcAft>
                <a:spcPts val="0"/>
              </a:spcAft>
              <a:buNone/>
            </a:pPr>
            <a:r>
              <a:rPr lang="fr-CA" sz="1333">
                <a:solidFill>
                  <a:srgbClr val="000000"/>
                </a:solidFill>
                <a:latin typeface="Arial"/>
                <a:ea typeface="Arial"/>
                <a:cs typeface="Arial"/>
                <a:sym typeface="Arial"/>
              </a:rPr>
              <a:t> </a:t>
            </a:r>
            <a:endParaRPr sz="2400">
              <a:solidFill>
                <a:schemeClr val="dk1"/>
              </a:solidFill>
              <a:latin typeface="Corbel"/>
              <a:ea typeface="Corbel"/>
              <a:cs typeface="Corbel"/>
              <a:sym typeface="Corbe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8" name="Shape 108"/>
        <p:cNvGrpSpPr/>
        <p:nvPr/>
      </p:nvGrpSpPr>
      <p:grpSpPr>
        <a:xfrm>
          <a:off x="0" y="0"/>
          <a:ext cx="0" cy="0"/>
          <a:chOff x="0" y="0"/>
          <a:chExt cx="0" cy="0"/>
        </a:xfrm>
      </p:grpSpPr>
      <p:sp>
        <p:nvSpPr>
          <p:cNvPr id="109" name="Google Shape;109;p18"/>
          <p:cNvSpPr txBox="1"/>
          <p:nvPr>
            <p:ph type="title"/>
          </p:nvPr>
        </p:nvSpPr>
        <p:spPr>
          <a:xfrm>
            <a:off x="609600" y="274633"/>
            <a:ext cx="8034000" cy="11433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Clr>
                <a:schemeClr val="accent1"/>
              </a:buClr>
              <a:buSzPts val="4200"/>
              <a:buFont typeface="Corbel"/>
              <a:buNone/>
            </a:pPr>
            <a:r>
              <a:rPr lang="fr-CA">
                <a:solidFill>
                  <a:srgbClr val="7DFFB1"/>
                </a:solidFill>
              </a:rPr>
              <a:t>A-Approche déductive</a:t>
            </a:r>
            <a:endParaRPr>
              <a:solidFill>
                <a:srgbClr val="7DFFB1"/>
              </a:solidFill>
            </a:endParaRPr>
          </a:p>
        </p:txBody>
      </p:sp>
      <p:sp>
        <p:nvSpPr>
          <p:cNvPr id="110" name="Google Shape;110;p18"/>
          <p:cNvSpPr txBox="1"/>
          <p:nvPr/>
        </p:nvSpPr>
        <p:spPr>
          <a:xfrm>
            <a:off x="586155" y="1887415"/>
            <a:ext cx="4314092"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fr-CA" sz="1800">
                <a:solidFill>
                  <a:srgbClr val="FFFFFF"/>
                </a:solidFill>
                <a:latin typeface="Corbel"/>
                <a:ea typeface="Corbel"/>
                <a:cs typeface="Corbel"/>
                <a:sym typeface="Corbel"/>
              </a:rPr>
              <a:t>Pour additionner deux fractions, tu dois: </a:t>
            </a:r>
            <a:endParaRPr>
              <a:solidFill>
                <a:srgbClr val="FFFFFF"/>
              </a:solidFill>
            </a:endParaRPr>
          </a:p>
        </p:txBody>
      </p:sp>
      <p:pic>
        <p:nvPicPr>
          <p:cNvPr id="111" name="Google Shape;111;p18"/>
          <p:cNvPicPr preferRelativeResize="0"/>
          <p:nvPr/>
        </p:nvPicPr>
        <p:blipFill rotWithShape="1">
          <a:blip r:embed="rId3">
            <a:alphaModFix/>
          </a:blip>
          <a:srcRect b="0" l="0" r="0" t="0"/>
          <a:stretch/>
        </p:blipFill>
        <p:spPr>
          <a:xfrm>
            <a:off x="5067299" y="1598986"/>
            <a:ext cx="1381125" cy="1000125"/>
          </a:xfrm>
          <a:prstGeom prst="rect">
            <a:avLst/>
          </a:prstGeom>
          <a:noFill/>
          <a:ln>
            <a:noFill/>
          </a:ln>
        </p:spPr>
      </p:pic>
      <p:pic>
        <p:nvPicPr>
          <p:cNvPr id="112" name="Google Shape;112;p18"/>
          <p:cNvPicPr preferRelativeResize="0"/>
          <p:nvPr/>
        </p:nvPicPr>
        <p:blipFill rotWithShape="1">
          <a:blip r:embed="rId4">
            <a:alphaModFix/>
          </a:blip>
          <a:srcRect b="0" l="0" r="0" t="0"/>
          <a:stretch/>
        </p:blipFill>
        <p:spPr>
          <a:xfrm>
            <a:off x="4729161" y="2817058"/>
            <a:ext cx="1905000" cy="914400"/>
          </a:xfrm>
          <a:prstGeom prst="rect">
            <a:avLst/>
          </a:prstGeom>
          <a:noFill/>
          <a:ln>
            <a:noFill/>
          </a:ln>
        </p:spPr>
      </p:pic>
      <p:pic>
        <p:nvPicPr>
          <p:cNvPr id="113" name="Google Shape;113;p18"/>
          <p:cNvPicPr preferRelativeResize="0"/>
          <p:nvPr/>
        </p:nvPicPr>
        <p:blipFill rotWithShape="1">
          <a:blip r:embed="rId5">
            <a:alphaModFix/>
          </a:blip>
          <a:srcRect b="0" l="0" r="0" t="0"/>
          <a:stretch/>
        </p:blipFill>
        <p:spPr>
          <a:xfrm>
            <a:off x="8412771" y="2906679"/>
            <a:ext cx="2486025" cy="647700"/>
          </a:xfrm>
          <a:prstGeom prst="rect">
            <a:avLst/>
          </a:prstGeom>
          <a:noFill/>
          <a:ln>
            <a:noFill/>
          </a:ln>
        </p:spPr>
      </p:pic>
      <p:pic>
        <p:nvPicPr>
          <p:cNvPr id="114" name="Google Shape;114;p18"/>
          <p:cNvPicPr preferRelativeResize="0"/>
          <p:nvPr/>
        </p:nvPicPr>
        <p:blipFill rotWithShape="1">
          <a:blip r:embed="rId6">
            <a:alphaModFix/>
          </a:blip>
          <a:srcRect b="0" l="0" r="0" t="0"/>
          <a:stretch/>
        </p:blipFill>
        <p:spPr>
          <a:xfrm>
            <a:off x="5921435" y="3965824"/>
            <a:ext cx="2628900" cy="971550"/>
          </a:xfrm>
          <a:prstGeom prst="rect">
            <a:avLst/>
          </a:prstGeom>
          <a:noFill/>
          <a:ln>
            <a:noFill/>
          </a:ln>
        </p:spPr>
      </p:pic>
      <p:pic>
        <p:nvPicPr>
          <p:cNvPr id="115" name="Google Shape;115;p18"/>
          <p:cNvPicPr preferRelativeResize="0"/>
          <p:nvPr/>
        </p:nvPicPr>
        <p:blipFill rotWithShape="1">
          <a:blip r:embed="rId7">
            <a:alphaModFix/>
          </a:blip>
          <a:srcRect b="0" l="0" r="0" t="0"/>
          <a:stretch/>
        </p:blipFill>
        <p:spPr>
          <a:xfrm>
            <a:off x="9350801" y="3965824"/>
            <a:ext cx="1590675" cy="819150"/>
          </a:xfrm>
          <a:prstGeom prst="rect">
            <a:avLst/>
          </a:prstGeom>
          <a:noFill/>
          <a:ln>
            <a:noFill/>
          </a:ln>
        </p:spPr>
      </p:pic>
      <p:pic>
        <p:nvPicPr>
          <p:cNvPr id="116" name="Google Shape;116;p18"/>
          <p:cNvPicPr preferRelativeResize="0"/>
          <p:nvPr/>
        </p:nvPicPr>
        <p:blipFill rotWithShape="1">
          <a:blip r:embed="rId8">
            <a:alphaModFix/>
          </a:blip>
          <a:srcRect b="0" l="0" r="0" t="0"/>
          <a:stretch/>
        </p:blipFill>
        <p:spPr>
          <a:xfrm>
            <a:off x="4729161" y="5062062"/>
            <a:ext cx="676275" cy="847725"/>
          </a:xfrm>
          <a:prstGeom prst="rect">
            <a:avLst/>
          </a:prstGeom>
          <a:noFill/>
          <a:ln>
            <a:noFill/>
          </a:ln>
        </p:spPr>
      </p:pic>
      <p:sp>
        <p:nvSpPr>
          <p:cNvPr id="117" name="Google Shape;117;p18"/>
          <p:cNvSpPr/>
          <p:nvPr/>
        </p:nvSpPr>
        <p:spPr>
          <a:xfrm>
            <a:off x="648522" y="3185047"/>
            <a:ext cx="3830241" cy="369332"/>
          </a:xfrm>
          <a:prstGeom prst="rect">
            <a:avLst/>
          </a:prstGeom>
          <a:noFill/>
          <a:ln>
            <a:noFill/>
          </a:ln>
        </p:spPr>
        <p:txBody>
          <a:bodyPr anchorCtr="0" anchor="t" bIns="45700" lIns="91425" spcFirstLastPara="1" rIns="91425" wrap="square" tIns="45700">
            <a:noAutofit/>
          </a:bodyPr>
          <a:lstStyle/>
          <a:p>
            <a:pPr indent="-285750" lvl="0" marL="285750" marR="0" rtl="0" algn="l">
              <a:spcBef>
                <a:spcPts val="0"/>
              </a:spcBef>
              <a:spcAft>
                <a:spcPts val="0"/>
              </a:spcAft>
              <a:buClr>
                <a:srgbClr val="FFFFFF"/>
              </a:buClr>
              <a:buSzPts val="1800"/>
              <a:buFont typeface="Arial"/>
              <a:buChar char="•"/>
            </a:pPr>
            <a:r>
              <a:rPr lang="fr-CA" sz="1800">
                <a:solidFill>
                  <a:srgbClr val="FFFFFF"/>
                </a:solidFill>
                <a:latin typeface="Corbel"/>
                <a:ea typeface="Corbel"/>
                <a:cs typeface="Corbel"/>
                <a:sym typeface="Corbel"/>
              </a:rPr>
              <a:t>Trouver le dénominateur commun</a:t>
            </a:r>
            <a:endParaRPr>
              <a:solidFill>
                <a:srgbClr val="FFFFFF"/>
              </a:solidFill>
            </a:endParaRPr>
          </a:p>
        </p:txBody>
      </p:sp>
      <p:sp>
        <p:nvSpPr>
          <p:cNvPr id="118" name="Google Shape;118;p18"/>
          <p:cNvSpPr/>
          <p:nvPr/>
        </p:nvSpPr>
        <p:spPr>
          <a:xfrm>
            <a:off x="586155" y="4254566"/>
            <a:ext cx="5332533" cy="369332"/>
          </a:xfrm>
          <a:prstGeom prst="rect">
            <a:avLst/>
          </a:prstGeom>
          <a:noFill/>
          <a:ln>
            <a:noFill/>
          </a:ln>
        </p:spPr>
        <p:txBody>
          <a:bodyPr anchorCtr="0" anchor="t" bIns="45700" lIns="91425" spcFirstLastPara="1" rIns="91425" wrap="square" tIns="45700">
            <a:noAutofit/>
          </a:bodyPr>
          <a:lstStyle/>
          <a:p>
            <a:pPr indent="-285750" lvl="0" marL="285750" marR="0" rtl="0" algn="l">
              <a:spcBef>
                <a:spcPts val="0"/>
              </a:spcBef>
              <a:spcAft>
                <a:spcPts val="0"/>
              </a:spcAft>
              <a:buClr>
                <a:srgbClr val="FFFFFF"/>
              </a:buClr>
              <a:buSzPts val="1800"/>
              <a:buFont typeface="Arial"/>
              <a:buChar char="•"/>
            </a:pPr>
            <a:r>
              <a:rPr lang="fr-CA" sz="1800">
                <a:solidFill>
                  <a:srgbClr val="FFFFFF"/>
                </a:solidFill>
                <a:latin typeface="Corbel"/>
                <a:ea typeface="Corbel"/>
                <a:cs typeface="Corbel"/>
                <a:sym typeface="Corbel"/>
              </a:rPr>
              <a:t>Mettre les deux fractions au même dénominateur</a:t>
            </a:r>
            <a:endParaRPr>
              <a:solidFill>
                <a:srgbClr val="FFFFFF"/>
              </a:solidFill>
            </a:endParaRPr>
          </a:p>
        </p:txBody>
      </p:sp>
      <p:sp>
        <p:nvSpPr>
          <p:cNvPr id="119" name="Google Shape;119;p18"/>
          <p:cNvSpPr/>
          <p:nvPr/>
        </p:nvSpPr>
        <p:spPr>
          <a:xfrm>
            <a:off x="648523" y="5263456"/>
            <a:ext cx="3861839" cy="646331"/>
          </a:xfrm>
          <a:prstGeom prst="rect">
            <a:avLst/>
          </a:prstGeom>
          <a:noFill/>
          <a:ln>
            <a:noFill/>
          </a:ln>
        </p:spPr>
        <p:txBody>
          <a:bodyPr anchorCtr="0" anchor="t" bIns="45700" lIns="91425" spcFirstLastPara="1" rIns="91425" wrap="square" tIns="45700">
            <a:noAutofit/>
          </a:bodyPr>
          <a:lstStyle/>
          <a:p>
            <a:pPr indent="-285750" lvl="0" marL="285750" marR="0" rtl="0" algn="l">
              <a:spcBef>
                <a:spcPts val="0"/>
              </a:spcBef>
              <a:spcAft>
                <a:spcPts val="0"/>
              </a:spcAft>
              <a:buClr>
                <a:srgbClr val="FFFFFF"/>
              </a:buClr>
              <a:buSzPts val="1800"/>
              <a:buFont typeface="Arial"/>
              <a:buChar char="•"/>
            </a:pPr>
            <a:r>
              <a:rPr lang="fr-CA" sz="1800">
                <a:solidFill>
                  <a:srgbClr val="FFFFFF"/>
                </a:solidFill>
                <a:latin typeface="Corbel"/>
                <a:ea typeface="Corbel"/>
                <a:cs typeface="Corbel"/>
                <a:sym typeface="Corbel"/>
              </a:rPr>
              <a:t>Additionner les numérateurs</a:t>
            </a:r>
            <a:endParaRPr>
              <a:solidFill>
                <a:srgbClr val="FFFFFF"/>
              </a:solidFill>
            </a:endParaRPr>
          </a:p>
          <a:p>
            <a:pPr indent="-285750" lvl="0" marL="285750" marR="0" rtl="0" algn="l">
              <a:spcBef>
                <a:spcPts val="0"/>
              </a:spcBef>
              <a:spcAft>
                <a:spcPts val="0"/>
              </a:spcAft>
              <a:buClr>
                <a:srgbClr val="FFFFFF"/>
              </a:buClr>
              <a:buSzPts val="1800"/>
              <a:buFont typeface="Arial"/>
              <a:buChar char="•"/>
            </a:pPr>
            <a:r>
              <a:rPr lang="fr-CA" sz="1800">
                <a:solidFill>
                  <a:srgbClr val="FFFFFF"/>
                </a:solidFill>
                <a:latin typeface="Corbel"/>
                <a:ea typeface="Corbel"/>
                <a:cs typeface="Corbel"/>
                <a:sym typeface="Corbel"/>
              </a:rPr>
              <a:t>Simplifier si nécessaire</a:t>
            </a:r>
            <a:endParaRPr>
              <a:solidFill>
                <a:srgbClr val="FFFFFF"/>
              </a:solidFill>
            </a:endParaRPr>
          </a:p>
        </p:txBody>
      </p:sp>
      <p:sp>
        <p:nvSpPr>
          <p:cNvPr id="120" name="Google Shape;120;p18"/>
          <p:cNvSpPr/>
          <p:nvPr/>
        </p:nvSpPr>
        <p:spPr>
          <a:xfrm>
            <a:off x="8780585" y="4254566"/>
            <a:ext cx="457200" cy="164581"/>
          </a:xfrm>
          <a:prstGeom prst="rightArrow">
            <a:avLst>
              <a:gd fmla="val 50000" name="adj1"/>
              <a:gd fmla="val 50000" name="adj2"/>
            </a:avLst>
          </a:prstGeom>
          <a:solidFill>
            <a:schemeClr val="accent1"/>
          </a:solidFill>
          <a:ln cap="flat" cmpd="sng" w="19050">
            <a:solidFill>
              <a:srgbClr val="03224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orbel"/>
              <a:ea typeface="Corbel"/>
              <a:cs typeface="Corbel"/>
              <a:sym typeface="Corbel"/>
            </a:endParaRPr>
          </a:p>
        </p:txBody>
      </p:sp>
      <p:sp>
        <p:nvSpPr>
          <p:cNvPr id="121" name="Google Shape;121;p18"/>
          <p:cNvSpPr/>
          <p:nvPr/>
        </p:nvSpPr>
        <p:spPr>
          <a:xfrm>
            <a:off x="7316206" y="3111538"/>
            <a:ext cx="457200" cy="164581"/>
          </a:xfrm>
          <a:prstGeom prst="rightArrow">
            <a:avLst>
              <a:gd fmla="val 50000" name="adj1"/>
              <a:gd fmla="val 50000" name="adj2"/>
            </a:avLst>
          </a:prstGeom>
          <a:solidFill>
            <a:schemeClr val="accent1"/>
          </a:solidFill>
          <a:ln cap="flat" cmpd="sng" w="19050">
            <a:solidFill>
              <a:srgbClr val="03224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orbel"/>
              <a:ea typeface="Corbel"/>
              <a:cs typeface="Corbel"/>
              <a:sym typeface="Corbe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6" name="Shape 126"/>
        <p:cNvGrpSpPr/>
        <p:nvPr/>
      </p:nvGrpSpPr>
      <p:grpSpPr>
        <a:xfrm>
          <a:off x="0" y="0"/>
          <a:ext cx="0" cy="0"/>
          <a:chOff x="0" y="0"/>
          <a:chExt cx="0" cy="0"/>
        </a:xfrm>
      </p:grpSpPr>
      <p:sp>
        <p:nvSpPr>
          <p:cNvPr id="127" name="Google Shape;127;p19"/>
          <p:cNvSpPr txBox="1"/>
          <p:nvPr>
            <p:ph type="title"/>
          </p:nvPr>
        </p:nvSpPr>
        <p:spPr>
          <a:xfrm>
            <a:off x="304800" y="122225"/>
            <a:ext cx="11686500" cy="11433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Clr>
                <a:schemeClr val="accent1"/>
              </a:buClr>
              <a:buSzPts val="4200"/>
              <a:buFont typeface="Corbel"/>
              <a:buNone/>
            </a:pPr>
            <a:r>
              <a:rPr lang="fr-CA">
                <a:solidFill>
                  <a:srgbClr val="7DFFB1"/>
                </a:solidFill>
              </a:rPr>
              <a:t>B-Pratique inductive par découverte guidée</a:t>
            </a:r>
            <a:endParaRPr>
              <a:solidFill>
                <a:srgbClr val="7DFFB1"/>
              </a:solidFill>
            </a:endParaRPr>
          </a:p>
        </p:txBody>
      </p:sp>
      <p:sp>
        <p:nvSpPr>
          <p:cNvPr id="128" name="Google Shape;128;p19"/>
          <p:cNvSpPr txBox="1"/>
          <p:nvPr/>
        </p:nvSpPr>
        <p:spPr>
          <a:xfrm>
            <a:off x="713667" y="1575464"/>
            <a:ext cx="6529800" cy="646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fr-CA" sz="1800">
                <a:solidFill>
                  <a:srgbClr val="FFFFFF"/>
                </a:solidFill>
                <a:latin typeface="Corbel"/>
                <a:ea typeface="Corbel"/>
                <a:cs typeface="Corbel"/>
                <a:sym typeface="Corbel"/>
              </a:rPr>
              <a:t>Observe ce qui se passe lorsqu’on additionne deux fractions qui n’ont pas le même dénominateur : </a:t>
            </a:r>
            <a:endParaRPr>
              <a:solidFill>
                <a:srgbClr val="FFFFFF"/>
              </a:solidFill>
            </a:endParaRPr>
          </a:p>
        </p:txBody>
      </p:sp>
      <p:pic>
        <p:nvPicPr>
          <p:cNvPr id="129" name="Google Shape;129;p19"/>
          <p:cNvPicPr preferRelativeResize="0"/>
          <p:nvPr/>
        </p:nvPicPr>
        <p:blipFill rotWithShape="1">
          <a:blip r:embed="rId3">
            <a:alphaModFix/>
          </a:blip>
          <a:srcRect b="0" l="0" r="0" t="0"/>
          <a:stretch/>
        </p:blipFill>
        <p:spPr>
          <a:xfrm>
            <a:off x="7243467" y="1316794"/>
            <a:ext cx="1333500" cy="904875"/>
          </a:xfrm>
          <a:prstGeom prst="rect">
            <a:avLst/>
          </a:prstGeom>
          <a:noFill/>
          <a:ln>
            <a:noFill/>
          </a:ln>
        </p:spPr>
      </p:pic>
      <p:sp>
        <p:nvSpPr>
          <p:cNvPr id="130" name="Google Shape;130;p19"/>
          <p:cNvSpPr txBox="1"/>
          <p:nvPr/>
        </p:nvSpPr>
        <p:spPr>
          <a:xfrm>
            <a:off x="700480" y="2313393"/>
            <a:ext cx="5868900" cy="369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fr-CA" sz="1800">
                <a:solidFill>
                  <a:srgbClr val="FFFFFF"/>
                </a:solidFill>
                <a:latin typeface="Corbel"/>
                <a:ea typeface="Corbel"/>
                <a:cs typeface="Corbel"/>
                <a:sym typeface="Corbel"/>
              </a:rPr>
              <a:t>Que remarques-tu lorsque tu veux additionner les fractions?</a:t>
            </a:r>
            <a:endParaRPr>
              <a:solidFill>
                <a:srgbClr val="FFFFFF"/>
              </a:solidFill>
            </a:endParaRPr>
          </a:p>
        </p:txBody>
      </p:sp>
      <p:sp>
        <p:nvSpPr>
          <p:cNvPr id="131" name="Google Shape;131;p19"/>
          <p:cNvSpPr txBox="1"/>
          <p:nvPr/>
        </p:nvSpPr>
        <p:spPr>
          <a:xfrm>
            <a:off x="3452446" y="3002923"/>
            <a:ext cx="2658100"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fr-CA" sz="1800">
                <a:solidFill>
                  <a:srgbClr val="FFFFFF"/>
                </a:solidFill>
                <a:latin typeface="Corbel"/>
                <a:ea typeface="Corbel"/>
                <a:cs typeface="Corbel"/>
                <a:sym typeface="Corbel"/>
              </a:rPr>
              <a:t>En effet, tu ne peux pas….</a:t>
            </a:r>
            <a:endParaRPr>
              <a:solidFill>
                <a:srgbClr val="FFFFFF"/>
              </a:solidFill>
            </a:endParaRPr>
          </a:p>
        </p:txBody>
      </p:sp>
      <p:sp>
        <p:nvSpPr>
          <p:cNvPr id="132" name="Google Shape;132;p19"/>
          <p:cNvSpPr txBox="1"/>
          <p:nvPr/>
        </p:nvSpPr>
        <p:spPr>
          <a:xfrm>
            <a:off x="556845" y="4095163"/>
            <a:ext cx="4223079"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fr-CA" sz="1800">
                <a:solidFill>
                  <a:srgbClr val="FFFFFF"/>
                </a:solidFill>
                <a:latin typeface="Corbel"/>
                <a:ea typeface="Corbel"/>
                <a:cs typeface="Corbel"/>
                <a:sym typeface="Corbel"/>
              </a:rPr>
              <a:t>En double-cliquant, qu’est-ce qui se passe?</a:t>
            </a:r>
            <a:endParaRPr>
              <a:solidFill>
                <a:srgbClr val="FFFFFF"/>
              </a:solidFill>
            </a:endParaRPr>
          </a:p>
        </p:txBody>
      </p:sp>
      <p:sp>
        <p:nvSpPr>
          <p:cNvPr id="133" name="Google Shape;133;p19"/>
          <p:cNvSpPr txBox="1"/>
          <p:nvPr/>
        </p:nvSpPr>
        <p:spPr>
          <a:xfrm>
            <a:off x="556845" y="4616828"/>
            <a:ext cx="2895601" cy="147732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fr-CA" sz="1800">
                <a:solidFill>
                  <a:srgbClr val="FFFFFF"/>
                </a:solidFill>
                <a:latin typeface="Corbel"/>
                <a:ea typeface="Corbel"/>
                <a:cs typeface="Corbel"/>
                <a:sym typeface="Corbel"/>
              </a:rPr>
              <a:t>Tu as pu voir que le dénominateur de la fraction de gauche est multiplié aux deux termes de la fraction de droite et vice-versa.</a:t>
            </a:r>
            <a:endParaRPr>
              <a:solidFill>
                <a:srgbClr val="FFFFFF"/>
              </a:solidFill>
            </a:endParaRPr>
          </a:p>
        </p:txBody>
      </p:sp>
      <p:sp>
        <p:nvSpPr>
          <p:cNvPr id="134" name="Google Shape;134;p19"/>
          <p:cNvSpPr txBox="1"/>
          <p:nvPr/>
        </p:nvSpPr>
        <p:spPr>
          <a:xfrm>
            <a:off x="7914542" y="2650459"/>
            <a:ext cx="3047629" cy="369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fr-CA" sz="1800">
                <a:solidFill>
                  <a:srgbClr val="FFFFFF"/>
                </a:solidFill>
                <a:latin typeface="Corbel"/>
                <a:ea typeface="Corbel"/>
                <a:cs typeface="Corbel"/>
                <a:sym typeface="Corbel"/>
              </a:rPr>
              <a:t>Observe maintenant la suite…</a:t>
            </a:r>
            <a:endParaRPr>
              <a:solidFill>
                <a:srgbClr val="FFFFFF"/>
              </a:solidFill>
            </a:endParaRPr>
          </a:p>
        </p:txBody>
      </p:sp>
      <p:pic>
        <p:nvPicPr>
          <p:cNvPr id="135" name="Google Shape;135;p19"/>
          <p:cNvPicPr preferRelativeResize="0"/>
          <p:nvPr/>
        </p:nvPicPr>
        <p:blipFill>
          <a:blip r:embed="rId4">
            <a:alphaModFix/>
          </a:blip>
          <a:stretch>
            <a:fillRect/>
          </a:stretch>
        </p:blipFill>
        <p:spPr>
          <a:xfrm>
            <a:off x="713675" y="2835093"/>
            <a:ext cx="1938423" cy="1107670"/>
          </a:xfrm>
          <a:prstGeom prst="rect">
            <a:avLst/>
          </a:prstGeom>
          <a:noFill/>
          <a:ln>
            <a:noFill/>
          </a:ln>
        </p:spPr>
      </p:pic>
      <p:pic>
        <p:nvPicPr>
          <p:cNvPr id="136" name="Google Shape;136;p19"/>
          <p:cNvPicPr preferRelativeResize="0"/>
          <p:nvPr/>
        </p:nvPicPr>
        <p:blipFill>
          <a:blip r:embed="rId5">
            <a:alphaModFix/>
          </a:blip>
          <a:stretch>
            <a:fillRect/>
          </a:stretch>
        </p:blipFill>
        <p:spPr>
          <a:xfrm>
            <a:off x="3614596" y="4558895"/>
            <a:ext cx="3527981" cy="2088705"/>
          </a:xfrm>
          <a:prstGeom prst="rect">
            <a:avLst/>
          </a:prstGeom>
          <a:noFill/>
          <a:ln>
            <a:noFill/>
          </a:ln>
        </p:spPr>
      </p:pic>
      <p:pic>
        <p:nvPicPr>
          <p:cNvPr id="137" name="Google Shape;137;p19"/>
          <p:cNvPicPr preferRelativeResize="0"/>
          <p:nvPr/>
        </p:nvPicPr>
        <p:blipFill>
          <a:blip r:embed="rId6">
            <a:alphaModFix/>
          </a:blip>
          <a:stretch>
            <a:fillRect/>
          </a:stretch>
        </p:blipFill>
        <p:spPr>
          <a:xfrm>
            <a:off x="8039877" y="3095778"/>
            <a:ext cx="3659823" cy="2368121"/>
          </a:xfrm>
          <a:prstGeom prst="rect">
            <a:avLst/>
          </a:prstGeom>
          <a:noFill/>
          <a:ln>
            <a:noFill/>
          </a:ln>
        </p:spPr>
      </p:pic>
    </p:spTree>
  </p:cSld>
  <p:clrMapOvr>
    <a:masterClrMapping/>
  </p:clrMapOvr>
  <mc:AlternateContent>
    <mc:Choice Requires="p14">
      <p:transition spd="slow" p14:dur="1000">
        <p:fade thruBlk="1"/>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5"/>
                                        </p:tgtEl>
                                        <p:attrNameLst>
                                          <p:attrName>style.visibility</p:attrName>
                                        </p:attrNameLst>
                                      </p:cBhvr>
                                      <p:to>
                                        <p:strVal val="visible"/>
                                      </p:to>
                                    </p:set>
                                    <p:animEffect filter="fade" transition="in">
                                      <p:cBhvr>
                                        <p:cTn dur="1000"/>
                                        <p:tgtEl>
                                          <p:spTgt spid="13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6"/>
                                        </p:tgtEl>
                                        <p:attrNameLst>
                                          <p:attrName>style.visibility</p:attrName>
                                        </p:attrNameLst>
                                      </p:cBhvr>
                                      <p:to>
                                        <p:strVal val="visible"/>
                                      </p:to>
                                    </p:set>
                                    <p:animEffect filter="fade" transition="in">
                                      <p:cBhvr>
                                        <p:cTn dur="1000"/>
                                        <p:tgtEl>
                                          <p:spTgt spid="13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7"/>
                                        </p:tgtEl>
                                        <p:attrNameLst>
                                          <p:attrName>style.visibility</p:attrName>
                                        </p:attrNameLst>
                                      </p:cBhvr>
                                      <p:to>
                                        <p:strVal val="visible"/>
                                      </p:to>
                                    </p:set>
                                    <p:animEffect filter="fade" transition="in">
                                      <p:cBhvr>
                                        <p:cTn dur="1000"/>
                                        <p:tgtEl>
                                          <p:spTgt spid="13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2" name="Shape 142"/>
        <p:cNvGrpSpPr/>
        <p:nvPr/>
      </p:nvGrpSpPr>
      <p:grpSpPr>
        <a:xfrm>
          <a:off x="0" y="0"/>
          <a:ext cx="0" cy="0"/>
          <a:chOff x="0" y="0"/>
          <a:chExt cx="0" cy="0"/>
        </a:xfrm>
      </p:grpSpPr>
      <p:sp>
        <p:nvSpPr>
          <p:cNvPr id="143" name="Google Shape;143;p20"/>
          <p:cNvSpPr txBox="1"/>
          <p:nvPr>
            <p:ph type="title"/>
          </p:nvPr>
        </p:nvSpPr>
        <p:spPr>
          <a:xfrm>
            <a:off x="1143000" y="1447800"/>
            <a:ext cx="9875400" cy="13563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accent1"/>
              </a:buClr>
              <a:buSzPts val="4400"/>
              <a:buFont typeface="Corbel"/>
              <a:buNone/>
            </a:pPr>
            <a:r>
              <a:rPr lang="fr-CA"/>
              <a:t>Ce que disent les recherches</a:t>
            </a:r>
            <a:endParaRPr/>
          </a:p>
        </p:txBody>
      </p:sp>
      <p:sp>
        <p:nvSpPr>
          <p:cNvPr id="144" name="Google Shape;144;p20"/>
          <p:cNvSpPr txBox="1"/>
          <p:nvPr>
            <p:ph idx="1" type="body"/>
          </p:nvPr>
        </p:nvSpPr>
        <p:spPr>
          <a:xfrm>
            <a:off x="1143000" y="2625976"/>
            <a:ext cx="9873000" cy="3312900"/>
          </a:xfrm>
          <a:prstGeom prst="rect">
            <a:avLst/>
          </a:prstGeom>
          <a:noFill/>
          <a:ln>
            <a:noFill/>
          </a:ln>
        </p:spPr>
        <p:txBody>
          <a:bodyPr anchorCtr="0" anchor="t" bIns="45700" lIns="91425" spcFirstLastPara="1" rIns="91425" wrap="square" tIns="45700">
            <a:noAutofit/>
          </a:bodyPr>
          <a:lstStyle/>
          <a:p>
            <a:pPr indent="-182880" lvl="0" marL="228600" rtl="0" algn="just">
              <a:lnSpc>
                <a:spcPct val="90000"/>
              </a:lnSpc>
              <a:spcBef>
                <a:spcPts val="0"/>
              </a:spcBef>
              <a:spcAft>
                <a:spcPts val="0"/>
              </a:spcAft>
              <a:buSzPts val="2240"/>
              <a:buChar char="▰"/>
            </a:pPr>
            <a:r>
              <a:rPr lang="fr-CA" sz="2800"/>
              <a:t>« …l’apprentissage de l’algèbre se doit d’aller au-delà de l’efficacité avec les opérations arithmétiques vers une explication des structures sous-jacentes. » (1)</a:t>
            </a:r>
            <a:endParaRPr/>
          </a:p>
          <a:p>
            <a:pPr indent="-182880" lvl="0" marL="228600" rtl="0" algn="just">
              <a:lnSpc>
                <a:spcPct val="90000"/>
              </a:lnSpc>
              <a:spcBef>
                <a:spcPts val="2500"/>
              </a:spcBef>
              <a:spcAft>
                <a:spcPts val="0"/>
              </a:spcAft>
              <a:buSzPts val="2240"/>
              <a:buChar char="▰"/>
            </a:pPr>
            <a:r>
              <a:rPr lang="fr-CA" sz="2800"/>
              <a:t>« Il faut donner l’occasion aux élèves de se comporter comme des mathématiciens en développant, en appuyant et en mettant au défi leurs habiletés à modéliser des situations particulières. » (2)</a:t>
            </a:r>
            <a:endParaRPr/>
          </a:p>
        </p:txBody>
      </p:sp>
      <p:sp>
        <p:nvSpPr>
          <p:cNvPr id="145" name="Google Shape;145;p20"/>
          <p:cNvSpPr txBox="1"/>
          <p:nvPr/>
        </p:nvSpPr>
        <p:spPr>
          <a:xfrm>
            <a:off x="1002450" y="5925625"/>
            <a:ext cx="9603900" cy="659700"/>
          </a:xfrm>
          <a:prstGeom prst="rect">
            <a:avLst/>
          </a:prstGeom>
          <a:noFill/>
          <a:ln>
            <a:noFill/>
          </a:ln>
        </p:spPr>
        <p:txBody>
          <a:bodyPr anchorCtr="0" anchor="t" bIns="91425" lIns="91425" spcFirstLastPara="1" rIns="91425" wrap="square" tIns="91425">
            <a:noAutofit/>
          </a:bodyPr>
          <a:lstStyle/>
          <a:p>
            <a:pPr indent="-228600" lvl="0" marL="228600" rtl="0" algn="l">
              <a:spcBef>
                <a:spcPts val="0"/>
              </a:spcBef>
              <a:spcAft>
                <a:spcPts val="0"/>
              </a:spcAft>
              <a:buClr>
                <a:srgbClr val="FFFFFF"/>
              </a:buClr>
              <a:buSzPts val="1200"/>
              <a:buFont typeface="Calibri"/>
              <a:buAutoNum type="arabicParenBoth"/>
            </a:pPr>
            <a:r>
              <a:rPr lang="fr-CA" sz="1200" u="sng">
                <a:solidFill>
                  <a:srgbClr val="7DFFB1"/>
                </a:solidFill>
                <a:latin typeface="Calibri"/>
                <a:ea typeface="Calibri"/>
                <a:cs typeface="Calibri"/>
                <a:sym typeface="Calibri"/>
                <a:hlinkClick r:id="rId3"/>
              </a:rPr>
              <a:t>Apprentissage de l’algèbre: procédures et difficultés rencontrées lors de la résolution de problèmes</a:t>
            </a:r>
            <a:r>
              <a:rPr lang="fr-CA" sz="1200" u="sng">
                <a:solidFill>
                  <a:srgbClr val="FFFFFF"/>
                </a:solidFill>
                <a:latin typeface="Calibri"/>
                <a:ea typeface="Calibri"/>
                <a:cs typeface="Calibri"/>
                <a:sym typeface="Calibri"/>
                <a:hlinkClick r:id="rId4"/>
              </a:rPr>
              <a:t>.</a:t>
            </a:r>
            <a:r>
              <a:rPr lang="fr-CA" sz="1200">
                <a:solidFill>
                  <a:srgbClr val="FFFFFF"/>
                </a:solidFill>
                <a:latin typeface="Calibri"/>
                <a:ea typeface="Calibri"/>
                <a:cs typeface="Calibri"/>
                <a:sym typeface="Calibri"/>
              </a:rPr>
              <a:t> (2019) CRÉ</a:t>
            </a:r>
            <a:endParaRPr sz="1200">
              <a:solidFill>
                <a:srgbClr val="FFFFFF"/>
              </a:solidFill>
              <a:latin typeface="Calibri"/>
              <a:ea typeface="Calibri"/>
              <a:cs typeface="Calibri"/>
              <a:sym typeface="Calibri"/>
            </a:endParaRPr>
          </a:p>
          <a:p>
            <a:pPr indent="-228600" lvl="0" marL="228600" rtl="0" algn="l">
              <a:spcBef>
                <a:spcPts val="0"/>
              </a:spcBef>
              <a:spcAft>
                <a:spcPts val="0"/>
              </a:spcAft>
              <a:buClr>
                <a:srgbClr val="FFFFFF"/>
              </a:buClr>
              <a:buSzPts val="1200"/>
              <a:buFont typeface="Calibri"/>
              <a:buAutoNum type="arabicParenBoth"/>
            </a:pPr>
            <a:r>
              <a:rPr lang="fr-CA" sz="1200" u="sng">
                <a:solidFill>
                  <a:srgbClr val="7DFFB1"/>
                </a:solidFill>
                <a:latin typeface="Calibri"/>
                <a:ea typeface="Calibri"/>
                <a:cs typeface="Calibri"/>
                <a:sym typeface="Calibri"/>
                <a:hlinkClick r:id="rId5"/>
              </a:rPr>
              <a:t>L’art de questionner de façon efficace</a:t>
            </a:r>
            <a:r>
              <a:rPr lang="fr-CA" sz="1200">
                <a:solidFill>
                  <a:srgbClr val="FFFFFF"/>
                </a:solidFill>
                <a:latin typeface="Calibri"/>
                <a:ea typeface="Calibri"/>
                <a:cs typeface="Calibri"/>
                <a:sym typeface="Calibri"/>
              </a:rPr>
              <a:t> ( 2011-Ministère de l’éducation de l’Ontario)</a:t>
            </a:r>
            <a:endParaRPr sz="1200">
              <a:solidFill>
                <a:srgbClr val="FFFFFF"/>
              </a:solidFill>
            </a:endParaRPr>
          </a:p>
        </p:txBody>
      </p:sp>
      <p:sp>
        <p:nvSpPr>
          <p:cNvPr id="146" name="Google Shape;146;p20"/>
          <p:cNvSpPr txBox="1"/>
          <p:nvPr>
            <p:ph idx="4294967295" type="ctrTitle"/>
          </p:nvPr>
        </p:nvSpPr>
        <p:spPr>
          <a:xfrm>
            <a:off x="2231400" y="277778"/>
            <a:ext cx="7729200" cy="788100"/>
          </a:xfrm>
          <a:prstGeom prst="rect">
            <a:avLst/>
          </a:prstGeom>
          <a:noFill/>
          <a:ln>
            <a:noFill/>
          </a:ln>
        </p:spPr>
        <p:txBody>
          <a:bodyPr anchorCtr="0" anchor="b" bIns="45700" lIns="91425" spcFirstLastPara="1" rIns="91425" wrap="square" tIns="45700">
            <a:noAutofit/>
          </a:bodyPr>
          <a:lstStyle/>
          <a:p>
            <a:pPr indent="0" lvl="0" marL="0" rtl="0" algn="ctr">
              <a:lnSpc>
                <a:spcPct val="85000"/>
              </a:lnSpc>
              <a:spcBef>
                <a:spcPts val="0"/>
              </a:spcBef>
              <a:spcAft>
                <a:spcPts val="0"/>
              </a:spcAft>
              <a:buClr>
                <a:schemeClr val="accent1"/>
              </a:buClr>
              <a:buSzPts val="7200"/>
              <a:buFont typeface="Corbel"/>
              <a:buNone/>
            </a:pPr>
            <a:r>
              <a:rPr lang="fr-CA">
                <a:solidFill>
                  <a:srgbClr val="7DFFB1"/>
                </a:solidFill>
              </a:rPr>
              <a:t>EXTRAITS DE LECTURE</a:t>
            </a:r>
            <a:endParaRPr>
              <a:solidFill>
                <a:srgbClr val="7DFFB1"/>
              </a:solidFill>
            </a:endParaRPr>
          </a:p>
        </p:txBody>
      </p:sp>
      <p:sp>
        <p:nvSpPr>
          <p:cNvPr id="147" name="Google Shape;147;p20"/>
          <p:cNvSpPr txBox="1"/>
          <p:nvPr>
            <p:ph idx="4294967295" type="subTitle"/>
          </p:nvPr>
        </p:nvSpPr>
        <p:spPr>
          <a:xfrm>
            <a:off x="2231400" y="1131596"/>
            <a:ext cx="7729200" cy="316200"/>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SzPts val="1760"/>
              <a:buNone/>
            </a:pPr>
            <a:r>
              <a:rPr lang="fr-CA">
                <a:solidFill>
                  <a:srgbClr val="7DFFB1"/>
                </a:solidFill>
              </a:rPr>
              <a:t>Ce qui sous tend l’approche inductive</a:t>
            </a:r>
            <a:endParaRPr>
              <a:solidFill>
                <a:srgbClr val="7DFFB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2" name="Shape 152"/>
        <p:cNvGrpSpPr/>
        <p:nvPr/>
      </p:nvGrpSpPr>
      <p:grpSpPr>
        <a:xfrm>
          <a:off x="0" y="0"/>
          <a:ext cx="0" cy="0"/>
          <a:chOff x="0" y="0"/>
          <a:chExt cx="0" cy="0"/>
        </a:xfrm>
      </p:grpSpPr>
      <p:sp>
        <p:nvSpPr>
          <p:cNvPr id="153" name="Google Shape;153;p21"/>
          <p:cNvSpPr txBox="1"/>
          <p:nvPr>
            <p:ph type="title"/>
          </p:nvPr>
        </p:nvSpPr>
        <p:spPr>
          <a:xfrm>
            <a:off x="1143000" y="609600"/>
            <a:ext cx="9875520" cy="135636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accent1"/>
              </a:buClr>
              <a:buSzPts val="4400"/>
              <a:buFont typeface="Corbel"/>
              <a:buNone/>
            </a:pPr>
            <a:r>
              <a:rPr lang="fr-CA">
                <a:solidFill>
                  <a:srgbClr val="7DFFB1"/>
                </a:solidFill>
              </a:rPr>
              <a:t>Quelques citations</a:t>
            </a:r>
            <a:endParaRPr>
              <a:solidFill>
                <a:srgbClr val="7DFFB1"/>
              </a:solidFill>
            </a:endParaRPr>
          </a:p>
        </p:txBody>
      </p:sp>
      <p:sp>
        <p:nvSpPr>
          <p:cNvPr id="154" name="Google Shape;154;p21"/>
          <p:cNvSpPr txBox="1"/>
          <p:nvPr>
            <p:ph idx="1" type="body"/>
          </p:nvPr>
        </p:nvSpPr>
        <p:spPr>
          <a:xfrm>
            <a:off x="1144325" y="1890700"/>
            <a:ext cx="9873000" cy="4038600"/>
          </a:xfrm>
          <a:prstGeom prst="rect">
            <a:avLst/>
          </a:prstGeom>
          <a:noFill/>
          <a:ln>
            <a:noFill/>
          </a:ln>
        </p:spPr>
        <p:txBody>
          <a:bodyPr anchorCtr="0" anchor="t" bIns="45700" lIns="91425" spcFirstLastPara="1" rIns="91425" wrap="square" tIns="45700">
            <a:noAutofit/>
          </a:bodyPr>
          <a:lstStyle/>
          <a:p>
            <a:pPr indent="-229870" lvl="0" marL="228600" rtl="0" algn="just">
              <a:lnSpc>
                <a:spcPct val="90000"/>
              </a:lnSpc>
              <a:spcBef>
                <a:spcPts val="0"/>
              </a:spcBef>
              <a:spcAft>
                <a:spcPts val="0"/>
              </a:spcAft>
              <a:buSzPts val="2500"/>
              <a:buChar char="▰"/>
            </a:pPr>
            <a:r>
              <a:rPr lang="fr-CA" sz="2500"/>
              <a:t>« Être un adulte accompli implique de reconnaître des modèles, de questionner les autres et de persévérer. Mettez l’accent sur ces habiletés et permettez aux élèves de devenir de jeunes adultes qui savent penser: tout le reste suivra en temps et lieu. » (1)</a:t>
            </a:r>
            <a:endParaRPr sz="2500"/>
          </a:p>
          <a:p>
            <a:pPr indent="-229870" lvl="0" marL="228600" rtl="0" algn="just">
              <a:lnSpc>
                <a:spcPct val="90000"/>
              </a:lnSpc>
              <a:spcBef>
                <a:spcPts val="2500"/>
              </a:spcBef>
              <a:spcAft>
                <a:spcPts val="0"/>
              </a:spcAft>
              <a:buSzPts val="2500"/>
              <a:buChar char="▰"/>
            </a:pPr>
            <a:r>
              <a:rPr lang="fr-CA" sz="2500"/>
              <a:t>« Une société axée sur les nouvelles technologies de l’information et de la communication a besoin d’individus capables de réfléchir de façon éclairée à des questions complexes, des individus capables de penser logiquement à de nouvelles situations et de les analyser, de trouver de nouvelles façons de résoudre des problèmes et de communiquer leurs solutions de façon claire et convaincante » (2)</a:t>
            </a:r>
            <a:endParaRPr sz="2500"/>
          </a:p>
          <a:p>
            <a:pPr indent="-71120" lvl="0" marL="228600" rtl="0" algn="l">
              <a:lnSpc>
                <a:spcPct val="90000"/>
              </a:lnSpc>
              <a:spcBef>
                <a:spcPts val="1400"/>
              </a:spcBef>
              <a:spcAft>
                <a:spcPts val="0"/>
              </a:spcAft>
              <a:buSzPts val="1760"/>
              <a:buNone/>
            </a:pPr>
            <a:r>
              <a:t/>
            </a:r>
            <a:endParaRPr sz="2500"/>
          </a:p>
        </p:txBody>
      </p:sp>
      <p:sp>
        <p:nvSpPr>
          <p:cNvPr id="155" name="Google Shape;155;p21"/>
          <p:cNvSpPr txBox="1"/>
          <p:nvPr/>
        </p:nvSpPr>
        <p:spPr>
          <a:xfrm>
            <a:off x="1143000" y="5929300"/>
            <a:ext cx="9704400" cy="668700"/>
          </a:xfrm>
          <a:prstGeom prst="rect">
            <a:avLst/>
          </a:prstGeom>
          <a:noFill/>
          <a:ln>
            <a:noFill/>
          </a:ln>
        </p:spPr>
        <p:txBody>
          <a:bodyPr anchorCtr="0" anchor="t" bIns="91425" lIns="91425" spcFirstLastPara="1" rIns="91425" wrap="square" tIns="91425">
            <a:noAutofit/>
          </a:bodyPr>
          <a:lstStyle/>
          <a:p>
            <a:pPr indent="-228600" lvl="0" marL="228600" rtl="0" algn="l">
              <a:spcBef>
                <a:spcPts val="0"/>
              </a:spcBef>
              <a:spcAft>
                <a:spcPts val="0"/>
              </a:spcAft>
              <a:buClr>
                <a:srgbClr val="FFFFFF"/>
              </a:buClr>
              <a:buSzPts val="1200"/>
              <a:buFont typeface="Calibri"/>
              <a:buAutoNum type="arabicParenBoth"/>
            </a:pPr>
            <a:r>
              <a:rPr lang="fr-CA" sz="1200" u="sng">
                <a:solidFill>
                  <a:srgbClr val="7DFFB1"/>
                </a:solidFill>
                <a:latin typeface="Calibri"/>
                <a:ea typeface="Calibri"/>
                <a:cs typeface="Calibri"/>
                <a:sym typeface="Calibri"/>
                <a:hlinkClick r:id="rId3"/>
              </a:rPr>
              <a:t>À bas les trucs</a:t>
            </a:r>
            <a:r>
              <a:rPr lang="fr-CA" sz="1200">
                <a:solidFill>
                  <a:srgbClr val="FFFFFF"/>
                </a:solidFill>
                <a:latin typeface="Calibri"/>
                <a:ea typeface="Calibri"/>
                <a:cs typeface="Calibri"/>
                <a:sym typeface="Calibri"/>
              </a:rPr>
              <a:t>, (2014)</a:t>
            </a:r>
            <a:endParaRPr sz="1200">
              <a:solidFill>
                <a:srgbClr val="FFFFFF"/>
              </a:solidFill>
              <a:latin typeface="Calibri"/>
              <a:ea typeface="Calibri"/>
              <a:cs typeface="Calibri"/>
              <a:sym typeface="Calibri"/>
            </a:endParaRPr>
          </a:p>
          <a:p>
            <a:pPr indent="-228600" lvl="0" marL="228600" rtl="0" algn="l">
              <a:spcBef>
                <a:spcPts val="0"/>
              </a:spcBef>
              <a:spcAft>
                <a:spcPts val="0"/>
              </a:spcAft>
              <a:buClr>
                <a:srgbClr val="FFFFFF"/>
              </a:buClr>
              <a:buSzPts val="1200"/>
              <a:buFont typeface="Calibri"/>
              <a:buAutoNum type="arabicParenBoth"/>
            </a:pPr>
            <a:r>
              <a:rPr lang="fr-CA" sz="1200">
                <a:solidFill>
                  <a:srgbClr val="FFFFFF"/>
                </a:solidFill>
                <a:latin typeface="Calibri"/>
                <a:ea typeface="Calibri"/>
                <a:cs typeface="Calibri"/>
                <a:sym typeface="Calibri"/>
              </a:rPr>
              <a:t>Cité dans </a:t>
            </a:r>
            <a:r>
              <a:rPr lang="fr-CA" sz="1200" u="sng">
                <a:solidFill>
                  <a:srgbClr val="7DFFB1"/>
                </a:solidFill>
                <a:latin typeface="Calibri"/>
                <a:ea typeface="Calibri"/>
                <a:cs typeface="Calibri"/>
                <a:sym typeface="Calibri"/>
                <a:hlinkClick r:id="rId4"/>
              </a:rPr>
              <a:t>Guide d’enseignement efficace des mathématiques de la maternelle à la 6</a:t>
            </a:r>
            <a:r>
              <a:rPr baseline="30000" lang="fr-CA" sz="1200" u="sng">
                <a:solidFill>
                  <a:srgbClr val="7DFFB1"/>
                </a:solidFill>
                <a:latin typeface="Calibri"/>
                <a:ea typeface="Calibri"/>
                <a:cs typeface="Calibri"/>
                <a:sym typeface="Calibri"/>
                <a:hlinkClick r:id="rId5"/>
              </a:rPr>
              <a:t>e</a:t>
            </a:r>
            <a:r>
              <a:rPr lang="fr-CA" sz="1200" u="sng">
                <a:solidFill>
                  <a:srgbClr val="7DFFB1"/>
                </a:solidFill>
                <a:latin typeface="Calibri"/>
                <a:ea typeface="Calibri"/>
                <a:cs typeface="Calibri"/>
                <a:sym typeface="Calibri"/>
                <a:hlinkClick r:id="rId6"/>
              </a:rPr>
              <a:t> année, Fascicule 2</a:t>
            </a:r>
            <a:r>
              <a:rPr lang="fr-CA" sz="1200">
                <a:solidFill>
                  <a:srgbClr val="7DFFB1"/>
                </a:solidFill>
                <a:latin typeface="Calibri"/>
                <a:ea typeface="Calibri"/>
                <a:cs typeface="Calibri"/>
                <a:sym typeface="Calibri"/>
              </a:rPr>
              <a:t>,</a:t>
            </a:r>
            <a:r>
              <a:rPr lang="fr-CA" sz="1200">
                <a:solidFill>
                  <a:srgbClr val="FFFFFF"/>
                </a:solidFill>
                <a:latin typeface="Calibri"/>
                <a:ea typeface="Calibri"/>
                <a:cs typeface="Calibri"/>
                <a:sym typeface="Calibri"/>
              </a:rPr>
              <a:t> (2006) Ministère de l’éducation, Ontario</a:t>
            </a:r>
            <a:endParaRPr sz="1200">
              <a:solidFill>
                <a:srgbClr val="FFFFFF"/>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0" name="Shape 160"/>
        <p:cNvGrpSpPr/>
        <p:nvPr/>
      </p:nvGrpSpPr>
      <p:grpSpPr>
        <a:xfrm>
          <a:off x="0" y="0"/>
          <a:ext cx="0" cy="0"/>
          <a:chOff x="0" y="0"/>
          <a:chExt cx="0" cy="0"/>
        </a:xfrm>
      </p:grpSpPr>
      <p:sp>
        <p:nvSpPr>
          <p:cNvPr id="161" name="Google Shape;161;p22"/>
          <p:cNvSpPr txBox="1"/>
          <p:nvPr>
            <p:ph type="title"/>
          </p:nvPr>
        </p:nvSpPr>
        <p:spPr>
          <a:xfrm>
            <a:off x="736700" y="475650"/>
            <a:ext cx="9875400" cy="13563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accent1"/>
              </a:buClr>
              <a:buSzPts val="4400"/>
              <a:buFont typeface="Corbel"/>
              <a:buNone/>
            </a:pPr>
            <a:r>
              <a:rPr lang="fr-CA">
                <a:solidFill>
                  <a:srgbClr val="7DFFB1"/>
                </a:solidFill>
              </a:rPr>
              <a:t>Les méthodes à éviter</a:t>
            </a:r>
            <a:endParaRPr>
              <a:solidFill>
                <a:srgbClr val="7DFFB1"/>
              </a:solidFill>
            </a:endParaRPr>
          </a:p>
        </p:txBody>
      </p:sp>
      <p:sp>
        <p:nvSpPr>
          <p:cNvPr id="162" name="Google Shape;162;p22"/>
          <p:cNvSpPr/>
          <p:nvPr/>
        </p:nvSpPr>
        <p:spPr>
          <a:xfrm>
            <a:off x="8932985" y="797169"/>
            <a:ext cx="2532184" cy="1934308"/>
          </a:xfrm>
          <a:prstGeom prst="wedgeEllipseCallout">
            <a:avLst>
              <a:gd fmla="val -3240" name="adj1"/>
              <a:gd fmla="val 80682" name="adj2"/>
            </a:avLst>
          </a:prstGeom>
          <a:solidFill>
            <a:schemeClr val="accent1"/>
          </a:solidFill>
          <a:ln cap="flat" cmpd="sng" w="19050">
            <a:solidFill>
              <a:srgbClr val="03224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fr-CA" sz="1800">
                <a:solidFill>
                  <a:schemeClr val="lt1"/>
                </a:solidFill>
                <a:latin typeface="Corbel"/>
                <a:ea typeface="Corbel"/>
                <a:cs typeface="Corbel"/>
                <a:sym typeface="Corbel"/>
              </a:rPr>
              <a:t>Le « truc » doit venir de l’élève!</a:t>
            </a:r>
            <a:endParaRPr/>
          </a:p>
        </p:txBody>
      </p:sp>
      <p:pic>
        <p:nvPicPr>
          <p:cNvPr id="163" name="Google Shape;163;p22"/>
          <p:cNvPicPr preferRelativeResize="0"/>
          <p:nvPr/>
        </p:nvPicPr>
        <p:blipFill rotWithShape="1">
          <a:blip r:embed="rId3">
            <a:alphaModFix/>
          </a:blip>
          <a:srcRect b="0" l="0" r="0" t="0"/>
          <a:stretch/>
        </p:blipFill>
        <p:spPr>
          <a:xfrm>
            <a:off x="8932985" y="3493477"/>
            <a:ext cx="2442998" cy="2567354"/>
          </a:xfrm>
          <a:prstGeom prst="rect">
            <a:avLst/>
          </a:prstGeom>
          <a:noFill/>
          <a:ln>
            <a:noFill/>
          </a:ln>
        </p:spPr>
      </p:pic>
      <p:sp>
        <p:nvSpPr>
          <p:cNvPr id="164" name="Google Shape;164;p22"/>
          <p:cNvSpPr txBox="1"/>
          <p:nvPr/>
        </p:nvSpPr>
        <p:spPr>
          <a:xfrm>
            <a:off x="1476225" y="6062025"/>
            <a:ext cx="3304800" cy="431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solidFill>
                  <a:srgbClr val="FFFFFF"/>
                </a:solidFill>
              </a:rPr>
              <a:t>Source: </a:t>
            </a:r>
            <a:r>
              <a:rPr lang="fr-CA" sz="1600" u="sng">
                <a:solidFill>
                  <a:srgbClr val="7DFFB1"/>
                </a:solidFill>
                <a:latin typeface="Calibri"/>
                <a:ea typeface="Calibri"/>
                <a:cs typeface="Calibri"/>
                <a:sym typeface="Calibri"/>
                <a:hlinkClick r:id="rId4"/>
              </a:rPr>
              <a:t>À bas les trucs</a:t>
            </a:r>
            <a:r>
              <a:rPr lang="fr-CA" sz="1600">
                <a:solidFill>
                  <a:srgbClr val="FFFFFF"/>
                </a:solidFill>
                <a:latin typeface="Calibri"/>
                <a:ea typeface="Calibri"/>
                <a:cs typeface="Calibri"/>
                <a:sym typeface="Calibri"/>
              </a:rPr>
              <a:t>, (2014)</a:t>
            </a:r>
            <a:endParaRPr sz="1800">
              <a:solidFill>
                <a:srgbClr val="FFFFFF"/>
              </a:solidFill>
            </a:endParaRPr>
          </a:p>
        </p:txBody>
      </p:sp>
      <p:sp>
        <p:nvSpPr>
          <p:cNvPr id="165" name="Google Shape;165;p22"/>
          <p:cNvSpPr txBox="1"/>
          <p:nvPr/>
        </p:nvSpPr>
        <p:spPr>
          <a:xfrm>
            <a:off x="736700" y="1768075"/>
            <a:ext cx="7728600" cy="4045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sz="2100">
                <a:solidFill>
                  <a:srgbClr val="FFFFFF"/>
                </a:solidFill>
                <a:latin typeface="Titillium Web Light"/>
                <a:ea typeface="Titillium Web Light"/>
                <a:cs typeface="Titillium Web Light"/>
                <a:sym typeface="Titillium Web Light"/>
              </a:rPr>
              <a:t>Les méthodes qui entraînent souvent des mauvaises perceptions:</a:t>
            </a:r>
            <a:endParaRPr sz="2100">
              <a:solidFill>
                <a:srgbClr val="FFFFFF"/>
              </a:solidFill>
              <a:latin typeface="Titillium Web Light"/>
              <a:ea typeface="Titillium Web Light"/>
              <a:cs typeface="Titillium Web Light"/>
              <a:sym typeface="Titillium Web Light"/>
            </a:endParaRPr>
          </a:p>
          <a:p>
            <a:pPr indent="0" lvl="0" marL="0" rtl="0" algn="l">
              <a:spcBef>
                <a:spcPts val="0"/>
              </a:spcBef>
              <a:spcAft>
                <a:spcPts val="0"/>
              </a:spcAft>
              <a:buNone/>
            </a:pPr>
            <a:r>
              <a:t/>
            </a:r>
            <a:endParaRPr sz="2100">
              <a:solidFill>
                <a:srgbClr val="FFFFFF"/>
              </a:solidFill>
              <a:latin typeface="Titillium Web Light"/>
              <a:ea typeface="Titillium Web Light"/>
              <a:cs typeface="Titillium Web Light"/>
              <a:sym typeface="Titillium Web Light"/>
            </a:endParaRPr>
          </a:p>
          <a:p>
            <a:pPr indent="-361950" lvl="0" marL="457200" rtl="0" algn="l">
              <a:spcBef>
                <a:spcPts val="0"/>
              </a:spcBef>
              <a:spcAft>
                <a:spcPts val="0"/>
              </a:spcAft>
              <a:buClr>
                <a:srgbClr val="FFFFFF"/>
              </a:buClr>
              <a:buSzPts val="2100"/>
              <a:buFont typeface="Titillium Web Light"/>
              <a:buChar char="●"/>
            </a:pPr>
            <a:r>
              <a:rPr lang="fr-CA" sz="2100">
                <a:solidFill>
                  <a:srgbClr val="FFFFFF"/>
                </a:solidFill>
                <a:latin typeface="Titillium Web Light"/>
                <a:ea typeface="Titillium Web Light"/>
                <a:cs typeface="Titillium Web Light"/>
                <a:sym typeface="Titillium Web Light"/>
              </a:rPr>
              <a:t>2+2 « ça donne » 4;</a:t>
            </a:r>
            <a:endParaRPr sz="2100">
              <a:solidFill>
                <a:srgbClr val="FFFFFF"/>
              </a:solidFill>
              <a:latin typeface="Titillium Web Light"/>
              <a:ea typeface="Titillium Web Light"/>
              <a:cs typeface="Titillium Web Light"/>
              <a:sym typeface="Titillium Web Light"/>
            </a:endParaRPr>
          </a:p>
          <a:p>
            <a:pPr indent="-361950" lvl="0" marL="457200" rtl="0" algn="l">
              <a:spcBef>
                <a:spcPts val="0"/>
              </a:spcBef>
              <a:spcAft>
                <a:spcPts val="0"/>
              </a:spcAft>
              <a:buClr>
                <a:srgbClr val="FFFFFF"/>
              </a:buClr>
              <a:buSzPts val="2100"/>
              <a:buFont typeface="Titillium Web Light"/>
              <a:buChar char="●"/>
            </a:pPr>
            <a:r>
              <a:rPr lang="fr-CA" sz="2100">
                <a:solidFill>
                  <a:srgbClr val="FFFFFF"/>
                </a:solidFill>
                <a:latin typeface="Titillium Web Light"/>
                <a:ea typeface="Titillium Web Light"/>
                <a:cs typeface="Titillium Web Light"/>
                <a:sym typeface="Titillium Web Light"/>
              </a:rPr>
              <a:t>Ajouter un « 0 » lorsqu’on multiplie par 10;</a:t>
            </a:r>
            <a:endParaRPr sz="2100">
              <a:solidFill>
                <a:srgbClr val="FFFFFF"/>
              </a:solidFill>
              <a:latin typeface="Titillium Web Light"/>
              <a:ea typeface="Titillium Web Light"/>
              <a:cs typeface="Titillium Web Light"/>
              <a:sym typeface="Titillium Web Light"/>
            </a:endParaRPr>
          </a:p>
          <a:p>
            <a:pPr indent="-361950" lvl="0" marL="457200" rtl="0" algn="l">
              <a:spcBef>
                <a:spcPts val="0"/>
              </a:spcBef>
              <a:spcAft>
                <a:spcPts val="0"/>
              </a:spcAft>
              <a:buClr>
                <a:srgbClr val="FFFFFF"/>
              </a:buClr>
              <a:buSzPts val="2100"/>
              <a:buFont typeface="Titillium Web Light"/>
              <a:buChar char="●"/>
            </a:pPr>
            <a:r>
              <a:rPr lang="fr-CA" sz="2100">
                <a:solidFill>
                  <a:srgbClr val="FFFFFF"/>
                </a:solidFill>
                <a:latin typeface="Titillium Web Light"/>
                <a:ea typeface="Titillium Web Light"/>
                <a:cs typeface="Titillium Web Light"/>
                <a:sym typeface="Titillium Web Light"/>
              </a:rPr>
              <a:t>Déplacer la virgule lorsqu’on divise des nombres avec des nombres décimaux;</a:t>
            </a:r>
            <a:endParaRPr sz="2100">
              <a:solidFill>
                <a:srgbClr val="FFFFFF"/>
              </a:solidFill>
              <a:latin typeface="Titillium Web Light"/>
              <a:ea typeface="Titillium Web Light"/>
              <a:cs typeface="Titillium Web Light"/>
              <a:sym typeface="Titillium Web Light"/>
            </a:endParaRPr>
          </a:p>
          <a:p>
            <a:pPr indent="-361950" lvl="0" marL="457200" rtl="0" algn="l">
              <a:spcBef>
                <a:spcPts val="0"/>
              </a:spcBef>
              <a:spcAft>
                <a:spcPts val="0"/>
              </a:spcAft>
              <a:buClr>
                <a:srgbClr val="FFFFFF"/>
              </a:buClr>
              <a:buSzPts val="2100"/>
              <a:buFont typeface="Titillium Web Light"/>
              <a:buChar char="●"/>
            </a:pPr>
            <a:r>
              <a:rPr lang="fr-CA" sz="2100">
                <a:solidFill>
                  <a:srgbClr val="FFFFFF"/>
                </a:solidFill>
                <a:latin typeface="Titillium Web Light"/>
                <a:ea typeface="Titillium Web Light"/>
                <a:cs typeface="Titillium Web Light"/>
                <a:sym typeface="Titillium Web Light"/>
              </a:rPr>
              <a:t>Deux </a:t>
            </a:r>
            <a:r>
              <a:rPr i="1" lang="fr-CA" sz="2100">
                <a:solidFill>
                  <a:srgbClr val="FFFFFF"/>
                </a:solidFill>
                <a:latin typeface="Titillium Web Light"/>
                <a:ea typeface="Titillium Web Light"/>
                <a:cs typeface="Titillium Web Light"/>
                <a:sym typeface="Titillium Web Light"/>
              </a:rPr>
              <a:t>moins </a:t>
            </a:r>
            <a:r>
              <a:rPr lang="fr-CA" sz="2100">
                <a:solidFill>
                  <a:srgbClr val="FFFFFF"/>
                </a:solidFill>
                <a:latin typeface="Titillium Web Light"/>
                <a:ea typeface="Titillium Web Light"/>
                <a:cs typeface="Titillium Web Light"/>
                <a:sym typeface="Titillium Web Light"/>
              </a:rPr>
              <a:t>donnent un </a:t>
            </a:r>
            <a:r>
              <a:rPr i="1" lang="fr-CA" sz="2100">
                <a:solidFill>
                  <a:srgbClr val="FFFFFF"/>
                </a:solidFill>
                <a:latin typeface="Titillium Web Light"/>
                <a:ea typeface="Titillium Web Light"/>
                <a:cs typeface="Titillium Web Light"/>
                <a:sym typeface="Titillium Web Light"/>
              </a:rPr>
              <a:t>plus;</a:t>
            </a:r>
            <a:endParaRPr i="1" sz="2100">
              <a:solidFill>
                <a:srgbClr val="FFFFFF"/>
              </a:solidFill>
              <a:latin typeface="Titillium Web Light"/>
              <a:ea typeface="Titillium Web Light"/>
              <a:cs typeface="Titillium Web Light"/>
              <a:sym typeface="Titillium Web Light"/>
            </a:endParaRPr>
          </a:p>
          <a:p>
            <a:pPr indent="-361950" lvl="0" marL="457200" rtl="0" algn="l">
              <a:spcBef>
                <a:spcPts val="0"/>
              </a:spcBef>
              <a:spcAft>
                <a:spcPts val="0"/>
              </a:spcAft>
              <a:buClr>
                <a:srgbClr val="FFFFFF"/>
              </a:buClr>
              <a:buSzPts val="2100"/>
              <a:buFont typeface="Titillium Web Light"/>
              <a:buChar char="●"/>
            </a:pPr>
            <a:r>
              <a:rPr lang="fr-CA" sz="2100">
                <a:solidFill>
                  <a:srgbClr val="FFFFFF"/>
                </a:solidFill>
                <a:latin typeface="Titillium Web Light"/>
                <a:ea typeface="Titillium Web Light"/>
                <a:cs typeface="Titillium Web Light"/>
                <a:sym typeface="Titillium Web Light"/>
              </a:rPr>
              <a:t>Apprendre par coeur la règle des priorités des opérations;</a:t>
            </a:r>
            <a:endParaRPr sz="2100">
              <a:solidFill>
                <a:srgbClr val="FFFFFF"/>
              </a:solidFill>
              <a:latin typeface="Titillium Web Light"/>
              <a:ea typeface="Titillium Web Light"/>
              <a:cs typeface="Titillium Web Light"/>
              <a:sym typeface="Titillium Web Light"/>
            </a:endParaRPr>
          </a:p>
          <a:p>
            <a:pPr indent="-361950" lvl="0" marL="457200" rtl="0" algn="l">
              <a:spcBef>
                <a:spcPts val="0"/>
              </a:spcBef>
              <a:spcAft>
                <a:spcPts val="0"/>
              </a:spcAft>
              <a:buClr>
                <a:srgbClr val="FFFFFF"/>
              </a:buClr>
              <a:buSzPts val="2100"/>
              <a:buFont typeface="Titillium Web Light"/>
              <a:buChar char="●"/>
            </a:pPr>
            <a:r>
              <a:rPr lang="fr-CA" sz="2100">
                <a:solidFill>
                  <a:srgbClr val="FFFFFF"/>
                </a:solidFill>
                <a:latin typeface="Titillium Web Light"/>
                <a:ea typeface="Titillium Web Light"/>
                <a:cs typeface="Titillium Web Light"/>
                <a:sym typeface="Titillium Web Light"/>
              </a:rPr>
              <a:t>Les opérations qui s’annulent;</a:t>
            </a:r>
            <a:endParaRPr sz="2100">
              <a:solidFill>
                <a:srgbClr val="FFFFFF"/>
              </a:solidFill>
              <a:latin typeface="Titillium Web Light"/>
              <a:ea typeface="Titillium Web Light"/>
              <a:cs typeface="Titillium Web Light"/>
              <a:sym typeface="Titillium Web Light"/>
            </a:endParaRPr>
          </a:p>
          <a:p>
            <a:pPr indent="-361950" lvl="0" marL="457200" rtl="0" algn="l">
              <a:spcBef>
                <a:spcPts val="0"/>
              </a:spcBef>
              <a:spcAft>
                <a:spcPts val="0"/>
              </a:spcAft>
              <a:buClr>
                <a:srgbClr val="FFFFFF"/>
              </a:buClr>
              <a:buSzPts val="2100"/>
              <a:buFont typeface="Titillium Web Light"/>
              <a:buChar char="●"/>
            </a:pPr>
            <a:r>
              <a:rPr lang="fr-CA" sz="2100">
                <a:solidFill>
                  <a:srgbClr val="FFFFFF"/>
                </a:solidFill>
                <a:latin typeface="Titillium Web Light"/>
                <a:ea typeface="Titillium Web Light"/>
                <a:cs typeface="Titillium Web Light"/>
                <a:sym typeface="Titillium Web Light"/>
              </a:rPr>
              <a:t>Le poisson (ou le papillon);</a:t>
            </a:r>
            <a:endParaRPr sz="2100">
              <a:solidFill>
                <a:srgbClr val="FFFFFF"/>
              </a:solidFill>
              <a:latin typeface="Titillium Web Light"/>
              <a:ea typeface="Titillium Web Light"/>
              <a:cs typeface="Titillium Web Light"/>
              <a:sym typeface="Titillium Web Light"/>
            </a:endParaRPr>
          </a:p>
          <a:p>
            <a:pPr indent="-361950" lvl="0" marL="457200" rtl="0" algn="l">
              <a:spcBef>
                <a:spcPts val="0"/>
              </a:spcBef>
              <a:spcAft>
                <a:spcPts val="0"/>
              </a:spcAft>
              <a:buClr>
                <a:srgbClr val="FFFFFF"/>
              </a:buClr>
              <a:buSzPts val="2100"/>
              <a:buFont typeface="Titillium Web Light"/>
              <a:buChar char="●"/>
            </a:pPr>
            <a:r>
              <a:rPr lang="fr-CA" sz="2100">
                <a:solidFill>
                  <a:srgbClr val="FFFFFF"/>
                </a:solidFill>
                <a:latin typeface="Titillium Web Light"/>
                <a:ea typeface="Titillium Web Light"/>
                <a:cs typeface="Titillium Web Light"/>
                <a:sym typeface="Titillium Web Light"/>
              </a:rPr>
              <a:t>Les opérations inverses (diviser par une fraction);</a:t>
            </a:r>
            <a:endParaRPr sz="2100">
              <a:solidFill>
                <a:srgbClr val="FFFFFF"/>
              </a:solidFill>
              <a:latin typeface="Titillium Web Light"/>
              <a:ea typeface="Titillium Web Light"/>
              <a:cs typeface="Titillium Web Light"/>
              <a:sym typeface="Titillium Web Light"/>
            </a:endParaRPr>
          </a:p>
          <a:p>
            <a:pPr indent="-361950" lvl="0" marL="457200" rtl="0" algn="l">
              <a:spcBef>
                <a:spcPts val="0"/>
              </a:spcBef>
              <a:spcAft>
                <a:spcPts val="0"/>
              </a:spcAft>
              <a:buClr>
                <a:srgbClr val="FFFFFF"/>
              </a:buClr>
              <a:buSzPts val="2100"/>
              <a:buFont typeface="Titillium Web Light"/>
              <a:buChar char="●"/>
            </a:pPr>
            <a:r>
              <a:rPr lang="fr-CA" sz="2100">
                <a:solidFill>
                  <a:srgbClr val="FFFFFF"/>
                </a:solidFill>
                <a:latin typeface="Titillium Web Light"/>
                <a:ea typeface="Titillium Web Light"/>
                <a:cs typeface="Titillium Web Light"/>
                <a:sym typeface="Titillium Web Light"/>
              </a:rPr>
              <a:t>Envoyer de l’autre côté et changer de signe.</a:t>
            </a:r>
            <a:endParaRPr sz="2100">
              <a:solidFill>
                <a:srgbClr val="FFFFFF"/>
              </a:solidFill>
              <a:latin typeface="Titillium Web Light"/>
              <a:ea typeface="Titillium Web Light"/>
              <a:cs typeface="Titillium Web Light"/>
              <a:sym typeface="Titillium Web Light"/>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9" name="Shape 169"/>
        <p:cNvGrpSpPr/>
        <p:nvPr/>
      </p:nvGrpSpPr>
      <p:grpSpPr>
        <a:xfrm>
          <a:off x="0" y="0"/>
          <a:ext cx="0" cy="0"/>
          <a:chOff x="0" y="0"/>
          <a:chExt cx="0" cy="0"/>
        </a:xfrm>
      </p:grpSpPr>
      <p:sp>
        <p:nvSpPr>
          <p:cNvPr id="170" name="Google Shape;170;p23"/>
          <p:cNvSpPr txBox="1"/>
          <p:nvPr>
            <p:ph type="title"/>
          </p:nvPr>
        </p:nvSpPr>
        <p:spPr>
          <a:xfrm>
            <a:off x="1143000" y="609600"/>
            <a:ext cx="9875520" cy="135636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accent1"/>
              </a:buClr>
              <a:buSzPts val="4400"/>
              <a:buFont typeface="Corbel"/>
              <a:buNone/>
            </a:pPr>
            <a:r>
              <a:rPr lang="fr-CA">
                <a:solidFill>
                  <a:srgbClr val="7DFFB1"/>
                </a:solidFill>
              </a:rPr>
              <a:t>En résumé</a:t>
            </a:r>
            <a:endParaRPr>
              <a:solidFill>
                <a:srgbClr val="7DFFB1"/>
              </a:solidFill>
            </a:endParaRPr>
          </a:p>
        </p:txBody>
      </p:sp>
      <p:sp>
        <p:nvSpPr>
          <p:cNvPr id="171" name="Google Shape;171;p23"/>
          <p:cNvSpPr txBox="1"/>
          <p:nvPr>
            <p:ph idx="1" type="body"/>
          </p:nvPr>
        </p:nvSpPr>
        <p:spPr>
          <a:xfrm>
            <a:off x="1143000" y="2057400"/>
            <a:ext cx="9872871" cy="4038600"/>
          </a:xfrm>
          <a:prstGeom prst="rect">
            <a:avLst/>
          </a:prstGeom>
          <a:noFill/>
          <a:ln>
            <a:noFill/>
          </a:ln>
        </p:spPr>
        <p:txBody>
          <a:bodyPr anchorCtr="0" anchor="t" bIns="45700" lIns="91425" spcFirstLastPara="1" rIns="91425" wrap="square" tIns="45700">
            <a:noAutofit/>
          </a:bodyPr>
          <a:lstStyle/>
          <a:p>
            <a:pPr indent="-229870" lvl="0" marL="228600" rtl="0" algn="l">
              <a:lnSpc>
                <a:spcPct val="90000"/>
              </a:lnSpc>
              <a:spcBef>
                <a:spcPts val="0"/>
              </a:spcBef>
              <a:spcAft>
                <a:spcPts val="0"/>
              </a:spcAft>
              <a:buSzPts val="2500"/>
              <a:buChar char="▰"/>
            </a:pPr>
            <a:r>
              <a:rPr lang="fr-CA" sz="2500"/>
              <a:t>Laisser l’élève jouer, explorer, découvrir;</a:t>
            </a:r>
            <a:endParaRPr sz="2500"/>
          </a:p>
          <a:p>
            <a:pPr indent="-229870" lvl="0" marL="228600" rtl="0" algn="l">
              <a:lnSpc>
                <a:spcPct val="90000"/>
              </a:lnSpc>
              <a:spcBef>
                <a:spcPts val="1400"/>
              </a:spcBef>
              <a:spcAft>
                <a:spcPts val="0"/>
              </a:spcAft>
              <a:buSzPts val="2500"/>
              <a:buChar char="▰"/>
            </a:pPr>
            <a:r>
              <a:rPr lang="fr-CA" sz="2500"/>
              <a:t>Lui laisser trouver lui-même les régularités et les trucs;</a:t>
            </a:r>
            <a:endParaRPr sz="2500"/>
          </a:p>
          <a:p>
            <a:pPr indent="-229870" lvl="0" marL="228600" rtl="0" algn="l">
              <a:lnSpc>
                <a:spcPct val="90000"/>
              </a:lnSpc>
              <a:spcBef>
                <a:spcPts val="1400"/>
              </a:spcBef>
              <a:spcAft>
                <a:spcPts val="0"/>
              </a:spcAft>
              <a:buSzPts val="2500"/>
              <a:buChar char="▰"/>
            </a:pPr>
            <a:r>
              <a:rPr lang="fr-CA" sz="2500"/>
              <a:t>Lui laisser construire ses propres procédures;</a:t>
            </a:r>
            <a:endParaRPr sz="2500"/>
          </a:p>
          <a:p>
            <a:pPr indent="-229870" lvl="0" marL="228600" rtl="0" algn="l">
              <a:lnSpc>
                <a:spcPct val="90000"/>
              </a:lnSpc>
              <a:spcBef>
                <a:spcPts val="1400"/>
              </a:spcBef>
              <a:spcAft>
                <a:spcPts val="0"/>
              </a:spcAft>
              <a:buSzPts val="2500"/>
              <a:buChar char="▰"/>
            </a:pPr>
            <a:r>
              <a:rPr lang="fr-CA" sz="2500"/>
              <a:t>Varier les approches;</a:t>
            </a:r>
            <a:endParaRPr sz="2500"/>
          </a:p>
          <a:p>
            <a:pPr indent="-229870" lvl="0" marL="228600" rtl="0" algn="l">
              <a:lnSpc>
                <a:spcPct val="90000"/>
              </a:lnSpc>
              <a:spcBef>
                <a:spcPts val="1400"/>
              </a:spcBef>
              <a:spcAft>
                <a:spcPts val="0"/>
              </a:spcAft>
              <a:buSzPts val="2500"/>
              <a:buChar char="▰"/>
            </a:pPr>
            <a:r>
              <a:rPr lang="fr-CA" sz="2500"/>
              <a:t>Accompagner l’élève afin d’orienter ou diriger ses observations;</a:t>
            </a:r>
            <a:endParaRPr sz="2500"/>
          </a:p>
          <a:p>
            <a:pPr indent="-229870" lvl="0" marL="228600" rtl="0" algn="l">
              <a:lnSpc>
                <a:spcPct val="90000"/>
              </a:lnSpc>
              <a:spcBef>
                <a:spcPts val="1400"/>
              </a:spcBef>
              <a:spcAft>
                <a:spcPts val="0"/>
              </a:spcAft>
              <a:buSzPts val="2500"/>
              <a:buChar char="▰"/>
            </a:pPr>
            <a:r>
              <a:rPr lang="fr-CA" sz="2500"/>
              <a:t>Créer des contextes où l’élève peut faire un apprentissage inductif;</a:t>
            </a:r>
            <a:endParaRPr sz="2500"/>
          </a:p>
          <a:p>
            <a:pPr indent="-229870" lvl="0" marL="228600" rtl="0" algn="l">
              <a:lnSpc>
                <a:spcPct val="90000"/>
              </a:lnSpc>
              <a:spcBef>
                <a:spcPts val="1400"/>
              </a:spcBef>
              <a:spcAft>
                <a:spcPts val="0"/>
              </a:spcAft>
              <a:buSzPts val="2500"/>
              <a:buChar char="▰"/>
            </a:pPr>
            <a:r>
              <a:rPr lang="fr-CA" sz="2500"/>
              <a:t>Observer les démarches de l’élève et rétroagir.</a:t>
            </a:r>
            <a:endParaRPr sz="25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6" name="Shape 176"/>
        <p:cNvGrpSpPr/>
        <p:nvPr/>
      </p:nvGrpSpPr>
      <p:grpSpPr>
        <a:xfrm>
          <a:off x="0" y="0"/>
          <a:ext cx="0" cy="0"/>
          <a:chOff x="0" y="0"/>
          <a:chExt cx="0" cy="0"/>
        </a:xfrm>
      </p:grpSpPr>
      <p:sp>
        <p:nvSpPr>
          <p:cNvPr id="177" name="Google Shape;177;p24"/>
          <p:cNvSpPr txBox="1"/>
          <p:nvPr>
            <p:ph type="title"/>
          </p:nvPr>
        </p:nvSpPr>
        <p:spPr>
          <a:xfrm>
            <a:off x="228600" y="46033"/>
            <a:ext cx="8034000" cy="1143300"/>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Clr>
                <a:schemeClr val="lt1"/>
              </a:buClr>
              <a:buSzPts val="1800"/>
              <a:buFont typeface="Corbel"/>
              <a:buNone/>
            </a:pPr>
            <a:r>
              <a:rPr lang="fr-CA">
                <a:solidFill>
                  <a:srgbClr val="7DFFB1"/>
                </a:solidFill>
              </a:rPr>
              <a:t>   Graspable Math</a:t>
            </a:r>
            <a:endParaRPr>
              <a:solidFill>
                <a:srgbClr val="7DFFB1"/>
              </a:solidFill>
            </a:endParaRPr>
          </a:p>
        </p:txBody>
      </p:sp>
      <p:pic>
        <p:nvPicPr>
          <p:cNvPr id="178" name="Google Shape;178;p24"/>
          <p:cNvPicPr preferRelativeResize="0"/>
          <p:nvPr>
            <p:ph idx="1" type="body"/>
          </p:nvPr>
        </p:nvPicPr>
        <p:blipFill rotWithShape="1">
          <a:blip r:embed="rId3">
            <a:alphaModFix/>
          </a:blip>
          <a:srcRect b="0" l="0" r="0" t="0"/>
          <a:stretch/>
        </p:blipFill>
        <p:spPr>
          <a:xfrm>
            <a:off x="756425" y="1591825"/>
            <a:ext cx="2105100" cy="4555200"/>
          </a:xfrm>
          <a:prstGeom prst="rect">
            <a:avLst/>
          </a:prstGeom>
          <a:noFill/>
          <a:ln>
            <a:noFill/>
          </a:ln>
        </p:spPr>
      </p:pic>
      <p:pic>
        <p:nvPicPr>
          <p:cNvPr id="179" name="Google Shape;179;p24"/>
          <p:cNvPicPr preferRelativeResize="0"/>
          <p:nvPr/>
        </p:nvPicPr>
        <p:blipFill rotWithShape="1">
          <a:blip r:embed="rId4">
            <a:alphaModFix/>
          </a:blip>
          <a:srcRect b="0" l="0" r="0" t="0"/>
          <a:stretch/>
        </p:blipFill>
        <p:spPr>
          <a:xfrm>
            <a:off x="5766353" y="2346715"/>
            <a:ext cx="5776219" cy="2025988"/>
          </a:xfrm>
          <a:prstGeom prst="rect">
            <a:avLst/>
          </a:prstGeom>
          <a:noFill/>
          <a:ln>
            <a:noFill/>
          </a:ln>
        </p:spPr>
      </p:pic>
      <p:sp>
        <p:nvSpPr>
          <p:cNvPr id="180" name="Google Shape;180;p24"/>
          <p:cNvSpPr txBox="1"/>
          <p:nvPr/>
        </p:nvSpPr>
        <p:spPr>
          <a:xfrm>
            <a:off x="6342075" y="616656"/>
            <a:ext cx="5200500" cy="1312200"/>
          </a:xfrm>
          <a:prstGeom prst="rect">
            <a:avLst/>
          </a:prstGeom>
          <a:noFill/>
          <a:ln>
            <a:noFill/>
          </a:ln>
        </p:spPr>
        <p:txBody>
          <a:bodyPr anchorCtr="0" anchor="t" bIns="121900" lIns="121900" spcFirstLastPara="1" rIns="121900" wrap="square" tIns="121900">
            <a:noAutofit/>
          </a:bodyPr>
          <a:lstStyle/>
          <a:p>
            <a:pPr indent="0" lvl="0" marL="0" marR="0" rtl="0" algn="r">
              <a:spcBef>
                <a:spcPts val="0"/>
              </a:spcBef>
              <a:spcAft>
                <a:spcPts val="0"/>
              </a:spcAft>
              <a:buNone/>
            </a:pPr>
            <a:r>
              <a:rPr lang="fr-CA" sz="3200" u="sng">
                <a:solidFill>
                  <a:srgbClr val="7DFFB1"/>
                </a:solidFill>
                <a:latin typeface="Arial"/>
                <a:ea typeface="Arial"/>
                <a:cs typeface="Arial"/>
                <a:sym typeface="Arial"/>
                <a:hlinkClick r:id="rId5"/>
              </a:rPr>
              <a:t>graspablemath.com</a:t>
            </a:r>
            <a:endParaRPr sz="3200">
              <a:solidFill>
                <a:srgbClr val="7DFFB1"/>
              </a:solidFill>
              <a:latin typeface="Open Sans"/>
              <a:ea typeface="Open Sans"/>
              <a:cs typeface="Open Sans"/>
              <a:sym typeface="Open Sans"/>
            </a:endParaRPr>
          </a:p>
          <a:p>
            <a:pPr indent="0" lvl="0" marL="0" rtl="0" algn="r">
              <a:spcBef>
                <a:spcPts val="0"/>
              </a:spcBef>
              <a:spcAft>
                <a:spcPts val="0"/>
              </a:spcAft>
              <a:buClr>
                <a:schemeClr val="dk1"/>
              </a:buClr>
              <a:buFont typeface="Arial"/>
              <a:buNone/>
            </a:pPr>
            <a:r>
              <a:rPr lang="fr-CA" sz="1467" u="sng">
                <a:solidFill>
                  <a:srgbClr val="7DFFB1"/>
                </a:solidFill>
                <a:latin typeface="Open Sans"/>
                <a:ea typeface="Open Sans"/>
                <a:cs typeface="Open Sans"/>
                <a:sym typeface="Open Sans"/>
                <a:hlinkClick r:id="rId6"/>
              </a:rPr>
              <a:t>Tutoriels du logiciel</a:t>
            </a:r>
            <a:endParaRPr sz="1467">
              <a:solidFill>
                <a:srgbClr val="7DFFB1"/>
              </a:solidFill>
              <a:latin typeface="Open Sans"/>
              <a:ea typeface="Open Sans"/>
              <a:cs typeface="Open Sans"/>
              <a:sym typeface="Open Sans"/>
            </a:endParaRPr>
          </a:p>
          <a:p>
            <a:pPr indent="0" lvl="0" marL="0" rtl="0" algn="r">
              <a:spcBef>
                <a:spcPts val="0"/>
              </a:spcBef>
              <a:spcAft>
                <a:spcPts val="0"/>
              </a:spcAft>
              <a:buClr>
                <a:schemeClr val="dk1"/>
              </a:buClr>
              <a:buFont typeface="Arial"/>
              <a:buNone/>
            </a:pPr>
            <a:r>
              <a:rPr lang="fr-CA" sz="1467" u="sng">
                <a:solidFill>
                  <a:srgbClr val="7DFFB1"/>
                </a:solidFill>
                <a:latin typeface="Open Sans"/>
                <a:ea typeface="Open Sans"/>
                <a:cs typeface="Open Sans"/>
                <a:sym typeface="Open Sans"/>
                <a:hlinkClick r:id="rId7"/>
              </a:rPr>
              <a:t>Chaine Youtube pour tutoriel</a:t>
            </a:r>
            <a:endParaRPr sz="1467">
              <a:solidFill>
                <a:srgbClr val="7DFFB1"/>
              </a:solidFill>
              <a:latin typeface="Open Sans"/>
              <a:ea typeface="Open Sans"/>
              <a:cs typeface="Open Sans"/>
              <a:sym typeface="Open Sans"/>
            </a:endParaRPr>
          </a:p>
          <a:p>
            <a:pPr indent="0" lvl="0" marL="0" marR="0" rtl="0" algn="ctr">
              <a:spcBef>
                <a:spcPts val="0"/>
              </a:spcBef>
              <a:spcAft>
                <a:spcPts val="0"/>
              </a:spcAft>
              <a:buNone/>
            </a:pPr>
            <a:r>
              <a:t/>
            </a:r>
            <a:endParaRPr sz="3200">
              <a:solidFill>
                <a:srgbClr val="7DFFB1"/>
              </a:solidFill>
              <a:latin typeface="Open Sans"/>
              <a:ea typeface="Open Sans"/>
              <a:cs typeface="Open Sans"/>
              <a:sym typeface="Open Sans"/>
            </a:endParaRPr>
          </a:p>
          <a:p>
            <a:pPr indent="0" lvl="0" marL="0" marR="0" rtl="0" algn="ctr">
              <a:spcBef>
                <a:spcPts val="0"/>
              </a:spcBef>
              <a:spcAft>
                <a:spcPts val="0"/>
              </a:spcAft>
              <a:buNone/>
            </a:pPr>
            <a:r>
              <a:t/>
            </a:r>
            <a:endParaRPr sz="3200">
              <a:solidFill>
                <a:srgbClr val="7DFFB1"/>
              </a:solidFill>
              <a:latin typeface="Open Sans"/>
              <a:ea typeface="Open Sans"/>
              <a:cs typeface="Open Sans"/>
              <a:sym typeface="Open Sans"/>
            </a:endParaRPr>
          </a:p>
        </p:txBody>
      </p:sp>
      <p:pic>
        <p:nvPicPr>
          <p:cNvPr id="181" name="Google Shape;181;p24"/>
          <p:cNvPicPr preferRelativeResize="0"/>
          <p:nvPr/>
        </p:nvPicPr>
        <p:blipFill rotWithShape="1">
          <a:blip r:embed="rId8">
            <a:alphaModFix/>
          </a:blip>
          <a:srcRect b="0" l="0" r="0" t="0"/>
          <a:stretch/>
        </p:blipFill>
        <p:spPr>
          <a:xfrm rot="-543504">
            <a:off x="3348972" y="2789800"/>
            <a:ext cx="1867867" cy="1653867"/>
          </a:xfrm>
          <a:prstGeom prst="rect">
            <a:avLst/>
          </a:prstGeom>
          <a:noFill/>
          <a:ln>
            <a:noFill/>
          </a:ln>
          <a:effectLst>
            <a:outerShdw blurRad="71438" rotWithShape="0" algn="bl" dir="3960000" dist="76200">
              <a:srgbClr val="000000">
                <a:alpha val="49411"/>
              </a:srgbClr>
            </a:outerShdw>
          </a:effectLst>
        </p:spPr>
      </p:pic>
      <p:pic>
        <p:nvPicPr>
          <p:cNvPr id="182" name="Google Shape;182;p24"/>
          <p:cNvPicPr preferRelativeResize="0"/>
          <p:nvPr>
            <p:ph idx="4294967295" type="body"/>
          </p:nvPr>
        </p:nvPicPr>
        <p:blipFill rotWithShape="1">
          <a:blip r:embed="rId9">
            <a:alphaModFix/>
          </a:blip>
          <a:srcRect b="0" l="0" r="0" t="0"/>
          <a:stretch/>
        </p:blipFill>
        <p:spPr>
          <a:xfrm>
            <a:off x="7976616" y="5903570"/>
            <a:ext cx="4022700" cy="7287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7" name="Shape 187"/>
        <p:cNvGrpSpPr/>
        <p:nvPr/>
      </p:nvGrpSpPr>
      <p:grpSpPr>
        <a:xfrm>
          <a:off x="0" y="0"/>
          <a:ext cx="0" cy="0"/>
          <a:chOff x="0" y="0"/>
          <a:chExt cx="0" cy="0"/>
        </a:xfrm>
      </p:grpSpPr>
      <p:sp>
        <p:nvSpPr>
          <p:cNvPr id="188" name="Google Shape;188;p25"/>
          <p:cNvSpPr txBox="1"/>
          <p:nvPr>
            <p:ph type="title"/>
          </p:nvPr>
        </p:nvSpPr>
        <p:spPr>
          <a:xfrm>
            <a:off x="636400" y="311533"/>
            <a:ext cx="8034000" cy="1143300"/>
          </a:xfrm>
          <a:prstGeom prst="rect">
            <a:avLst/>
          </a:prstGeom>
          <a:noFill/>
          <a:ln>
            <a:noFill/>
          </a:ln>
        </p:spPr>
        <p:txBody>
          <a:bodyPr anchorCtr="0" anchor="b" bIns="91425" lIns="91425" spcFirstLastPara="1" rIns="91425" wrap="square" tIns="91425">
            <a:noAutofit/>
          </a:bodyPr>
          <a:lstStyle/>
          <a:p>
            <a:pPr indent="0" lvl="0" marL="0" rtl="0" algn="l">
              <a:lnSpc>
                <a:spcPct val="100000"/>
              </a:lnSpc>
              <a:spcBef>
                <a:spcPts val="0"/>
              </a:spcBef>
              <a:spcAft>
                <a:spcPts val="0"/>
              </a:spcAft>
              <a:buClr>
                <a:schemeClr val="accent1"/>
              </a:buClr>
              <a:buSzPts val="4200"/>
              <a:buFont typeface="Corbel"/>
              <a:buNone/>
            </a:pPr>
            <a:r>
              <a:rPr lang="fr-CA">
                <a:solidFill>
                  <a:srgbClr val="7DFFB1"/>
                </a:solidFill>
              </a:rPr>
              <a:t>Les options de configuration</a:t>
            </a:r>
            <a:endParaRPr>
              <a:solidFill>
                <a:srgbClr val="7DFFB1"/>
              </a:solidFill>
            </a:endParaRPr>
          </a:p>
        </p:txBody>
      </p:sp>
      <p:pic>
        <p:nvPicPr>
          <p:cNvPr id="189" name="Google Shape;189;p25"/>
          <p:cNvPicPr preferRelativeResize="0"/>
          <p:nvPr/>
        </p:nvPicPr>
        <p:blipFill rotWithShape="1">
          <a:blip r:embed="rId3">
            <a:alphaModFix/>
          </a:blip>
          <a:srcRect b="0" l="0" r="0" t="0"/>
          <a:stretch/>
        </p:blipFill>
        <p:spPr>
          <a:xfrm>
            <a:off x="7186352" y="1565499"/>
            <a:ext cx="3854737" cy="5224367"/>
          </a:xfrm>
          <a:prstGeom prst="rect">
            <a:avLst/>
          </a:prstGeom>
          <a:noFill/>
          <a:ln>
            <a:noFill/>
          </a:ln>
        </p:spPr>
      </p:pic>
      <p:pic>
        <p:nvPicPr>
          <p:cNvPr id="190" name="Google Shape;190;p25"/>
          <p:cNvPicPr preferRelativeResize="0"/>
          <p:nvPr/>
        </p:nvPicPr>
        <p:blipFill rotWithShape="1">
          <a:blip r:embed="rId4">
            <a:alphaModFix/>
          </a:blip>
          <a:srcRect b="0" l="0" r="0" t="0"/>
          <a:stretch/>
        </p:blipFill>
        <p:spPr>
          <a:xfrm>
            <a:off x="3170273" y="1891283"/>
            <a:ext cx="1411898" cy="1230368"/>
          </a:xfrm>
          <a:prstGeom prst="rect">
            <a:avLst/>
          </a:prstGeom>
          <a:noFill/>
          <a:ln>
            <a:noFill/>
          </a:ln>
        </p:spPr>
      </p:pic>
      <p:sp>
        <p:nvSpPr>
          <p:cNvPr id="191" name="Google Shape;191;p25">
            <a:hlinkClick r:id="rId5"/>
          </p:cNvPr>
          <p:cNvSpPr txBox="1"/>
          <p:nvPr/>
        </p:nvSpPr>
        <p:spPr>
          <a:xfrm>
            <a:off x="973015" y="3220894"/>
            <a:ext cx="5806398" cy="52322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fr-CA" sz="2800" u="sng">
                <a:solidFill>
                  <a:srgbClr val="7DFFB1"/>
                </a:solidFill>
                <a:latin typeface="Century Gothic"/>
                <a:ea typeface="Century Gothic"/>
                <a:cs typeface="Century Gothic"/>
                <a:sym typeface="Century Gothic"/>
              </a:rPr>
              <a:t>Document pour la configuration</a:t>
            </a:r>
            <a:endParaRPr>
              <a:solidFill>
                <a:srgbClr val="7DFFB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6" name="Shape 196"/>
        <p:cNvGrpSpPr/>
        <p:nvPr/>
      </p:nvGrpSpPr>
      <p:grpSpPr>
        <a:xfrm>
          <a:off x="0" y="0"/>
          <a:ext cx="0" cy="0"/>
          <a:chOff x="0" y="0"/>
          <a:chExt cx="0" cy="0"/>
        </a:xfrm>
      </p:grpSpPr>
      <p:sp>
        <p:nvSpPr>
          <p:cNvPr id="197" name="Google Shape;197;p26"/>
          <p:cNvSpPr txBox="1"/>
          <p:nvPr>
            <p:ph type="title"/>
          </p:nvPr>
        </p:nvSpPr>
        <p:spPr>
          <a:xfrm>
            <a:off x="990600" y="152400"/>
            <a:ext cx="9875400" cy="13563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accent1"/>
              </a:buClr>
              <a:buSzPts val="4400"/>
              <a:buFont typeface="Corbel"/>
              <a:buNone/>
            </a:pPr>
            <a:r>
              <a:rPr lang="fr-CA">
                <a:solidFill>
                  <a:srgbClr val="7DFFB1"/>
                </a:solidFill>
              </a:rPr>
              <a:t>Les concepts</a:t>
            </a:r>
            <a:endParaRPr>
              <a:solidFill>
                <a:srgbClr val="7DFFB1"/>
              </a:solidFill>
            </a:endParaRPr>
          </a:p>
        </p:txBody>
      </p:sp>
      <p:sp>
        <p:nvSpPr>
          <p:cNvPr id="198" name="Google Shape;198;p26"/>
          <p:cNvSpPr txBox="1"/>
          <p:nvPr>
            <p:ph idx="1" type="body"/>
          </p:nvPr>
        </p:nvSpPr>
        <p:spPr>
          <a:xfrm>
            <a:off x="1144325" y="753075"/>
            <a:ext cx="9873000" cy="50067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SzPts val="1760"/>
              <a:buNone/>
            </a:pPr>
            <a:r>
              <a:t/>
            </a:r>
            <a:endParaRPr b="1" sz="2800"/>
          </a:p>
          <a:p>
            <a:pPr indent="-248920" lvl="0" marL="228600" rtl="0" algn="l">
              <a:lnSpc>
                <a:spcPct val="90000"/>
              </a:lnSpc>
              <a:spcBef>
                <a:spcPts val="1400"/>
              </a:spcBef>
              <a:spcAft>
                <a:spcPts val="0"/>
              </a:spcAft>
              <a:buSzPts val="2800"/>
              <a:buChar char="▰"/>
            </a:pPr>
            <a:r>
              <a:rPr lang="fr-CA" sz="2800"/>
              <a:t>Le concept d’égalité (et d’inégalité);</a:t>
            </a:r>
            <a:endParaRPr sz="2800"/>
          </a:p>
          <a:p>
            <a:pPr indent="-248920" lvl="0" marL="228600" rtl="0" algn="l">
              <a:lnSpc>
                <a:spcPct val="90000"/>
              </a:lnSpc>
              <a:spcBef>
                <a:spcPts val="1400"/>
              </a:spcBef>
              <a:spcAft>
                <a:spcPts val="0"/>
              </a:spcAft>
              <a:buSzPts val="2800"/>
              <a:buChar char="▰"/>
            </a:pPr>
            <a:r>
              <a:rPr lang="fr-CA" sz="2800"/>
              <a:t>Les quatre opérations (priorités et concepts de commutativité, associativité, distributivité);</a:t>
            </a:r>
            <a:endParaRPr sz="2800"/>
          </a:p>
          <a:p>
            <a:pPr indent="-248920" lvl="0" marL="228600" rtl="0" algn="l">
              <a:lnSpc>
                <a:spcPct val="90000"/>
              </a:lnSpc>
              <a:spcBef>
                <a:spcPts val="1400"/>
              </a:spcBef>
              <a:spcAft>
                <a:spcPts val="0"/>
              </a:spcAft>
              <a:buSzPts val="2800"/>
              <a:buChar char="▰"/>
            </a:pPr>
            <a:r>
              <a:rPr lang="fr-CA" sz="2800"/>
              <a:t>Les opérations avec les fractions;</a:t>
            </a:r>
            <a:endParaRPr sz="2800"/>
          </a:p>
          <a:p>
            <a:pPr indent="-248920" lvl="0" marL="228600" rtl="0" algn="l">
              <a:lnSpc>
                <a:spcPct val="90000"/>
              </a:lnSpc>
              <a:spcBef>
                <a:spcPts val="1400"/>
              </a:spcBef>
              <a:spcAft>
                <a:spcPts val="0"/>
              </a:spcAft>
              <a:buSzPts val="2800"/>
              <a:buChar char="▰"/>
            </a:pPr>
            <a:r>
              <a:rPr lang="fr-CA" sz="2800"/>
              <a:t>La manipulation d’expressions algébriques;</a:t>
            </a:r>
            <a:endParaRPr sz="2800"/>
          </a:p>
          <a:p>
            <a:pPr indent="-248920" lvl="0" marL="228600" rtl="0" algn="l">
              <a:lnSpc>
                <a:spcPct val="90000"/>
              </a:lnSpc>
              <a:spcBef>
                <a:spcPts val="1400"/>
              </a:spcBef>
              <a:spcAft>
                <a:spcPts val="0"/>
              </a:spcAft>
              <a:buSzPts val="2800"/>
              <a:buChar char="▰"/>
            </a:pPr>
            <a:r>
              <a:rPr lang="fr-CA" sz="2800"/>
              <a:t>Équations et inéquations;</a:t>
            </a:r>
            <a:endParaRPr sz="2800"/>
          </a:p>
          <a:p>
            <a:pPr indent="-248920" lvl="0" marL="228600" rtl="0" algn="l">
              <a:lnSpc>
                <a:spcPct val="90000"/>
              </a:lnSpc>
              <a:spcBef>
                <a:spcPts val="1400"/>
              </a:spcBef>
              <a:spcAft>
                <a:spcPts val="0"/>
              </a:spcAft>
              <a:buSzPts val="2800"/>
              <a:buChar char="▰"/>
            </a:pPr>
            <a:r>
              <a:rPr lang="fr-CA" sz="2800"/>
              <a:t>Les lois des exposants;</a:t>
            </a:r>
            <a:endParaRPr sz="2800"/>
          </a:p>
          <a:p>
            <a:pPr indent="-248920" lvl="0" marL="228600" rtl="0" algn="l">
              <a:lnSpc>
                <a:spcPct val="90000"/>
              </a:lnSpc>
              <a:spcBef>
                <a:spcPts val="1400"/>
              </a:spcBef>
              <a:spcAft>
                <a:spcPts val="0"/>
              </a:spcAft>
              <a:buSzPts val="2800"/>
              <a:buChar char="▰"/>
            </a:pPr>
            <a:r>
              <a:rPr lang="fr-CA" sz="2800"/>
              <a:t>Rôle des paramètres dans les fonctions.</a:t>
            </a:r>
            <a:endParaRPr sz="2800"/>
          </a:p>
        </p:txBody>
      </p:sp>
      <p:pic>
        <p:nvPicPr>
          <p:cNvPr id="199" name="Google Shape;199;p26">
            <a:hlinkClick r:id="rId3"/>
          </p:cNvPr>
          <p:cNvPicPr preferRelativeResize="0"/>
          <p:nvPr/>
        </p:nvPicPr>
        <p:blipFill rotWithShape="1">
          <a:blip r:embed="rId4">
            <a:alphaModFix/>
          </a:blip>
          <a:srcRect b="0" l="0" r="0" t="0"/>
          <a:stretch/>
        </p:blipFill>
        <p:spPr>
          <a:xfrm>
            <a:off x="7075364" y="5608950"/>
            <a:ext cx="4210050" cy="7620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4" name="Shape 204"/>
        <p:cNvGrpSpPr/>
        <p:nvPr/>
      </p:nvGrpSpPr>
      <p:grpSpPr>
        <a:xfrm>
          <a:off x="0" y="0"/>
          <a:ext cx="0" cy="0"/>
          <a:chOff x="0" y="0"/>
          <a:chExt cx="0" cy="0"/>
        </a:xfrm>
      </p:grpSpPr>
      <p:sp>
        <p:nvSpPr>
          <p:cNvPr id="205" name="Google Shape;205;p27"/>
          <p:cNvSpPr txBox="1"/>
          <p:nvPr>
            <p:ph idx="4294967295" type="title"/>
          </p:nvPr>
        </p:nvSpPr>
        <p:spPr>
          <a:xfrm>
            <a:off x="914400" y="304800"/>
            <a:ext cx="10926300" cy="13563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accent1"/>
              </a:buClr>
              <a:buSzPts val="4400"/>
              <a:buFont typeface="Corbel"/>
              <a:buNone/>
            </a:pPr>
            <a:r>
              <a:rPr lang="fr-CA">
                <a:solidFill>
                  <a:srgbClr val="7DFFB1"/>
                </a:solidFill>
              </a:rPr>
              <a:t>L’espace enseignant</a:t>
            </a:r>
            <a:r>
              <a:rPr lang="fr-CA">
                <a:solidFill>
                  <a:srgbClr val="7DFFB1"/>
                </a:solidFill>
              </a:rPr>
              <a:t> de Graspable Math</a:t>
            </a:r>
            <a:endParaRPr>
              <a:solidFill>
                <a:srgbClr val="7DFFB1"/>
              </a:solidFill>
            </a:endParaRPr>
          </a:p>
        </p:txBody>
      </p:sp>
      <p:pic>
        <p:nvPicPr>
          <p:cNvPr id="206" name="Google Shape;206;p27"/>
          <p:cNvPicPr preferRelativeResize="0"/>
          <p:nvPr/>
        </p:nvPicPr>
        <p:blipFill rotWithShape="1">
          <a:blip r:embed="rId3">
            <a:alphaModFix/>
          </a:blip>
          <a:srcRect b="3920" l="3151" r="1837" t="4489"/>
          <a:stretch/>
        </p:blipFill>
        <p:spPr>
          <a:xfrm>
            <a:off x="2332892" y="1584960"/>
            <a:ext cx="7291753" cy="4106595"/>
          </a:xfrm>
          <a:prstGeom prst="rect">
            <a:avLst/>
          </a:prstGeom>
          <a:noFill/>
          <a:ln>
            <a:noFill/>
          </a:ln>
        </p:spPr>
      </p:pic>
      <p:sp>
        <p:nvSpPr>
          <p:cNvPr id="207" name="Google Shape;207;p27">
            <a:hlinkClick r:id="rId4"/>
          </p:cNvPr>
          <p:cNvSpPr txBox="1"/>
          <p:nvPr/>
        </p:nvSpPr>
        <p:spPr>
          <a:xfrm>
            <a:off x="2332900" y="5754600"/>
            <a:ext cx="7715400" cy="90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sz="2000" u="sng">
                <a:solidFill>
                  <a:srgbClr val="7DFFB1"/>
                </a:solidFill>
                <a:latin typeface="Titillium Web Light"/>
                <a:ea typeface="Titillium Web Light"/>
                <a:cs typeface="Titillium Web Light"/>
                <a:sym typeface="Titillium Web Light"/>
                <a:hlinkClick r:id="rId5"/>
              </a:rPr>
              <a:t>activities.graspablemath.com</a:t>
            </a:r>
            <a:endParaRPr sz="2000">
              <a:solidFill>
                <a:srgbClr val="7DFFB1"/>
              </a:solidFill>
              <a:latin typeface="Titillium Web Light"/>
              <a:ea typeface="Titillium Web Light"/>
              <a:cs typeface="Titillium Web Light"/>
              <a:sym typeface="Titillium Web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2" name="Shape 212"/>
        <p:cNvGrpSpPr/>
        <p:nvPr/>
      </p:nvGrpSpPr>
      <p:grpSpPr>
        <a:xfrm>
          <a:off x="0" y="0"/>
          <a:ext cx="0" cy="0"/>
          <a:chOff x="0" y="0"/>
          <a:chExt cx="0" cy="0"/>
        </a:xfrm>
      </p:grpSpPr>
      <p:sp>
        <p:nvSpPr>
          <p:cNvPr id="213" name="Google Shape;213;p28"/>
          <p:cNvSpPr txBox="1"/>
          <p:nvPr>
            <p:ph idx="4294967295" type="title"/>
          </p:nvPr>
        </p:nvSpPr>
        <p:spPr>
          <a:xfrm>
            <a:off x="762000" y="304800"/>
            <a:ext cx="9875400" cy="13563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accent1"/>
              </a:buClr>
              <a:buSzPts val="4400"/>
              <a:buFont typeface="Corbel"/>
              <a:buNone/>
            </a:pPr>
            <a:r>
              <a:rPr lang="fr-CA">
                <a:solidFill>
                  <a:srgbClr val="7DFFB1"/>
                </a:solidFill>
              </a:rPr>
              <a:t>L’activité vue de l’élève</a:t>
            </a:r>
            <a:endParaRPr>
              <a:solidFill>
                <a:srgbClr val="7DFFB1"/>
              </a:solidFill>
            </a:endParaRPr>
          </a:p>
        </p:txBody>
      </p:sp>
      <p:pic>
        <p:nvPicPr>
          <p:cNvPr id="214" name="Google Shape;214;p28"/>
          <p:cNvPicPr preferRelativeResize="0"/>
          <p:nvPr/>
        </p:nvPicPr>
        <p:blipFill rotWithShape="1">
          <a:blip r:embed="rId3">
            <a:alphaModFix/>
          </a:blip>
          <a:srcRect b="0" l="0" r="0" t="0"/>
          <a:stretch/>
        </p:blipFill>
        <p:spPr>
          <a:xfrm>
            <a:off x="852487" y="1767837"/>
            <a:ext cx="5957461" cy="1661163"/>
          </a:xfrm>
          <a:prstGeom prst="rect">
            <a:avLst/>
          </a:prstGeom>
          <a:noFill/>
          <a:ln>
            <a:noFill/>
          </a:ln>
        </p:spPr>
      </p:pic>
      <p:pic>
        <p:nvPicPr>
          <p:cNvPr id="215" name="Google Shape;215;p28"/>
          <p:cNvPicPr preferRelativeResize="0"/>
          <p:nvPr/>
        </p:nvPicPr>
        <p:blipFill rotWithShape="1">
          <a:blip r:embed="rId4">
            <a:alphaModFix/>
          </a:blip>
          <a:srcRect b="0" l="0" r="0" t="0"/>
          <a:stretch/>
        </p:blipFill>
        <p:spPr>
          <a:xfrm>
            <a:off x="7009844" y="1804671"/>
            <a:ext cx="4789243" cy="2639051"/>
          </a:xfrm>
          <a:prstGeom prst="rect">
            <a:avLst/>
          </a:prstGeom>
          <a:noFill/>
          <a:ln>
            <a:noFill/>
          </a:ln>
        </p:spPr>
      </p:pic>
      <p:pic>
        <p:nvPicPr>
          <p:cNvPr id="216" name="Google Shape;216;p28">
            <a:hlinkClick r:id="rId5"/>
          </p:cNvPr>
          <p:cNvPicPr preferRelativeResize="0"/>
          <p:nvPr/>
        </p:nvPicPr>
        <p:blipFill>
          <a:blip r:embed="rId6">
            <a:alphaModFix/>
          </a:blip>
          <a:stretch>
            <a:fillRect/>
          </a:stretch>
        </p:blipFill>
        <p:spPr>
          <a:xfrm>
            <a:off x="8805221" y="5134326"/>
            <a:ext cx="1966700" cy="954850"/>
          </a:xfrm>
          <a:prstGeom prst="rect">
            <a:avLst/>
          </a:prstGeom>
          <a:noFill/>
          <a:ln>
            <a:noFill/>
          </a:ln>
        </p:spPr>
      </p:pic>
      <p:pic>
        <p:nvPicPr>
          <p:cNvPr id="217" name="Google Shape;217;p28"/>
          <p:cNvPicPr preferRelativeResize="0"/>
          <p:nvPr/>
        </p:nvPicPr>
        <p:blipFill>
          <a:blip r:embed="rId7">
            <a:alphaModFix/>
          </a:blip>
          <a:stretch>
            <a:fillRect/>
          </a:stretch>
        </p:blipFill>
        <p:spPr>
          <a:xfrm>
            <a:off x="1545300" y="3549275"/>
            <a:ext cx="4571819" cy="31242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2" name="Shape 222"/>
        <p:cNvGrpSpPr/>
        <p:nvPr/>
      </p:nvGrpSpPr>
      <p:grpSpPr>
        <a:xfrm>
          <a:off x="0" y="0"/>
          <a:ext cx="0" cy="0"/>
          <a:chOff x="0" y="0"/>
          <a:chExt cx="0" cy="0"/>
        </a:xfrm>
      </p:grpSpPr>
      <p:sp>
        <p:nvSpPr>
          <p:cNvPr id="223" name="Google Shape;223;p29"/>
          <p:cNvSpPr txBox="1"/>
          <p:nvPr>
            <p:ph idx="4294967295" type="title"/>
          </p:nvPr>
        </p:nvSpPr>
        <p:spPr>
          <a:xfrm>
            <a:off x="914400" y="228600"/>
            <a:ext cx="9875400" cy="13563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accent1"/>
              </a:buClr>
              <a:buSzPts val="4400"/>
              <a:buFont typeface="Corbel"/>
              <a:buNone/>
            </a:pPr>
            <a:r>
              <a:rPr lang="fr-CA">
                <a:solidFill>
                  <a:srgbClr val="7DFFB1"/>
                </a:solidFill>
              </a:rPr>
              <a:t>L’activité vue de l’enseignant</a:t>
            </a:r>
            <a:endParaRPr>
              <a:solidFill>
                <a:srgbClr val="7DFFB1"/>
              </a:solidFill>
            </a:endParaRPr>
          </a:p>
        </p:txBody>
      </p:sp>
      <p:pic>
        <p:nvPicPr>
          <p:cNvPr id="224" name="Google Shape;224;p29"/>
          <p:cNvPicPr preferRelativeResize="0"/>
          <p:nvPr/>
        </p:nvPicPr>
        <p:blipFill rotWithShape="1">
          <a:blip r:embed="rId3">
            <a:alphaModFix/>
          </a:blip>
          <a:srcRect b="0" l="0" r="0" t="0"/>
          <a:stretch/>
        </p:blipFill>
        <p:spPr>
          <a:xfrm>
            <a:off x="1041943" y="1576425"/>
            <a:ext cx="4930309" cy="2823136"/>
          </a:xfrm>
          <a:prstGeom prst="rect">
            <a:avLst/>
          </a:prstGeom>
          <a:noFill/>
          <a:ln>
            <a:noFill/>
          </a:ln>
        </p:spPr>
      </p:pic>
      <p:pic>
        <p:nvPicPr>
          <p:cNvPr id="225" name="Google Shape;225;p29"/>
          <p:cNvPicPr preferRelativeResize="0"/>
          <p:nvPr/>
        </p:nvPicPr>
        <p:blipFill rotWithShape="1">
          <a:blip r:embed="rId4">
            <a:alphaModFix/>
          </a:blip>
          <a:srcRect b="0" l="0" r="0" t="0"/>
          <a:stretch/>
        </p:blipFill>
        <p:spPr>
          <a:xfrm>
            <a:off x="6431521" y="1631633"/>
            <a:ext cx="5253455" cy="3170026"/>
          </a:xfrm>
          <a:prstGeom prst="rect">
            <a:avLst/>
          </a:prstGeom>
          <a:noFill/>
          <a:ln>
            <a:noFill/>
          </a:ln>
        </p:spPr>
      </p:pic>
      <p:pic>
        <p:nvPicPr>
          <p:cNvPr id="226" name="Google Shape;226;p29"/>
          <p:cNvPicPr preferRelativeResize="0"/>
          <p:nvPr/>
        </p:nvPicPr>
        <p:blipFill rotWithShape="1">
          <a:blip r:embed="rId5">
            <a:alphaModFix/>
          </a:blip>
          <a:srcRect b="0" l="0" r="0" t="0"/>
          <a:stretch/>
        </p:blipFill>
        <p:spPr>
          <a:xfrm>
            <a:off x="1041943" y="4672637"/>
            <a:ext cx="4718538" cy="1692994"/>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0" name="Shape 230"/>
        <p:cNvGrpSpPr/>
        <p:nvPr/>
      </p:nvGrpSpPr>
      <p:grpSpPr>
        <a:xfrm>
          <a:off x="0" y="0"/>
          <a:ext cx="0" cy="0"/>
          <a:chOff x="0" y="0"/>
          <a:chExt cx="0" cy="0"/>
        </a:xfrm>
      </p:grpSpPr>
      <p:sp>
        <p:nvSpPr>
          <p:cNvPr id="231" name="Google Shape;231;p30"/>
          <p:cNvSpPr txBox="1"/>
          <p:nvPr>
            <p:ph type="title"/>
          </p:nvPr>
        </p:nvSpPr>
        <p:spPr>
          <a:xfrm>
            <a:off x="1143000" y="228600"/>
            <a:ext cx="9875400" cy="13563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accent1"/>
              </a:buClr>
              <a:buSzPts val="4400"/>
              <a:buFont typeface="Corbel"/>
              <a:buNone/>
            </a:pPr>
            <a:r>
              <a:rPr lang="fr-CA">
                <a:solidFill>
                  <a:srgbClr val="7DFFB1"/>
                </a:solidFill>
              </a:rPr>
              <a:t>La construction d’activités</a:t>
            </a:r>
            <a:endParaRPr>
              <a:solidFill>
                <a:srgbClr val="7DFFB1"/>
              </a:solidFill>
            </a:endParaRPr>
          </a:p>
        </p:txBody>
      </p:sp>
      <p:sp>
        <p:nvSpPr>
          <p:cNvPr id="232" name="Google Shape;232;p30"/>
          <p:cNvSpPr txBox="1"/>
          <p:nvPr>
            <p:ph idx="1" type="body"/>
          </p:nvPr>
        </p:nvSpPr>
        <p:spPr>
          <a:xfrm>
            <a:off x="1143000" y="1623150"/>
            <a:ext cx="7839300" cy="4492500"/>
          </a:xfrm>
          <a:prstGeom prst="rect">
            <a:avLst/>
          </a:prstGeom>
          <a:noFill/>
          <a:ln>
            <a:noFill/>
          </a:ln>
        </p:spPr>
        <p:txBody>
          <a:bodyPr anchorCtr="0" anchor="t" bIns="45700" lIns="91425" spcFirstLastPara="1" rIns="91425" wrap="square" tIns="45700">
            <a:noAutofit/>
          </a:bodyPr>
          <a:lstStyle/>
          <a:p>
            <a:pPr indent="-248920" lvl="0" marL="228600" rtl="0" algn="l">
              <a:lnSpc>
                <a:spcPct val="90000"/>
              </a:lnSpc>
              <a:spcBef>
                <a:spcPts val="0"/>
              </a:spcBef>
              <a:spcAft>
                <a:spcPts val="0"/>
              </a:spcAft>
              <a:buSzPts val="2800"/>
              <a:buChar char="▰"/>
            </a:pPr>
            <a:r>
              <a:rPr lang="fr-CA" sz="2800"/>
              <a:t>Se créer un compte;</a:t>
            </a:r>
            <a:endParaRPr sz="2800"/>
          </a:p>
          <a:p>
            <a:pPr indent="-248920" lvl="0" marL="228600" rtl="0" algn="l">
              <a:lnSpc>
                <a:spcPct val="90000"/>
              </a:lnSpc>
              <a:spcBef>
                <a:spcPts val="1400"/>
              </a:spcBef>
              <a:spcAft>
                <a:spcPts val="0"/>
              </a:spcAft>
              <a:buSzPts val="2800"/>
              <a:buChar char="▰"/>
            </a:pPr>
            <a:r>
              <a:rPr lang="fr-CA" sz="2800"/>
              <a:t>Voir les Webinaires ou les infos (anglais);</a:t>
            </a:r>
            <a:endParaRPr sz="2800"/>
          </a:p>
          <a:p>
            <a:pPr indent="-248920" lvl="0" marL="228600" rtl="0" algn="l">
              <a:lnSpc>
                <a:spcPct val="90000"/>
              </a:lnSpc>
              <a:spcBef>
                <a:spcPts val="1400"/>
              </a:spcBef>
              <a:spcAft>
                <a:spcPts val="0"/>
              </a:spcAft>
              <a:buSzPts val="2800"/>
              <a:buChar char="▰"/>
            </a:pPr>
            <a:r>
              <a:rPr lang="fr-CA" sz="2800"/>
              <a:t>Voir les activités publiques;</a:t>
            </a:r>
            <a:endParaRPr sz="2800"/>
          </a:p>
          <a:p>
            <a:pPr indent="-248920" lvl="0" marL="228600" rtl="0" algn="l">
              <a:lnSpc>
                <a:spcPct val="90000"/>
              </a:lnSpc>
              <a:spcBef>
                <a:spcPts val="1400"/>
              </a:spcBef>
              <a:spcAft>
                <a:spcPts val="0"/>
              </a:spcAft>
              <a:buSzPts val="2800"/>
              <a:buChar char="▰"/>
            </a:pPr>
            <a:r>
              <a:rPr lang="fr-CA" sz="2800"/>
              <a:t>Créer une activité ou faire une copie d’une activité publique;</a:t>
            </a:r>
            <a:endParaRPr sz="2800"/>
          </a:p>
          <a:p>
            <a:pPr indent="-269240" lvl="1" marL="457200" rtl="0" algn="l">
              <a:lnSpc>
                <a:spcPct val="90000"/>
              </a:lnSpc>
              <a:spcBef>
                <a:spcPts val="1400"/>
              </a:spcBef>
              <a:spcAft>
                <a:spcPts val="0"/>
              </a:spcAft>
              <a:buSzPts val="2800"/>
              <a:buChar char="○"/>
            </a:pPr>
            <a:r>
              <a:rPr lang="fr-CA" sz="2800"/>
              <a:t>On peut éditer des activités faites par d’autres</a:t>
            </a:r>
            <a:endParaRPr sz="2800"/>
          </a:p>
          <a:p>
            <a:pPr indent="-248920" lvl="0" marL="228600" rtl="0" algn="l">
              <a:lnSpc>
                <a:spcPct val="90000"/>
              </a:lnSpc>
              <a:spcBef>
                <a:spcPts val="1400"/>
              </a:spcBef>
              <a:spcAft>
                <a:spcPts val="0"/>
              </a:spcAft>
              <a:buSzPts val="2800"/>
              <a:buChar char="▰"/>
            </a:pPr>
            <a:r>
              <a:rPr lang="fr-CA" sz="2800"/>
              <a:t>Créer une session et la diffuser aux élèves;</a:t>
            </a:r>
            <a:endParaRPr sz="2800"/>
          </a:p>
          <a:p>
            <a:pPr indent="-248920" lvl="0" marL="228600" rtl="0" algn="l">
              <a:lnSpc>
                <a:spcPct val="90000"/>
              </a:lnSpc>
              <a:spcBef>
                <a:spcPts val="1400"/>
              </a:spcBef>
              <a:spcAft>
                <a:spcPts val="0"/>
              </a:spcAft>
              <a:buSzPts val="2800"/>
              <a:buChar char="▰"/>
            </a:pPr>
            <a:r>
              <a:rPr lang="fr-CA" sz="2800"/>
              <a:t>Observer les résultats et faire le suivi;</a:t>
            </a:r>
            <a:endParaRPr sz="2800"/>
          </a:p>
          <a:p>
            <a:pPr indent="-248920" lvl="0" marL="228600" rtl="0" algn="l">
              <a:lnSpc>
                <a:spcPct val="90000"/>
              </a:lnSpc>
              <a:spcBef>
                <a:spcPts val="1400"/>
              </a:spcBef>
              <a:spcAft>
                <a:spcPts val="0"/>
              </a:spcAft>
              <a:buSzPts val="2800"/>
              <a:buChar char="▰"/>
            </a:pPr>
            <a:r>
              <a:rPr lang="fr-CA" sz="2800"/>
              <a:t>Publier nos activités afin de bonifier la banque.</a:t>
            </a:r>
            <a:endParaRPr sz="2800"/>
          </a:p>
        </p:txBody>
      </p:sp>
      <p:pic>
        <p:nvPicPr>
          <p:cNvPr id="233" name="Google Shape;233;p30"/>
          <p:cNvPicPr preferRelativeResize="0"/>
          <p:nvPr/>
        </p:nvPicPr>
        <p:blipFill rotWithShape="1">
          <a:blip r:embed="rId3">
            <a:alphaModFix/>
          </a:blip>
          <a:srcRect b="0" l="0" r="0" t="0"/>
          <a:stretch/>
        </p:blipFill>
        <p:spPr>
          <a:xfrm>
            <a:off x="9414362" y="2057400"/>
            <a:ext cx="1704975" cy="324802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8" name="Shape 238"/>
        <p:cNvGrpSpPr/>
        <p:nvPr/>
      </p:nvGrpSpPr>
      <p:grpSpPr>
        <a:xfrm>
          <a:off x="0" y="0"/>
          <a:ext cx="0" cy="0"/>
          <a:chOff x="0" y="0"/>
          <a:chExt cx="0" cy="0"/>
        </a:xfrm>
      </p:grpSpPr>
      <p:sp>
        <p:nvSpPr>
          <p:cNvPr id="239" name="Google Shape;239;p31"/>
          <p:cNvSpPr txBox="1"/>
          <p:nvPr>
            <p:ph type="title"/>
          </p:nvPr>
        </p:nvSpPr>
        <p:spPr>
          <a:xfrm>
            <a:off x="1143000" y="609600"/>
            <a:ext cx="9875520" cy="135636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accent1"/>
              </a:buClr>
              <a:buSzPts val="4400"/>
              <a:buFont typeface="Corbel"/>
              <a:buNone/>
            </a:pPr>
            <a:r>
              <a:rPr lang="fr-CA">
                <a:solidFill>
                  <a:srgbClr val="7DFFB1"/>
                </a:solidFill>
              </a:rPr>
              <a:t>Modification et création d’activités</a:t>
            </a:r>
            <a:endParaRPr>
              <a:solidFill>
                <a:srgbClr val="7DFFB1"/>
              </a:solidFill>
            </a:endParaRPr>
          </a:p>
        </p:txBody>
      </p:sp>
      <p:sp>
        <p:nvSpPr>
          <p:cNvPr id="240" name="Google Shape;240;p31"/>
          <p:cNvSpPr txBox="1"/>
          <p:nvPr>
            <p:ph idx="1" type="body"/>
          </p:nvPr>
        </p:nvSpPr>
        <p:spPr>
          <a:xfrm>
            <a:off x="1143000" y="2057400"/>
            <a:ext cx="5631900" cy="2174700"/>
          </a:xfrm>
          <a:prstGeom prst="rect">
            <a:avLst/>
          </a:prstGeom>
          <a:noFill/>
          <a:ln>
            <a:noFill/>
          </a:ln>
        </p:spPr>
        <p:txBody>
          <a:bodyPr anchorCtr="0" anchor="t" bIns="45700" lIns="91425" spcFirstLastPara="1" rIns="91425" wrap="square" tIns="45700">
            <a:noAutofit/>
          </a:bodyPr>
          <a:lstStyle/>
          <a:p>
            <a:pPr indent="0" lvl="0" marL="45720" rtl="0" algn="l">
              <a:lnSpc>
                <a:spcPct val="90000"/>
              </a:lnSpc>
              <a:spcBef>
                <a:spcPts val="0"/>
              </a:spcBef>
              <a:spcAft>
                <a:spcPts val="0"/>
              </a:spcAft>
              <a:buSzPts val="1760"/>
              <a:buNone/>
            </a:pPr>
            <a:r>
              <a:rPr b="1" lang="fr-CA"/>
              <a:t>Trois types de tâches:</a:t>
            </a:r>
            <a:endParaRPr b="1"/>
          </a:p>
          <a:p>
            <a:pPr indent="-182880" lvl="0" marL="228600" rtl="0" algn="l">
              <a:lnSpc>
                <a:spcPct val="90000"/>
              </a:lnSpc>
              <a:spcBef>
                <a:spcPts val="1400"/>
              </a:spcBef>
              <a:spcAft>
                <a:spcPts val="0"/>
              </a:spcAft>
              <a:buSzPts val="1760"/>
              <a:buChar char="▰"/>
            </a:pPr>
            <a:r>
              <a:rPr lang="fr-CA"/>
              <a:t>Multimédia (</a:t>
            </a:r>
            <a:r>
              <a:rPr lang="fr-CA" sz="1800"/>
              <a:t>gif, lien, image, texte, vidéo</a:t>
            </a:r>
            <a:r>
              <a:rPr lang="fr-CA"/>
              <a:t>)</a:t>
            </a:r>
            <a:endParaRPr/>
          </a:p>
          <a:p>
            <a:pPr indent="-182880" lvl="0" marL="228600" rtl="0" algn="l">
              <a:lnSpc>
                <a:spcPct val="90000"/>
              </a:lnSpc>
              <a:spcBef>
                <a:spcPts val="1400"/>
              </a:spcBef>
              <a:spcAft>
                <a:spcPts val="0"/>
              </a:spcAft>
              <a:buSzPts val="1760"/>
              <a:buChar char="▰"/>
            </a:pPr>
            <a:r>
              <a:rPr lang="fr-CA"/>
              <a:t>Avec un but à atteindre (Goal state)</a:t>
            </a:r>
            <a:endParaRPr/>
          </a:p>
          <a:p>
            <a:pPr indent="-182880" lvl="0" marL="228600" rtl="0" algn="l">
              <a:lnSpc>
                <a:spcPct val="90000"/>
              </a:lnSpc>
              <a:spcBef>
                <a:spcPts val="1400"/>
              </a:spcBef>
              <a:spcAft>
                <a:spcPts val="0"/>
              </a:spcAft>
              <a:buSzPts val="1760"/>
              <a:buChar char="▰"/>
            </a:pPr>
            <a:r>
              <a:rPr lang="fr-CA"/>
              <a:t>Canvas</a:t>
            </a:r>
            <a:endParaRPr/>
          </a:p>
        </p:txBody>
      </p:sp>
      <p:pic>
        <p:nvPicPr>
          <p:cNvPr id="241" name="Google Shape;241;p31"/>
          <p:cNvPicPr preferRelativeResize="0"/>
          <p:nvPr/>
        </p:nvPicPr>
        <p:blipFill rotWithShape="1">
          <a:blip r:embed="rId3">
            <a:alphaModFix/>
          </a:blip>
          <a:srcRect b="0" l="0" r="0" t="0"/>
          <a:stretch/>
        </p:blipFill>
        <p:spPr>
          <a:xfrm>
            <a:off x="7206049" y="1965951"/>
            <a:ext cx="4323500" cy="1794175"/>
          </a:xfrm>
          <a:prstGeom prst="rect">
            <a:avLst/>
          </a:prstGeom>
          <a:noFill/>
          <a:ln>
            <a:noFill/>
          </a:ln>
        </p:spPr>
      </p:pic>
      <p:pic>
        <p:nvPicPr>
          <p:cNvPr id="242" name="Google Shape;242;p31"/>
          <p:cNvPicPr preferRelativeResize="0"/>
          <p:nvPr/>
        </p:nvPicPr>
        <p:blipFill>
          <a:blip r:embed="rId4">
            <a:alphaModFix/>
          </a:blip>
          <a:stretch>
            <a:fillRect/>
          </a:stretch>
        </p:blipFill>
        <p:spPr>
          <a:xfrm>
            <a:off x="5097138" y="4232088"/>
            <a:ext cx="3124200" cy="2066925"/>
          </a:xfrm>
          <a:prstGeom prst="rect">
            <a:avLst/>
          </a:prstGeom>
          <a:noFill/>
          <a:ln>
            <a:noFill/>
          </a:ln>
        </p:spPr>
      </p:pic>
      <p:pic>
        <p:nvPicPr>
          <p:cNvPr id="243" name="Google Shape;243;p31"/>
          <p:cNvPicPr preferRelativeResize="0"/>
          <p:nvPr/>
        </p:nvPicPr>
        <p:blipFill>
          <a:blip r:embed="rId5">
            <a:alphaModFix/>
          </a:blip>
          <a:stretch>
            <a:fillRect/>
          </a:stretch>
        </p:blipFill>
        <p:spPr>
          <a:xfrm>
            <a:off x="8789850" y="3948260"/>
            <a:ext cx="2608582" cy="2634616"/>
          </a:xfrm>
          <a:prstGeom prst="rect">
            <a:avLst/>
          </a:prstGeom>
          <a:noFill/>
          <a:ln>
            <a:noFill/>
          </a:ln>
        </p:spPr>
      </p:pic>
      <p:sp>
        <p:nvSpPr>
          <p:cNvPr id="244" name="Google Shape;244;p31"/>
          <p:cNvSpPr txBox="1"/>
          <p:nvPr/>
        </p:nvSpPr>
        <p:spPr>
          <a:xfrm>
            <a:off x="1382925" y="5421577"/>
            <a:ext cx="2702400" cy="5547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fr-CA" sz="1800">
                <a:highlight>
                  <a:srgbClr val="FFFF00"/>
                </a:highlight>
                <a:latin typeface="Century Gothic"/>
                <a:ea typeface="Century Gothic"/>
                <a:cs typeface="Century Gothic"/>
                <a:sym typeface="Century Gothic"/>
              </a:rPr>
              <a:t>Édition d’activités</a:t>
            </a:r>
            <a:endParaRPr sz="1800">
              <a:highlight>
                <a:srgbClr val="FFFF00"/>
              </a:highlight>
              <a:latin typeface="Century Gothic"/>
              <a:ea typeface="Century Gothic"/>
              <a:cs typeface="Century Gothic"/>
              <a:sym typeface="Century Gothic"/>
            </a:endParaRPr>
          </a:p>
        </p:txBody>
      </p:sp>
      <p:cxnSp>
        <p:nvCxnSpPr>
          <p:cNvPr id="245" name="Google Shape;245;p31"/>
          <p:cNvCxnSpPr/>
          <p:nvPr/>
        </p:nvCxnSpPr>
        <p:spPr>
          <a:xfrm>
            <a:off x="4085325" y="5684575"/>
            <a:ext cx="2867100" cy="177600"/>
          </a:xfrm>
          <a:prstGeom prst="straightConnector1">
            <a:avLst/>
          </a:prstGeom>
          <a:noFill/>
          <a:ln cap="flat" cmpd="sng" w="28575">
            <a:solidFill>
              <a:srgbClr val="FAA22A"/>
            </a:solidFill>
            <a:prstDash val="solid"/>
            <a:round/>
            <a:headEnd len="med" w="med" type="none"/>
            <a:tailEnd len="med" w="med" type="triangle"/>
          </a:ln>
        </p:spPr>
      </p:cxn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0" name="Shape 250"/>
        <p:cNvGrpSpPr/>
        <p:nvPr/>
      </p:nvGrpSpPr>
      <p:grpSpPr>
        <a:xfrm>
          <a:off x="0" y="0"/>
          <a:ext cx="0" cy="0"/>
          <a:chOff x="0" y="0"/>
          <a:chExt cx="0" cy="0"/>
        </a:xfrm>
      </p:grpSpPr>
      <p:sp>
        <p:nvSpPr>
          <p:cNvPr id="251" name="Google Shape;251;p32"/>
          <p:cNvSpPr txBox="1"/>
          <p:nvPr>
            <p:ph idx="4294967295" type="title"/>
          </p:nvPr>
        </p:nvSpPr>
        <p:spPr>
          <a:xfrm>
            <a:off x="762000" y="609600"/>
            <a:ext cx="9875400" cy="13563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fr-CA">
                <a:solidFill>
                  <a:srgbClr val="7DFFB1"/>
                </a:solidFill>
              </a:rPr>
              <a:t>Création de session</a:t>
            </a:r>
            <a:endParaRPr>
              <a:solidFill>
                <a:srgbClr val="7DFFB1"/>
              </a:solidFill>
            </a:endParaRPr>
          </a:p>
        </p:txBody>
      </p:sp>
      <p:pic>
        <p:nvPicPr>
          <p:cNvPr id="252" name="Google Shape;252;p32"/>
          <p:cNvPicPr preferRelativeResize="0"/>
          <p:nvPr/>
        </p:nvPicPr>
        <p:blipFill>
          <a:blip r:embed="rId3">
            <a:alphaModFix/>
          </a:blip>
          <a:stretch>
            <a:fillRect/>
          </a:stretch>
        </p:blipFill>
        <p:spPr>
          <a:xfrm>
            <a:off x="732975" y="2611725"/>
            <a:ext cx="9393125" cy="494375"/>
          </a:xfrm>
          <a:prstGeom prst="rect">
            <a:avLst/>
          </a:prstGeom>
          <a:noFill/>
          <a:ln>
            <a:noFill/>
          </a:ln>
        </p:spPr>
      </p:pic>
      <p:pic>
        <p:nvPicPr>
          <p:cNvPr id="253" name="Google Shape;253;p32"/>
          <p:cNvPicPr preferRelativeResize="0"/>
          <p:nvPr/>
        </p:nvPicPr>
        <p:blipFill>
          <a:blip r:embed="rId4">
            <a:alphaModFix/>
          </a:blip>
          <a:stretch>
            <a:fillRect/>
          </a:stretch>
        </p:blipFill>
        <p:spPr>
          <a:xfrm>
            <a:off x="732963" y="3393150"/>
            <a:ext cx="10726076" cy="2774150"/>
          </a:xfrm>
          <a:prstGeom prst="rect">
            <a:avLst/>
          </a:prstGeom>
          <a:noFill/>
          <a:ln>
            <a:noFill/>
          </a:ln>
        </p:spPr>
      </p:pic>
      <p:pic>
        <p:nvPicPr>
          <p:cNvPr id="254" name="Google Shape;254;p32"/>
          <p:cNvPicPr preferRelativeResize="0"/>
          <p:nvPr/>
        </p:nvPicPr>
        <p:blipFill>
          <a:blip r:embed="rId5">
            <a:alphaModFix/>
          </a:blip>
          <a:stretch>
            <a:fillRect/>
          </a:stretch>
        </p:blipFill>
        <p:spPr>
          <a:xfrm>
            <a:off x="8591175" y="625750"/>
            <a:ext cx="3067050" cy="132397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8" name="Shape 258"/>
        <p:cNvGrpSpPr/>
        <p:nvPr/>
      </p:nvGrpSpPr>
      <p:grpSpPr>
        <a:xfrm>
          <a:off x="0" y="0"/>
          <a:ext cx="0" cy="0"/>
          <a:chOff x="0" y="0"/>
          <a:chExt cx="0" cy="0"/>
        </a:xfrm>
      </p:grpSpPr>
      <p:sp>
        <p:nvSpPr>
          <p:cNvPr id="259" name="Google Shape;259;p33"/>
          <p:cNvSpPr txBox="1"/>
          <p:nvPr>
            <p:ph type="title"/>
          </p:nvPr>
        </p:nvSpPr>
        <p:spPr>
          <a:xfrm>
            <a:off x="1143075" y="609600"/>
            <a:ext cx="10275300" cy="11166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accent1"/>
              </a:buClr>
              <a:buSzPts val="4400"/>
              <a:buFont typeface="Corbel"/>
              <a:buNone/>
            </a:pPr>
            <a:r>
              <a:rPr lang="fr-CA">
                <a:solidFill>
                  <a:srgbClr val="7DFFB1"/>
                </a:solidFill>
              </a:rPr>
              <a:t>Création d’activités d’apprentissage</a:t>
            </a:r>
            <a:endParaRPr>
              <a:solidFill>
                <a:srgbClr val="7DFFB1"/>
              </a:solidFill>
            </a:endParaRPr>
          </a:p>
        </p:txBody>
      </p:sp>
      <p:sp>
        <p:nvSpPr>
          <p:cNvPr id="260" name="Google Shape;260;p33"/>
          <p:cNvSpPr txBox="1"/>
          <p:nvPr>
            <p:ph idx="1" type="body"/>
          </p:nvPr>
        </p:nvSpPr>
        <p:spPr>
          <a:xfrm>
            <a:off x="1159500" y="1191425"/>
            <a:ext cx="9873000" cy="46701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SzPts val="1760"/>
              <a:buNone/>
            </a:pPr>
            <a:r>
              <a:t/>
            </a:r>
            <a:endParaRPr b="1" sz="2500">
              <a:solidFill>
                <a:srgbClr val="7DFFB1"/>
              </a:solidFill>
            </a:endParaRPr>
          </a:p>
          <a:p>
            <a:pPr indent="-229870" lvl="0" marL="228600" rtl="0" algn="l">
              <a:lnSpc>
                <a:spcPct val="90000"/>
              </a:lnSpc>
              <a:spcBef>
                <a:spcPts val="1400"/>
              </a:spcBef>
              <a:spcAft>
                <a:spcPts val="0"/>
              </a:spcAft>
              <a:buSzPts val="2500"/>
              <a:buChar char="▰"/>
            </a:pPr>
            <a:r>
              <a:rPr lang="fr-CA" sz="2500"/>
              <a:t>Création d’un compte dans </a:t>
            </a:r>
            <a:r>
              <a:rPr i="1" lang="fr-CA" sz="2500"/>
              <a:t>Graspable Math</a:t>
            </a:r>
            <a:r>
              <a:rPr lang="fr-CA" sz="2500"/>
              <a:t>;</a:t>
            </a:r>
            <a:endParaRPr sz="2500"/>
          </a:p>
          <a:p>
            <a:pPr indent="-229870" lvl="0" marL="228600" rtl="0" algn="l">
              <a:lnSpc>
                <a:spcPct val="90000"/>
              </a:lnSpc>
              <a:spcBef>
                <a:spcPts val="1000"/>
              </a:spcBef>
              <a:spcAft>
                <a:spcPts val="0"/>
              </a:spcAft>
              <a:buSzPts val="2500"/>
              <a:buChar char="▰"/>
            </a:pPr>
            <a:r>
              <a:rPr lang="fr-CA" sz="2500"/>
              <a:t>Avec le Canvas</a:t>
            </a:r>
            <a:endParaRPr sz="2500"/>
          </a:p>
          <a:p>
            <a:pPr indent="-250190" lvl="1" marL="457200" rtl="0" algn="l">
              <a:lnSpc>
                <a:spcPct val="90000"/>
              </a:lnSpc>
              <a:spcBef>
                <a:spcPts val="1000"/>
              </a:spcBef>
              <a:spcAft>
                <a:spcPts val="0"/>
              </a:spcAft>
              <a:buSzPts val="2500"/>
              <a:buChar char="○"/>
            </a:pPr>
            <a:r>
              <a:rPr lang="fr-CA" sz="2500"/>
              <a:t>Ajout de texte pour les instructions;</a:t>
            </a:r>
            <a:endParaRPr sz="2500"/>
          </a:p>
          <a:p>
            <a:pPr indent="-250190" lvl="1" marL="457200" rtl="0" algn="l">
              <a:lnSpc>
                <a:spcPct val="90000"/>
              </a:lnSpc>
              <a:spcBef>
                <a:spcPts val="500"/>
              </a:spcBef>
              <a:spcAft>
                <a:spcPts val="0"/>
              </a:spcAft>
              <a:buSzPts val="2500"/>
              <a:buChar char="○"/>
            </a:pPr>
            <a:r>
              <a:rPr lang="fr-CA" sz="2500"/>
              <a:t>Ajout d’une vidéo soit pour les instructions, soit pour la mise en situation;</a:t>
            </a:r>
            <a:endParaRPr sz="2500"/>
          </a:p>
          <a:p>
            <a:pPr indent="-250190" lvl="1" marL="457200" rtl="0" algn="l">
              <a:lnSpc>
                <a:spcPct val="90000"/>
              </a:lnSpc>
              <a:spcBef>
                <a:spcPts val="500"/>
              </a:spcBef>
              <a:spcAft>
                <a:spcPts val="0"/>
              </a:spcAft>
              <a:buSzPts val="2500"/>
              <a:buChar char="○"/>
            </a:pPr>
            <a:r>
              <a:rPr lang="fr-CA" sz="2500"/>
              <a:t>Options de partage par lien ou par Google Classroom.</a:t>
            </a:r>
            <a:endParaRPr sz="2500"/>
          </a:p>
          <a:p>
            <a:pPr indent="-229870" lvl="0" marL="228600" rtl="0" algn="l">
              <a:lnSpc>
                <a:spcPct val="90000"/>
              </a:lnSpc>
              <a:spcBef>
                <a:spcPts val="1000"/>
              </a:spcBef>
              <a:spcAft>
                <a:spcPts val="0"/>
              </a:spcAft>
              <a:buSzPts val="2500"/>
              <a:buChar char="▰"/>
            </a:pPr>
            <a:r>
              <a:rPr lang="fr-CA" sz="2500"/>
              <a:t>Avec Graspable Math Activities</a:t>
            </a:r>
            <a:endParaRPr sz="2500"/>
          </a:p>
          <a:p>
            <a:pPr indent="-250190" lvl="1" marL="457200" rtl="0" algn="l">
              <a:lnSpc>
                <a:spcPct val="90000"/>
              </a:lnSpc>
              <a:spcBef>
                <a:spcPts val="1000"/>
              </a:spcBef>
              <a:spcAft>
                <a:spcPts val="0"/>
              </a:spcAft>
              <a:buSzPts val="2500"/>
              <a:buChar char="○"/>
            </a:pPr>
            <a:r>
              <a:rPr lang="fr-CA" sz="2500"/>
              <a:t>Création ou modification d’activités;</a:t>
            </a:r>
            <a:endParaRPr sz="2500"/>
          </a:p>
          <a:p>
            <a:pPr indent="-250190" lvl="1" marL="457200" rtl="0" algn="l">
              <a:lnSpc>
                <a:spcPct val="90000"/>
              </a:lnSpc>
              <a:spcBef>
                <a:spcPts val="500"/>
              </a:spcBef>
              <a:spcAft>
                <a:spcPts val="0"/>
              </a:spcAft>
              <a:buSzPts val="2500"/>
              <a:buChar char="○"/>
            </a:pPr>
            <a:r>
              <a:rPr lang="fr-CA" sz="2500"/>
              <a:t>Création de session et partage avec les élèves;</a:t>
            </a:r>
            <a:endParaRPr sz="2500"/>
          </a:p>
          <a:p>
            <a:pPr indent="-250190" lvl="1" marL="457200" rtl="0" algn="l">
              <a:lnSpc>
                <a:spcPct val="90000"/>
              </a:lnSpc>
              <a:spcBef>
                <a:spcPts val="500"/>
              </a:spcBef>
              <a:spcAft>
                <a:spcPts val="500"/>
              </a:spcAft>
              <a:buSzPts val="2500"/>
              <a:buChar char="○"/>
            </a:pPr>
            <a:r>
              <a:rPr lang="fr-CA" sz="2500"/>
              <a:t>Suivi des résultats.</a:t>
            </a:r>
            <a:endParaRPr sz="250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5" name="Shape 265"/>
        <p:cNvGrpSpPr/>
        <p:nvPr/>
      </p:nvGrpSpPr>
      <p:grpSpPr>
        <a:xfrm>
          <a:off x="0" y="0"/>
          <a:ext cx="0" cy="0"/>
          <a:chOff x="0" y="0"/>
          <a:chExt cx="0" cy="0"/>
        </a:xfrm>
      </p:grpSpPr>
      <p:sp>
        <p:nvSpPr>
          <p:cNvPr id="266" name="Google Shape;266;p34"/>
          <p:cNvSpPr txBox="1"/>
          <p:nvPr/>
        </p:nvSpPr>
        <p:spPr>
          <a:xfrm>
            <a:off x="2553725" y="2763075"/>
            <a:ext cx="4089300" cy="1806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fr-CA" sz="2500">
                <a:solidFill>
                  <a:srgbClr val="FFFFFF"/>
                </a:solidFill>
                <a:latin typeface="Viga"/>
                <a:ea typeface="Viga"/>
                <a:cs typeface="Viga"/>
                <a:sym typeface="Viga"/>
              </a:rPr>
              <a:t>Stéphanie Rioux</a:t>
            </a:r>
            <a:endParaRPr sz="2500">
              <a:solidFill>
                <a:srgbClr val="FFFFFF"/>
              </a:solidFill>
              <a:latin typeface="Viga"/>
              <a:ea typeface="Viga"/>
              <a:cs typeface="Viga"/>
              <a:sym typeface="Viga"/>
            </a:endParaRPr>
          </a:p>
          <a:p>
            <a:pPr indent="0" lvl="0" marL="0" rtl="0" algn="l">
              <a:lnSpc>
                <a:spcPct val="115000"/>
              </a:lnSpc>
              <a:spcBef>
                <a:spcPts val="0"/>
              </a:spcBef>
              <a:spcAft>
                <a:spcPts val="0"/>
              </a:spcAft>
              <a:buNone/>
            </a:pPr>
            <a:r>
              <a:rPr lang="fr-CA" sz="1500">
                <a:solidFill>
                  <a:srgbClr val="FFFFFF"/>
                </a:solidFill>
                <a:latin typeface="Viga"/>
                <a:ea typeface="Viga"/>
                <a:cs typeface="Viga"/>
                <a:sym typeface="Viga"/>
              </a:rPr>
              <a:t>Service national</a:t>
            </a:r>
            <a:endParaRPr sz="1500">
              <a:solidFill>
                <a:srgbClr val="FFFFFF"/>
              </a:solidFill>
              <a:latin typeface="Viga"/>
              <a:ea typeface="Viga"/>
              <a:cs typeface="Viga"/>
              <a:sym typeface="Viga"/>
            </a:endParaRPr>
          </a:p>
          <a:p>
            <a:pPr indent="0" lvl="0" marL="0" rtl="0" algn="l">
              <a:spcBef>
                <a:spcPts val="0"/>
              </a:spcBef>
              <a:spcAft>
                <a:spcPts val="0"/>
              </a:spcAft>
              <a:buNone/>
            </a:pPr>
            <a:r>
              <a:rPr lang="fr-CA">
                <a:solidFill>
                  <a:srgbClr val="FFFFFF"/>
                </a:solidFill>
                <a:latin typeface="Ubuntu"/>
                <a:ea typeface="Ubuntu"/>
                <a:cs typeface="Ubuntu"/>
                <a:sym typeface="Ubuntu"/>
              </a:rPr>
              <a:t>DOMAINE DE LA MATHÉMATIQUE, </a:t>
            </a:r>
            <a:endParaRPr>
              <a:solidFill>
                <a:srgbClr val="FFFFFF"/>
              </a:solidFill>
              <a:latin typeface="Ubuntu"/>
              <a:ea typeface="Ubuntu"/>
              <a:cs typeface="Ubuntu"/>
              <a:sym typeface="Ubuntu"/>
            </a:endParaRPr>
          </a:p>
          <a:p>
            <a:pPr indent="0" lvl="0" marL="0" rtl="0" algn="l">
              <a:spcBef>
                <a:spcPts val="0"/>
              </a:spcBef>
              <a:spcAft>
                <a:spcPts val="0"/>
              </a:spcAft>
              <a:buNone/>
            </a:pPr>
            <a:r>
              <a:rPr lang="fr-CA">
                <a:solidFill>
                  <a:srgbClr val="FFFFFF"/>
                </a:solidFill>
                <a:latin typeface="Ubuntu"/>
                <a:ea typeface="Ubuntu"/>
                <a:cs typeface="Ubuntu"/>
                <a:sym typeface="Ubuntu"/>
              </a:rPr>
              <a:t>DE LA SCIENCE ET TECHNOLOGIE</a:t>
            </a:r>
            <a:endParaRPr>
              <a:solidFill>
                <a:srgbClr val="FFFFFF"/>
              </a:solidFill>
              <a:latin typeface="Ubuntu"/>
              <a:ea typeface="Ubuntu"/>
              <a:cs typeface="Ubuntu"/>
              <a:sym typeface="Ubuntu"/>
            </a:endParaRPr>
          </a:p>
          <a:p>
            <a:pPr indent="0" lvl="0" marL="0" rtl="0" algn="l">
              <a:spcBef>
                <a:spcPts val="0"/>
              </a:spcBef>
              <a:spcAft>
                <a:spcPts val="0"/>
              </a:spcAft>
              <a:buNone/>
            </a:pPr>
            <a:r>
              <a:t/>
            </a:r>
            <a:endParaRPr>
              <a:solidFill>
                <a:srgbClr val="FFFFFF"/>
              </a:solidFill>
              <a:latin typeface="Ubuntu"/>
              <a:ea typeface="Ubuntu"/>
              <a:cs typeface="Ubuntu"/>
              <a:sym typeface="Ubuntu"/>
            </a:endParaRPr>
          </a:p>
          <a:p>
            <a:pPr indent="0" lvl="0" marL="0" rtl="0" algn="l">
              <a:spcBef>
                <a:spcPts val="0"/>
              </a:spcBef>
              <a:spcAft>
                <a:spcPts val="0"/>
              </a:spcAft>
              <a:buNone/>
            </a:pPr>
            <a:r>
              <a:rPr lang="fr-CA">
                <a:solidFill>
                  <a:srgbClr val="FFFFFF"/>
                </a:solidFill>
                <a:latin typeface="Ubuntu"/>
                <a:ea typeface="Ubuntu"/>
                <a:cs typeface="Ubuntu"/>
                <a:sym typeface="Ubuntu"/>
              </a:rPr>
              <a:t>stephanie.rioux@recitmst.qc.ca</a:t>
            </a:r>
            <a:endParaRPr>
              <a:solidFill>
                <a:srgbClr val="FFFFFF"/>
              </a:solidFill>
              <a:latin typeface="Ubuntu"/>
              <a:ea typeface="Ubuntu"/>
              <a:cs typeface="Ubuntu"/>
              <a:sym typeface="Ubuntu"/>
            </a:endParaRPr>
          </a:p>
          <a:p>
            <a:pPr indent="0" lvl="0" marL="0" rtl="0" algn="l">
              <a:spcBef>
                <a:spcPts val="0"/>
              </a:spcBef>
              <a:spcAft>
                <a:spcPts val="0"/>
              </a:spcAft>
              <a:buNone/>
            </a:pPr>
            <a:r>
              <a:t/>
            </a:r>
            <a:endParaRPr>
              <a:solidFill>
                <a:srgbClr val="FFFFFF"/>
              </a:solidFill>
              <a:latin typeface="Roboto"/>
              <a:ea typeface="Roboto"/>
              <a:cs typeface="Roboto"/>
              <a:sym typeface="Roboto"/>
            </a:endParaRPr>
          </a:p>
          <a:p>
            <a:pPr indent="0" lvl="0" marL="0" rtl="0" algn="l">
              <a:spcBef>
                <a:spcPts val="0"/>
              </a:spcBef>
              <a:spcAft>
                <a:spcPts val="0"/>
              </a:spcAft>
              <a:buNone/>
            </a:pPr>
            <a:r>
              <a:t/>
            </a:r>
            <a:endParaRPr>
              <a:solidFill>
                <a:srgbClr val="FFFFFF"/>
              </a:solidFill>
              <a:latin typeface="Roboto"/>
              <a:ea typeface="Roboto"/>
              <a:cs typeface="Roboto"/>
              <a:sym typeface="Roboto"/>
            </a:endParaRPr>
          </a:p>
        </p:txBody>
      </p:sp>
      <p:pic>
        <p:nvPicPr>
          <p:cNvPr id="267" name="Google Shape;267;p34"/>
          <p:cNvPicPr preferRelativeResize="0"/>
          <p:nvPr/>
        </p:nvPicPr>
        <p:blipFill>
          <a:blip r:embed="rId3">
            <a:alphaModFix/>
          </a:blip>
          <a:stretch>
            <a:fillRect/>
          </a:stretch>
        </p:blipFill>
        <p:spPr>
          <a:xfrm>
            <a:off x="1434150" y="2543150"/>
            <a:ext cx="1119575" cy="1806850"/>
          </a:xfrm>
          <a:prstGeom prst="rect">
            <a:avLst/>
          </a:prstGeom>
          <a:noFill/>
          <a:ln>
            <a:noFill/>
          </a:ln>
        </p:spPr>
      </p:pic>
      <p:sp>
        <p:nvSpPr>
          <p:cNvPr id="268" name="Google Shape;268;p34"/>
          <p:cNvSpPr txBox="1"/>
          <p:nvPr/>
        </p:nvSpPr>
        <p:spPr>
          <a:xfrm>
            <a:off x="7896300" y="6183450"/>
            <a:ext cx="2800200" cy="548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rgbClr val="000000"/>
              </a:buClr>
              <a:buSzPts val="1100"/>
              <a:buFont typeface="Arial"/>
              <a:buNone/>
            </a:pPr>
            <a:r>
              <a:rPr b="1" lang="fr-CA">
                <a:solidFill>
                  <a:srgbClr val="FFFFFF"/>
                </a:solidFill>
                <a:latin typeface="Nixie One"/>
                <a:ea typeface="Nixie One"/>
                <a:cs typeface="Nixie One"/>
                <a:sym typeface="Nixie One"/>
              </a:rPr>
              <a:t>CC by-nc-sa </a:t>
            </a:r>
            <a:r>
              <a:rPr b="1" lang="fr-CA" u="sng">
                <a:solidFill>
                  <a:srgbClr val="7DFFB1"/>
                </a:solidFill>
                <a:latin typeface="Nixie One"/>
                <a:ea typeface="Nixie One"/>
                <a:cs typeface="Nixie One"/>
                <a:sym typeface="Nixie One"/>
                <a:hlinkClick r:id="rId4"/>
              </a:rPr>
              <a:t>RÉCIT MST</a:t>
            </a:r>
            <a:endParaRPr b="1">
              <a:solidFill>
                <a:srgbClr val="7DFFB1"/>
              </a:solidFill>
            </a:endParaRPr>
          </a:p>
        </p:txBody>
      </p:sp>
      <p:pic>
        <p:nvPicPr>
          <p:cNvPr id="269" name="Google Shape;269;p34">
            <a:hlinkClick r:id="rId5"/>
          </p:cNvPr>
          <p:cNvPicPr preferRelativeResize="0"/>
          <p:nvPr/>
        </p:nvPicPr>
        <p:blipFill>
          <a:blip r:embed="rId6">
            <a:alphaModFix/>
          </a:blip>
          <a:stretch>
            <a:fillRect/>
          </a:stretch>
        </p:blipFill>
        <p:spPr>
          <a:xfrm>
            <a:off x="10550450" y="6249055"/>
            <a:ext cx="962025" cy="266394"/>
          </a:xfrm>
          <a:prstGeom prst="rect">
            <a:avLst/>
          </a:prstGeom>
          <a:noFill/>
          <a:ln>
            <a:noFill/>
          </a:ln>
        </p:spPr>
      </p:pic>
      <p:sp>
        <p:nvSpPr>
          <p:cNvPr id="270" name="Google Shape;270;p34"/>
          <p:cNvSpPr txBox="1"/>
          <p:nvPr/>
        </p:nvSpPr>
        <p:spPr>
          <a:xfrm>
            <a:off x="740338" y="755225"/>
            <a:ext cx="4089300" cy="1473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fr-CA" sz="8000">
                <a:solidFill>
                  <a:srgbClr val="FFFFFF"/>
                </a:solidFill>
                <a:latin typeface="Titillium Web"/>
                <a:ea typeface="Titillium Web"/>
                <a:cs typeface="Titillium Web"/>
                <a:sym typeface="Titillium Web"/>
              </a:rPr>
              <a:t>Merci!</a:t>
            </a:r>
            <a:endParaRPr b="1" sz="8000">
              <a:solidFill>
                <a:srgbClr val="FFFFFF"/>
              </a:solidFill>
              <a:latin typeface="Titillium Web"/>
              <a:ea typeface="Titillium Web"/>
              <a:cs typeface="Titillium Web"/>
              <a:sym typeface="Titillium Web"/>
            </a:endParaRPr>
          </a:p>
        </p:txBody>
      </p:sp>
    </p:spTree>
  </p:cSld>
  <p:clrMapOvr>
    <a:masterClrMapping/>
  </p:clrMapOvr>
</p:sld>
</file>

<file path=ppt/theme/theme1.xml><?xml version="1.0" encoding="utf-8"?>
<a:theme xmlns:a="http://schemas.openxmlformats.org/drawingml/2006/main" xmlns:r="http://schemas.openxmlformats.org/officeDocument/2006/relationships" name="Ninacor template">
  <a:themeElements>
    <a:clrScheme name="Custom 347">
      <a:dk1>
        <a:srgbClr val="000000"/>
      </a:dk1>
      <a:lt1>
        <a:srgbClr val="FFFFFF"/>
      </a:lt1>
      <a:dk2>
        <a:srgbClr val="9199AA"/>
      </a:dk2>
      <a:lt2>
        <a:srgbClr val="E4E7EC"/>
      </a:lt2>
      <a:accent1>
        <a:srgbClr val="002988"/>
      </a:accent1>
      <a:accent2>
        <a:srgbClr val="004CF8"/>
      </a:accent2>
      <a:accent3>
        <a:srgbClr val="7DFFB1"/>
      </a:accent3>
      <a:accent4>
        <a:srgbClr val="E0FF7D"/>
      </a:accent4>
      <a:accent5>
        <a:srgbClr val="FFF16B"/>
      </a:accent5>
      <a:accent6>
        <a:srgbClr val="FFFFFF"/>
      </a:accent6>
      <a:hlink>
        <a:srgbClr val="FFFFFF"/>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