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78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5143500" type="screen16x9"/>
  <p:notesSz cx="6858000" cy="9144000"/>
  <p:embeddedFontLst>
    <p:embeddedFont>
      <p:font typeface="Amatic SC" panose="020B0604020202020204" charset="-79"/>
      <p:regular r:id="rId24"/>
      <p:bold r:id="rId25"/>
    </p:embeddedFont>
    <p:embeddedFont>
      <p:font typeface="Nixie One" panose="020B0604020202020204" charset="0"/>
      <p:regular r:id="rId26"/>
    </p:embeddedFont>
    <p:embeddedFont>
      <p:font typeface="Source Code Pro" panose="020B0604020202020204" charset="0"/>
      <p:regular r:id="rId27"/>
      <p:bold r:id="rId28"/>
      <p:italic r:id="rId29"/>
      <p:boldItalic r:id="rId30"/>
    </p:embeddedFont>
    <p:embeddedFont>
      <p:font typeface="Ubuntu" panose="020B0604020202020204" charset="0"/>
      <p:regular r:id="rId31"/>
      <p:bold r:id="rId32"/>
      <p:italic r:id="rId33"/>
      <p:boldItalic r:id="rId34"/>
    </p:embeddedFont>
    <p:embeddedFont>
      <p:font typeface="Varela Round" panose="020B0604020202020204" charset="-79"/>
      <p:regular r:id="rId35"/>
    </p:embeddedFont>
    <p:embeddedFont>
      <p:font typeface="Vig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ly4thymio.net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a297c64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a297c64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4c840e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4c840e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4c840e8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4c840e89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a759f896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a759f896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4a297c642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4a297c642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a297c642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4a297c642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90abd194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90abd194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4c840e896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54c840e896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e2a75e2c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e2a75e2c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4b1a0a153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4b1a0a153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http://blockly4thymio.net/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43d92a47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43d92a47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5793685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55793685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4e2a75a6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4e2a75a6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4b1a0a18b6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4b1a0a18b6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b1a0a153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4b1a0a153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512c84f9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512c84f9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3" name="Google Shape;213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21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recitmst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://bit.ly/mst24janv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png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1DjMvGAJ74cT1biOFKP2AAX6vVmkrDwWDqdMmi4BOwM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docs.google.com/document/d/1vd-76cABslDGvZuidN8TuTloDrLJ5oYWgBkDin-hHJE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course/view.php?id=101" TargetMode="External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08UqqlzNy4EPOa4cqk6MxGhkaQ0ZDi3ktIeBD4DJ6c8/edit?usp=sharing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4" Type="http://schemas.openxmlformats.org/officeDocument/2006/relationships/hyperlink" Target="http://bit.ly/progCS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0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course/view.php?id=101" TargetMode="External"/><Relationship Id="rId4" Type="http://schemas.openxmlformats.org/officeDocument/2006/relationships/hyperlink" Target="https://campus.recit.qc.ca/course/view.php?id=5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pan-robotique/wedo2-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mailto:equipe@recitmst.qc.ca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recitmst.qc.ca/" TargetMode="External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ctrTitle"/>
          </p:nvPr>
        </p:nvSpPr>
        <p:spPr>
          <a:xfrm>
            <a:off x="1749725" y="1429750"/>
            <a:ext cx="5556900" cy="24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Atelier C-102 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Robotique</a:t>
            </a:r>
            <a:br>
              <a:rPr lang="en" sz="3600"/>
            </a:br>
            <a:r>
              <a:rPr lang="en" sz="3600"/>
              <a:t>WeDo2.0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Commission scolaire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Des Chênes 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Sonya.Fiset@recitmst.qc.ca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6700" y="11053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173225" y="4548200"/>
            <a:ext cx="88956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2019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CC BY-NC-SA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64" name="Google Shape;264;p3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796748"/>
            <a:ext cx="2424400" cy="190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3114375" y="192750"/>
            <a:ext cx="4421400" cy="294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Lien de la présentation :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Et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http://bit.ly/mst24janv20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</p:txBody>
      </p:sp>
      <p:sp>
        <p:nvSpPr>
          <p:cNvPr id="271" name="Google Shape;271;p33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Service national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4475" y="2585375"/>
            <a:ext cx="1856950" cy="18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4294967295"/>
          </p:nvPr>
        </p:nvSpPr>
        <p:spPr>
          <a:xfrm>
            <a:off x="1045075" y="0"/>
            <a:ext cx="7130100" cy="459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Plan de la formation :</a:t>
            </a:r>
            <a:endParaRPr sz="36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Bienvenue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Pourquoi programmer à l’école?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Outils pour s’initier à la programmation</a:t>
            </a:r>
            <a:endParaRPr sz="2400" u="sng">
              <a:solidFill>
                <a:srgbClr val="FAA22A"/>
              </a:solidFill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Les robots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hlinkClick r:id="rId4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Retour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5"/>
          <p:cNvSpPr/>
          <p:nvPr/>
        </p:nvSpPr>
        <p:spPr>
          <a:xfrm>
            <a:off x="2657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6566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8" name="Google Shape;2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6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7" descr="21616273_1640338566024580_2116670968862311464_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600" y="473850"/>
            <a:ext cx="4050701" cy="405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381000"/>
            <a:ext cx="4277950" cy="42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52400"/>
            <a:ext cx="6553451" cy="49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9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9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/>
        </p:nvSpPr>
        <p:spPr>
          <a:xfrm>
            <a:off x="177275" y="504200"/>
            <a:ext cx="2665200" cy="40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8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4" name="Google Shape;32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p40"/>
          <p:cNvCxnSpPr/>
          <p:nvPr/>
        </p:nvCxnSpPr>
        <p:spPr>
          <a:xfrm rot="10800000">
            <a:off x="8073000" y="30796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2992425" y="22473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238075" y="369425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8" name="Google Shape;328;p40"/>
          <p:cNvCxnSpPr/>
          <p:nvPr/>
        </p:nvCxnSpPr>
        <p:spPr>
          <a:xfrm flipH="1">
            <a:off x="7006225" y="724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9" name="Google Shape;329;p40"/>
          <p:cNvCxnSpPr/>
          <p:nvPr/>
        </p:nvCxnSpPr>
        <p:spPr>
          <a:xfrm flipH="1">
            <a:off x="7158625" y="5296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144825" y="34665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1" name="Google Shape;331;p40"/>
          <p:cNvCxnSpPr/>
          <p:nvPr/>
        </p:nvCxnSpPr>
        <p:spPr>
          <a:xfrm rot="10800000">
            <a:off x="8225400" y="40702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2" name="Google Shape;332;p40"/>
          <p:cNvCxnSpPr/>
          <p:nvPr/>
        </p:nvCxnSpPr>
        <p:spPr>
          <a:xfrm rot="10800000">
            <a:off x="7006200" y="46798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cours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title" idx="4294967295"/>
          </p:nvPr>
        </p:nvSpPr>
        <p:spPr>
          <a:xfrm>
            <a:off x="677100" y="154800"/>
            <a:ext cx="7789800" cy="45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7F888F"/>
                </a:solidFill>
                <a:highlight>
                  <a:srgbClr val="FFFFFF"/>
                </a:highlight>
              </a:rPr>
              <a:t>3. Outils pour s’initier à la programmation</a:t>
            </a:r>
            <a:endParaRPr sz="2400" b="1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Jeux Blockly : </a:t>
            </a:r>
            <a:r>
              <a:rPr lang="en" u="sng">
                <a:solidFill>
                  <a:srgbClr val="FAA22A"/>
                </a:solidFill>
                <a:hlinkClick r:id="rId3"/>
              </a:rPr>
              <a:t>http://recitmst.qc.ca/blockly/</a:t>
            </a:r>
            <a:endParaRPr u="sng">
              <a:solidFill>
                <a:srgbClr val="FAA22A"/>
              </a:solidFill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Sans connexion, base de la programmation, pas à pas. 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Code.org : </a:t>
            </a:r>
            <a:r>
              <a:rPr lang="en" u="sng">
                <a:solidFill>
                  <a:srgbClr val="FAA22A"/>
                </a:solidFill>
                <a:hlinkClick r:id="rId4"/>
              </a:rPr>
              <a:t>http://code.org</a:t>
            </a:r>
            <a:endParaRPr u="sng">
              <a:solidFill>
                <a:srgbClr val="FAA22A"/>
              </a:solidFill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Compte d’enseignant, on suit les élèves dans leurs défis.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Run Marco : </a:t>
            </a:r>
            <a:r>
              <a:rPr lang="en" u="sng">
                <a:solidFill>
                  <a:srgbClr val="FAA22A"/>
                </a:solidFill>
                <a:hlinkClick r:id="rId5"/>
              </a:rPr>
              <a:t>https://www.allcancode.com/web</a:t>
            </a:r>
            <a:endParaRPr u="sng">
              <a:solidFill>
                <a:srgbClr val="FAA22A"/>
              </a:solidFill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Application pour apprendre à programmer avec tutoriel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Scratch : </a:t>
            </a:r>
            <a:r>
              <a:rPr lang="en" u="sng">
                <a:solidFill>
                  <a:srgbClr val="FAA22A"/>
                </a:solidFill>
                <a:hlinkClick r:id="rId6"/>
              </a:rPr>
              <a:t>https://scratch.mit.edu/</a:t>
            </a:r>
            <a:endParaRPr u="sng">
              <a:solidFill>
                <a:srgbClr val="FAA22A"/>
              </a:solidFill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On est prêt pour programmer... on lance des défis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SchrachJr, application sur tablette pour le préscolaire et le premier cycle : </a:t>
            </a:r>
            <a:r>
              <a:rPr lang="en" sz="1200" u="sng">
                <a:solidFill>
                  <a:srgbClr val="FAA22A"/>
                </a:solidFill>
                <a:hlinkClick r:id="rId7"/>
              </a:rPr>
              <a:t>https://itunes.apple.com/us/app/scratchjr/id895485086?mt=8</a:t>
            </a:r>
            <a:endParaRPr>
              <a:solidFill>
                <a:srgbClr val="7F888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4. Des robots : </a:t>
            </a:r>
            <a:r>
              <a:rPr lang="en" sz="3600" b="1" u="sng"/>
              <a:t>WeDo2</a:t>
            </a:r>
            <a:endParaRPr sz="3600" b="1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-beaucoup de modèles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-créativité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-lien avec Scratch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u="sng"/>
              <a:t>Inconvénient :</a:t>
            </a:r>
            <a:endParaRPr sz="20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-Un seul moteur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 et inclinaison</a:t>
            </a:r>
            <a:endParaRPr sz="2000"/>
          </a:p>
        </p:txBody>
      </p:sp>
      <p:pic>
        <p:nvPicPr>
          <p:cNvPr id="350" name="Google Shape;35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9675" y="1661775"/>
            <a:ext cx="2317125" cy="2064558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3"/>
          <p:cNvSpPr txBox="1"/>
          <p:nvPr/>
        </p:nvSpPr>
        <p:spPr>
          <a:xfrm>
            <a:off x="52050" y="1031150"/>
            <a:ext cx="1386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r>
              <a:rPr lang="en" sz="1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80946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6. Documentation et ressources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http://robot-tic.qc.ca/</a:t>
            </a: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(site RÉCIT pour la programmation et la robotique)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Padlet de Sonya Fiset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http:bit.ly/progCSC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 sz="2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 sz="18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7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5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6"/>
          <p:cNvSpPr txBox="1">
            <a:spLocks noGrp="1"/>
          </p:cNvSpPr>
          <p:nvPr>
            <p:ph type="body" idx="1"/>
          </p:nvPr>
        </p:nvSpPr>
        <p:spPr>
          <a:xfrm>
            <a:off x="752650" y="1773700"/>
            <a:ext cx="8094600" cy="19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Autoformation du Campus Récit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00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30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WeDo2.0</a:t>
            </a:r>
            <a:endParaRPr sz="3000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  <p:pic>
        <p:nvPicPr>
          <p:cNvPr id="370" name="Google Shape;370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65975" y="1815548"/>
            <a:ext cx="2424400" cy="190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7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75324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8"/>
          <p:cNvSpPr txBox="1">
            <a:spLocks noGrp="1"/>
          </p:cNvSpPr>
          <p:nvPr>
            <p:ph type="body" idx="1"/>
          </p:nvPr>
        </p:nvSpPr>
        <p:spPr>
          <a:xfrm>
            <a:off x="731125" y="282175"/>
            <a:ext cx="7785900" cy="44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(suite) </a:t>
            </a:r>
            <a:endParaRPr sz="36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Le robot et le sol ! Attention à la gravité, penser à la gestion du matériel et au chargement des piles.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Tâche : introduction, ouvert, création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Pédagogie de la NON réponse... pendant un certain temps.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Prendre votre temps, un pas à la fois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r>
              <a:rPr lang="en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9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86" name="Google Shape;386;p49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</a:t>
            </a:r>
            <a:r>
              <a:rPr lang="en" u="sng">
                <a:solidFill>
                  <a:schemeClr val="hlink"/>
                </a:solidFill>
                <a:hlinkClick r:id="rId3"/>
              </a:rPr>
              <a:t>au cours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Remplir la demande au bas de la page avec le nom de la CS et la date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endParaRPr/>
          </a:p>
        </p:txBody>
      </p:sp>
      <p:pic>
        <p:nvPicPr>
          <p:cNvPr id="387" name="Google Shape;38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0"/>
          <p:cNvSpPr txBox="1">
            <a:spLocks noGrp="1"/>
          </p:cNvSpPr>
          <p:nvPr>
            <p:ph type="subTitle" idx="4294967295"/>
          </p:nvPr>
        </p:nvSpPr>
        <p:spPr>
          <a:xfrm>
            <a:off x="1300850" y="919900"/>
            <a:ext cx="6593700" cy="30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en" sz="3600" b="1" dirty="0">
                <a:solidFill>
                  <a:srgbClr val="00ACC3"/>
                </a:solidFill>
              </a:rPr>
              <a:t>Des questions?</a:t>
            </a:r>
          </a:p>
          <a:p>
            <a:pPr marL="76200" indent="0" algn="ctr">
              <a:buNone/>
            </a:pPr>
            <a:r>
              <a:rPr lang="fr-CA" dirty="0"/>
              <a:t>Écrire à </a:t>
            </a:r>
            <a:endParaRPr lang="fr-CA" sz="3600" dirty="0"/>
          </a:p>
          <a:p>
            <a:pPr marL="76200" indent="0" algn="ctr">
              <a:buNone/>
            </a:pPr>
            <a:r>
              <a:rPr lang="fr-CA" u="sng" dirty="0">
                <a:hlinkClick r:id="rId3"/>
              </a:rPr>
              <a:t>equipe@recitmst.qc.ca</a:t>
            </a:r>
            <a:r>
              <a:rPr lang="fr-CA" dirty="0"/>
              <a:t> </a:t>
            </a:r>
            <a:endParaRPr lang="fr-CA" sz="3600" dirty="0"/>
          </a:p>
          <a:p>
            <a:pPr marL="76200" indent="0" algn="ctr">
              <a:buNone/>
            </a:pPr>
            <a:r>
              <a:rPr lang="fr-CA" dirty="0"/>
              <a:t>ou </a:t>
            </a:r>
            <a:endParaRPr lang="fr-CA" sz="3600" dirty="0"/>
          </a:p>
          <a:p>
            <a:pPr marL="76200" indent="0" algn="ctr">
              <a:buNone/>
            </a:pPr>
            <a:r>
              <a:rPr lang="fr-CA" u="sng" dirty="0">
                <a:hlinkClick r:id="rId4"/>
              </a:rPr>
              <a:t>sonya.fiset@recitmst.qc</a:t>
            </a:r>
            <a:r>
              <a:rPr lang="fr-CA" u="sng">
                <a:hlinkClick r:id="rId4"/>
              </a:rPr>
              <a:t>.ca</a:t>
            </a:r>
            <a:br>
              <a:rPr lang="fr-CA" sz="3600" dirty="0"/>
            </a:br>
            <a:endParaRPr sz="3600" b="1" dirty="0">
              <a:solidFill>
                <a:srgbClr val="00ACC3"/>
              </a:solidFill>
            </a:endParaRPr>
          </a:p>
        </p:txBody>
      </p:sp>
      <p:sp>
        <p:nvSpPr>
          <p:cNvPr id="393" name="Google Shape;393;p50"/>
          <p:cNvSpPr txBox="1">
            <a:spLocks noGrp="1"/>
          </p:cNvSpPr>
          <p:nvPr>
            <p:ph type="body" idx="4294967295"/>
          </p:nvPr>
        </p:nvSpPr>
        <p:spPr>
          <a:xfrm>
            <a:off x="589350" y="4684772"/>
            <a:ext cx="6593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2019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CC BY-NC-SA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94" name="Google Shape;394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90815" y="1622613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8400" y="1557625"/>
            <a:ext cx="1664075" cy="178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0">
            <a:hlinkClick r:id="rId6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573</Words>
  <Application>Microsoft Office PowerPoint</Application>
  <PresentationFormat>Affichage à l'écran (16:9)</PresentationFormat>
  <Paragraphs>111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Arial</vt:lpstr>
      <vt:lpstr>Ubuntu</vt:lpstr>
      <vt:lpstr>Varela Round</vt:lpstr>
      <vt:lpstr>Source Code Pro</vt:lpstr>
      <vt:lpstr>Viga</vt:lpstr>
      <vt:lpstr>Nixie One</vt:lpstr>
      <vt:lpstr>Amatic SC</vt:lpstr>
      <vt:lpstr>Puck template</vt:lpstr>
      <vt:lpstr>Beach Day</vt:lpstr>
      <vt:lpstr>Modern</vt:lpstr>
      <vt:lpstr>Atelier C-102  Robotique WeDo2.0  Commission scolaire Des Chênes   Sonya.Fiset@recitmst.qc.ca </vt:lpstr>
      <vt:lpstr>Lien de la présentation : http://recitmst.qc.ca  Et  http://bit.ly/mst24janv20 </vt:lpstr>
      <vt:lpstr>Plan de la formation : Bienvenue Pourquoi programmer à l’école? Outils pour s’initier à la programmation Les robots Temps d’expérimentation Documentation et ressources  Retour</vt:lpstr>
      <vt:lpstr>Enseigner la programmation… Pourquoi?</vt:lpstr>
      <vt:lpstr>Enseigner la programmation… Pourquoi?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3. Outils pour s’initier à la programmation Jeux Blockly : http://recitmst.qc.ca/blockly/ Sans connexion, base de la programmation, pas à pas.  Code.org : http://code.org Compte d’enseignant, on suit les élèves dans leurs défis. Run Marco : https://www.allcancode.com/web Application pour apprendre à programmer avec tutoriel Scratch : https://scratch.mit.edu/ On est prêt pour programmer... on lance des défis SchrachJr, application sur tablette pour le préscolaire et le premier cycle : https://itunes.apple.com/us/app/scratchjr/id895485086?mt=8</vt:lpstr>
      <vt:lpstr>4. Des robots : WeDo2  Ressources  Avantages :  -beaucoup de modèles -créativité -lien avec Scratch   Inconvénient : -Un seul moteur  Capteurs : distance et inclinaison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C-102  Robotique WeDo2.0  Commission scolaire Des Chênes   Sonya.Fiset@recitmst.qc.ca</dc:title>
  <dc:creator>Sonya Fiset</dc:creator>
  <cp:lastModifiedBy>Fiset Sonia</cp:lastModifiedBy>
  <cp:revision>3</cp:revision>
  <dcterms:modified xsi:type="dcterms:W3CDTF">2020-01-23T22:09:24Z</dcterms:modified>
</cp:coreProperties>
</file>