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76" r:id="rId1"/>
    <p:sldMasterId id="2147483677" r:id="rId2"/>
    <p:sldMasterId id="2147483678" r:id="rId3"/>
  </p:sldMasterIdLst>
  <p:notesMasterIdLst>
    <p:notesMasterId r:id="rId23"/>
  </p:notesMasterIdLst>
  <p:sldIdLst>
    <p:sldId id="256" r:id="rId4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69" r:id="rId17"/>
    <p:sldId id="270" r:id="rId18"/>
    <p:sldId id="271" r:id="rId19"/>
    <p:sldId id="272" r:id="rId20"/>
    <p:sldId id="273" r:id="rId21"/>
    <p:sldId id="274" r:id="rId22"/>
  </p:sldIdLst>
  <p:sldSz cx="9144000" cy="5143500" type="screen16x9"/>
  <p:notesSz cx="6858000" cy="9144000"/>
  <p:embeddedFontLst>
    <p:embeddedFont>
      <p:font typeface="Amatic SC" panose="020B0604020202020204" charset="-79"/>
      <p:regular r:id="rId24"/>
      <p:bold r:id="rId25"/>
    </p:embeddedFont>
    <p:embeddedFont>
      <p:font typeface="Nixie One" panose="020B0604020202020204" charset="0"/>
      <p:regular r:id="rId26"/>
    </p:embeddedFont>
    <p:embeddedFont>
      <p:font typeface="Source Code Pro" panose="020B0604020202020204" charset="0"/>
      <p:regular r:id="rId27"/>
      <p:bold r:id="rId28"/>
      <p:italic r:id="rId29"/>
      <p:boldItalic r:id="rId30"/>
    </p:embeddedFont>
    <p:embeddedFont>
      <p:font typeface="Ubuntu" panose="020B0604020202020204" charset="0"/>
      <p:regular r:id="rId31"/>
      <p:bold r:id="rId32"/>
      <p:italic r:id="rId33"/>
      <p:boldItalic r:id="rId34"/>
    </p:embeddedFont>
    <p:embeddedFont>
      <p:font typeface="Varela Round" panose="020B0604020202020204" charset="-79"/>
      <p:regular r:id="rId35"/>
    </p:embeddedFont>
    <p:embeddedFont>
      <p:font typeface="Viga" panose="020B0604020202020204" charset="0"/>
      <p:regular r:id="rId36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8" d="100"/>
          <a:sy n="108" d="100"/>
        </p:scale>
        <p:origin x="730" y="8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font" Target="fonts/font3.fntdata"/><Relationship Id="rId39" Type="http://schemas.openxmlformats.org/officeDocument/2006/relationships/theme" Target="theme/theme1.xml"/><Relationship Id="rId21" Type="http://schemas.openxmlformats.org/officeDocument/2006/relationships/slide" Target="slides/slide18.xml"/><Relationship Id="rId34" Type="http://schemas.openxmlformats.org/officeDocument/2006/relationships/font" Target="fonts/font11.fntdata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font" Target="fonts/font2.fntdata"/><Relationship Id="rId33" Type="http://schemas.openxmlformats.org/officeDocument/2006/relationships/font" Target="fonts/font10.fntdata"/><Relationship Id="rId38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font" Target="fonts/font6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font" Target="fonts/font1.fntdata"/><Relationship Id="rId32" Type="http://schemas.openxmlformats.org/officeDocument/2006/relationships/font" Target="fonts/font9.fntdata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notesMaster" Target="notesMasters/notesMaster1.xml"/><Relationship Id="rId28" Type="http://schemas.openxmlformats.org/officeDocument/2006/relationships/font" Target="fonts/font5.fntdata"/><Relationship Id="rId36" Type="http://schemas.openxmlformats.org/officeDocument/2006/relationships/font" Target="fonts/font13.fntdata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font" Target="fonts/font8.fntdata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font" Target="fonts/font4.fntdata"/><Relationship Id="rId30" Type="http://schemas.openxmlformats.org/officeDocument/2006/relationships/font" Target="fonts/font7.fntdata"/><Relationship Id="rId35" Type="http://schemas.openxmlformats.org/officeDocument/2006/relationships/font" Target="fonts/font12.fntdata"/><Relationship Id="rId8" Type="http://schemas.openxmlformats.org/officeDocument/2006/relationships/slide" Target="slides/slide5.xml"/><Relationship Id="rId3" Type="http://schemas.openxmlformats.org/officeDocument/2006/relationships/slideMaster" Target="slideMasters/slideMaster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" name="Google Shape;258;g35f391192_0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9" name="Google Shape;259;g35f391192_0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" name="Google Shape;267;g4a297c642f_0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8" name="Google Shape;268;g4a297c642f_0_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" name="Google Shape;275;g25420b375d_0_59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6" name="Google Shape;276;g25420b375d_0_59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" name="Google Shape;280;g54c840e896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1" name="Google Shape;281;g54c840e896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" name="Google Shape;293;g54c840e896_0_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4" name="Google Shape;294;g54c840e896_0_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1" name="Google Shape;301;g1a759f8968_0_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2" name="Google Shape;302;g1a759f8968_0_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" name="Google Shape;307;g4a297c642f_0_1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8" name="Google Shape;308;g4a297c642f_0_1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2" name="Google Shape;312;g4a297c642f_0_1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3" name="Google Shape;313;g4a297c642f_0_1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0" name="Google Shape;320;g590abd1947_2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1" name="Google Shape;321;g590abd1947_2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4" name="Google Shape;334;g54c840e896_0_187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5" name="Google Shape;335;g54c840e896_0_187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1" name="Google Shape;341;g4e2a75e2cf_0_20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2" name="Google Shape;342;g4e2a75e2cf_0_20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6" name="Google Shape;346;g7675c95aaa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7" name="Google Shape;347;g7675c95aaa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3" name="Google Shape;353;g43d92a4765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4" name="Google Shape;354;g43d92a4765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" name="Google Shape;358;g557936855d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9" name="Google Shape;359;g557936855d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6" name="Google Shape;366;g4e2a75a647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67" name="Google Shape;367;g4e2a75a647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2" name="Google Shape;372;g4b1a0a18b6_0_2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73" name="Google Shape;373;g4b1a0a18b6_0_2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7" name="Google Shape;377;g4b1a0a1538_0_5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78" name="Google Shape;378;g4b1a0a1538_0_5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2" name="Google Shape;382;g512c84f937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83" name="Google Shape;383;g512c84f937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" name="Google Shape;389;g35ed75ccf_0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90" name="Google Shape;390;g35ed75ccf_0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" type="title">
  <p:cSld name="TITL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2"/>
          <p:cNvSpPr/>
          <p:nvPr/>
        </p:nvSpPr>
        <p:spPr>
          <a:xfrm>
            <a:off x="7209425" y="502200"/>
            <a:ext cx="206100" cy="206100"/>
          </a:xfrm>
          <a:prstGeom prst="ellipse">
            <a:avLst/>
          </a:prstGeom>
          <a:solidFill>
            <a:srgbClr val="00D1C6">
              <a:alpha val="8692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" name="Google Shape;10;p2"/>
          <p:cNvSpPr/>
          <p:nvPr/>
        </p:nvSpPr>
        <p:spPr>
          <a:xfrm>
            <a:off x="1197475" y="-802775"/>
            <a:ext cx="6749100" cy="6749100"/>
          </a:xfrm>
          <a:prstGeom prst="ellipse">
            <a:avLst/>
          </a:prstGeom>
          <a:noFill/>
          <a:ln w="9525" cap="flat" cmpd="sng">
            <a:solidFill>
              <a:srgbClr val="A1BECC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ctrTitle"/>
          </p:nvPr>
        </p:nvSpPr>
        <p:spPr>
          <a:xfrm>
            <a:off x="2255425" y="1991825"/>
            <a:ext cx="4633200" cy="1159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endParaRPr/>
          </a:p>
        </p:txBody>
      </p:sp>
      <p:sp>
        <p:nvSpPr>
          <p:cNvPr id="12" name="Google Shape;12;p2"/>
          <p:cNvSpPr/>
          <p:nvPr/>
        </p:nvSpPr>
        <p:spPr>
          <a:xfrm>
            <a:off x="267550" y="-886750"/>
            <a:ext cx="2347200" cy="2347200"/>
          </a:xfrm>
          <a:prstGeom prst="donut">
            <a:avLst>
              <a:gd name="adj" fmla="val 29778"/>
            </a:avLst>
          </a:prstGeom>
          <a:solidFill>
            <a:srgbClr val="00D1C6">
              <a:alpha val="8692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" name="Google Shape;13;p2"/>
          <p:cNvSpPr/>
          <p:nvPr/>
        </p:nvSpPr>
        <p:spPr>
          <a:xfrm>
            <a:off x="8348875" y="2882375"/>
            <a:ext cx="978600" cy="978600"/>
          </a:xfrm>
          <a:prstGeom prst="ellipse">
            <a:avLst/>
          </a:prstGeom>
          <a:solidFill>
            <a:srgbClr val="ED4A00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" name="Google Shape;14;p2"/>
          <p:cNvSpPr/>
          <p:nvPr/>
        </p:nvSpPr>
        <p:spPr>
          <a:xfrm>
            <a:off x="2255425" y="541800"/>
            <a:ext cx="657600" cy="657600"/>
          </a:xfrm>
          <a:prstGeom prst="ellipse">
            <a:avLst/>
          </a:prstGeom>
          <a:solidFill>
            <a:srgbClr val="00ACC3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" name="Google Shape;15;p2"/>
          <p:cNvSpPr/>
          <p:nvPr/>
        </p:nvSpPr>
        <p:spPr>
          <a:xfrm>
            <a:off x="6752750" y="3465100"/>
            <a:ext cx="2284200" cy="2284200"/>
          </a:xfrm>
          <a:prstGeom prst="donut">
            <a:avLst>
              <a:gd name="adj" fmla="val 11909"/>
            </a:avLst>
          </a:prstGeom>
          <a:solidFill>
            <a:srgbClr val="F8BB00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" name="Google Shape;16;p2"/>
          <p:cNvSpPr/>
          <p:nvPr/>
        </p:nvSpPr>
        <p:spPr>
          <a:xfrm>
            <a:off x="137775" y="3193200"/>
            <a:ext cx="657600" cy="657600"/>
          </a:xfrm>
          <a:prstGeom prst="ellipse">
            <a:avLst/>
          </a:prstGeom>
          <a:solidFill>
            <a:srgbClr val="BBCD00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" name="Google Shape;17;p2"/>
          <p:cNvSpPr/>
          <p:nvPr/>
        </p:nvSpPr>
        <p:spPr>
          <a:xfrm>
            <a:off x="376550" y="4217275"/>
            <a:ext cx="1207800" cy="1207800"/>
          </a:xfrm>
          <a:prstGeom prst="donut">
            <a:avLst>
              <a:gd name="adj" fmla="val 42915"/>
            </a:avLst>
          </a:prstGeom>
          <a:solidFill>
            <a:srgbClr val="65BB48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" name="Google Shape;18;p2"/>
          <p:cNvSpPr/>
          <p:nvPr/>
        </p:nvSpPr>
        <p:spPr>
          <a:xfrm>
            <a:off x="8244625" y="2541950"/>
            <a:ext cx="304800" cy="304800"/>
          </a:xfrm>
          <a:prstGeom prst="ellipse">
            <a:avLst/>
          </a:prstGeom>
          <a:solidFill>
            <a:srgbClr val="E8004C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" name="Google Shape;19;p2"/>
          <p:cNvSpPr/>
          <p:nvPr/>
        </p:nvSpPr>
        <p:spPr>
          <a:xfrm>
            <a:off x="7598775" y="-300250"/>
            <a:ext cx="1370700" cy="1370700"/>
          </a:xfrm>
          <a:prstGeom prst="ellipse">
            <a:avLst/>
          </a:prstGeom>
          <a:solidFill>
            <a:srgbClr val="BBCD00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" name="Google Shape;20;p2"/>
          <p:cNvSpPr/>
          <p:nvPr/>
        </p:nvSpPr>
        <p:spPr>
          <a:xfrm>
            <a:off x="8244625" y="802850"/>
            <a:ext cx="657600" cy="657600"/>
          </a:xfrm>
          <a:prstGeom prst="ellipse">
            <a:avLst/>
          </a:prstGeom>
          <a:solidFill>
            <a:srgbClr val="65BB48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" name="Google Shape;21;p2"/>
          <p:cNvSpPr/>
          <p:nvPr/>
        </p:nvSpPr>
        <p:spPr>
          <a:xfrm>
            <a:off x="213975" y="695900"/>
            <a:ext cx="871500" cy="871500"/>
          </a:xfrm>
          <a:prstGeom prst="ellipse">
            <a:avLst/>
          </a:prstGeom>
          <a:noFill/>
          <a:ln w="9525" cap="flat" cmpd="sng">
            <a:solidFill>
              <a:srgbClr val="00ACC3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" name="Google Shape;22;p2"/>
          <p:cNvSpPr/>
          <p:nvPr/>
        </p:nvSpPr>
        <p:spPr>
          <a:xfrm>
            <a:off x="-122175" y="2933250"/>
            <a:ext cx="1177500" cy="1177500"/>
          </a:xfrm>
          <a:prstGeom prst="ellipse">
            <a:avLst/>
          </a:prstGeom>
          <a:noFill/>
          <a:ln w="9525" cap="flat" cmpd="sng">
            <a:solidFill>
              <a:srgbClr val="BBCD00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" name="Google Shape;23;p2"/>
          <p:cNvSpPr/>
          <p:nvPr/>
        </p:nvSpPr>
        <p:spPr>
          <a:xfrm>
            <a:off x="8150075" y="708300"/>
            <a:ext cx="846600" cy="846600"/>
          </a:xfrm>
          <a:prstGeom prst="ellipse">
            <a:avLst/>
          </a:prstGeom>
          <a:noFill/>
          <a:ln w="9525" cap="flat" cmpd="sng">
            <a:solidFill>
              <a:srgbClr val="65BB48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" name="Google Shape;24;p2"/>
          <p:cNvSpPr/>
          <p:nvPr/>
        </p:nvSpPr>
        <p:spPr>
          <a:xfrm>
            <a:off x="1055325" y="3904575"/>
            <a:ext cx="206100" cy="206100"/>
          </a:xfrm>
          <a:prstGeom prst="ellipse">
            <a:avLst/>
          </a:prstGeom>
          <a:solidFill>
            <a:srgbClr val="F8BB00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ubtitle">
  <p:cSld name="TITLE_1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3"/>
          <p:cNvSpPr/>
          <p:nvPr/>
        </p:nvSpPr>
        <p:spPr>
          <a:xfrm>
            <a:off x="3058200" y="-295450"/>
            <a:ext cx="3027600" cy="3027900"/>
          </a:xfrm>
          <a:prstGeom prst="ellipse">
            <a:avLst/>
          </a:prstGeom>
          <a:noFill/>
          <a:ln w="9525" cap="flat" cmpd="sng">
            <a:solidFill>
              <a:srgbClr val="A1BECC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" name="Google Shape;27;p3"/>
          <p:cNvSpPr txBox="1">
            <a:spLocks noGrp="1"/>
          </p:cNvSpPr>
          <p:nvPr>
            <p:ph type="ctrTitle"/>
          </p:nvPr>
        </p:nvSpPr>
        <p:spPr>
          <a:xfrm>
            <a:off x="1773750" y="2421550"/>
            <a:ext cx="5596500" cy="1159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28" name="Google Shape;28;p3"/>
          <p:cNvSpPr txBox="1">
            <a:spLocks noGrp="1"/>
          </p:cNvSpPr>
          <p:nvPr>
            <p:ph type="subTitle" idx="1"/>
          </p:nvPr>
        </p:nvSpPr>
        <p:spPr>
          <a:xfrm>
            <a:off x="1773750" y="3449654"/>
            <a:ext cx="5596500" cy="78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rgbClr val="A1BECC"/>
              </a:buClr>
              <a:buSzPts val="2400"/>
              <a:buNone/>
              <a:defRPr b="1">
                <a:solidFill>
                  <a:srgbClr val="A1BECC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rgbClr val="A1BECC"/>
              </a:buClr>
              <a:buSzPts val="3000"/>
              <a:buNone/>
              <a:defRPr sz="3000" b="1">
                <a:solidFill>
                  <a:srgbClr val="A1BECC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rgbClr val="A1BECC"/>
              </a:buClr>
              <a:buSzPts val="3000"/>
              <a:buNone/>
              <a:defRPr sz="3000" b="1">
                <a:solidFill>
                  <a:srgbClr val="A1BECC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rgbClr val="A1BECC"/>
              </a:buClr>
              <a:buSzPts val="3000"/>
              <a:buNone/>
              <a:defRPr sz="3000" b="1">
                <a:solidFill>
                  <a:srgbClr val="A1BECC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rgbClr val="A1BECC"/>
              </a:buClr>
              <a:buSzPts val="3000"/>
              <a:buNone/>
              <a:defRPr sz="3000" b="1">
                <a:solidFill>
                  <a:srgbClr val="A1BECC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rgbClr val="A1BECC"/>
              </a:buClr>
              <a:buSzPts val="3000"/>
              <a:buNone/>
              <a:defRPr sz="3000" b="1">
                <a:solidFill>
                  <a:srgbClr val="A1BECC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rgbClr val="A1BECC"/>
              </a:buClr>
              <a:buSzPts val="3000"/>
              <a:buNone/>
              <a:defRPr sz="3000" b="1">
                <a:solidFill>
                  <a:srgbClr val="A1BECC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rgbClr val="A1BECC"/>
              </a:buClr>
              <a:buSzPts val="3000"/>
              <a:buNone/>
              <a:defRPr sz="3000" b="1">
                <a:solidFill>
                  <a:srgbClr val="A1BECC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rgbClr val="A1BECC"/>
              </a:buClr>
              <a:buSzPts val="3000"/>
              <a:buNone/>
              <a:defRPr sz="3000" b="1">
                <a:solidFill>
                  <a:srgbClr val="A1BECC"/>
                </a:solidFill>
              </a:defRPr>
            </a:lvl9pPr>
          </a:lstStyle>
          <a:p>
            <a:endParaRPr/>
          </a:p>
        </p:txBody>
      </p:sp>
      <p:sp>
        <p:nvSpPr>
          <p:cNvPr id="29" name="Google Shape;29;p3"/>
          <p:cNvSpPr/>
          <p:nvPr/>
        </p:nvSpPr>
        <p:spPr>
          <a:xfrm>
            <a:off x="1414538" y="3988225"/>
            <a:ext cx="206100" cy="206100"/>
          </a:xfrm>
          <a:prstGeom prst="ellipse">
            <a:avLst/>
          </a:prstGeom>
          <a:solidFill>
            <a:srgbClr val="00D1C6">
              <a:alpha val="8692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" name="Google Shape;30;p3"/>
          <p:cNvSpPr/>
          <p:nvPr/>
        </p:nvSpPr>
        <p:spPr>
          <a:xfrm>
            <a:off x="7630150" y="2469625"/>
            <a:ext cx="2347200" cy="2347200"/>
          </a:xfrm>
          <a:prstGeom prst="donut">
            <a:avLst>
              <a:gd name="adj" fmla="val 29778"/>
            </a:avLst>
          </a:prstGeom>
          <a:solidFill>
            <a:srgbClr val="00ACC3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" name="Google Shape;31;p3"/>
          <p:cNvSpPr/>
          <p:nvPr/>
        </p:nvSpPr>
        <p:spPr>
          <a:xfrm>
            <a:off x="376550" y="1139200"/>
            <a:ext cx="978600" cy="978600"/>
          </a:xfrm>
          <a:prstGeom prst="ellipse">
            <a:avLst/>
          </a:prstGeom>
          <a:solidFill>
            <a:srgbClr val="F8BB00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" name="Google Shape;32;p3"/>
          <p:cNvSpPr/>
          <p:nvPr/>
        </p:nvSpPr>
        <p:spPr>
          <a:xfrm>
            <a:off x="7240275" y="4662700"/>
            <a:ext cx="657600" cy="657600"/>
          </a:xfrm>
          <a:prstGeom prst="ellipse">
            <a:avLst/>
          </a:prstGeom>
          <a:solidFill>
            <a:srgbClr val="00D1C6">
              <a:alpha val="8692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" name="Google Shape;33;p3"/>
          <p:cNvSpPr/>
          <p:nvPr/>
        </p:nvSpPr>
        <p:spPr>
          <a:xfrm>
            <a:off x="231175" y="-571700"/>
            <a:ext cx="2284200" cy="2284200"/>
          </a:xfrm>
          <a:prstGeom prst="donut">
            <a:avLst>
              <a:gd name="adj" fmla="val 11909"/>
            </a:avLst>
          </a:prstGeom>
          <a:solidFill>
            <a:srgbClr val="ED4A00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" name="Google Shape;34;p3"/>
          <p:cNvSpPr/>
          <p:nvPr/>
        </p:nvSpPr>
        <p:spPr>
          <a:xfrm>
            <a:off x="7507625" y="917475"/>
            <a:ext cx="657600" cy="657600"/>
          </a:xfrm>
          <a:prstGeom prst="ellipse">
            <a:avLst/>
          </a:prstGeom>
          <a:solidFill>
            <a:srgbClr val="BBCD00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" name="Google Shape;35;p3"/>
          <p:cNvSpPr/>
          <p:nvPr/>
        </p:nvSpPr>
        <p:spPr>
          <a:xfrm>
            <a:off x="8065925" y="-295450"/>
            <a:ext cx="1207800" cy="1207800"/>
          </a:xfrm>
          <a:prstGeom prst="donut">
            <a:avLst>
              <a:gd name="adj" fmla="val 42915"/>
            </a:avLst>
          </a:prstGeom>
          <a:solidFill>
            <a:srgbClr val="65BB48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" name="Google Shape;36;p3"/>
          <p:cNvSpPr/>
          <p:nvPr/>
        </p:nvSpPr>
        <p:spPr>
          <a:xfrm>
            <a:off x="1417200" y="2052650"/>
            <a:ext cx="304800" cy="304800"/>
          </a:xfrm>
          <a:prstGeom prst="ellipse">
            <a:avLst/>
          </a:prstGeom>
          <a:solidFill>
            <a:srgbClr val="E8004C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3"/>
          <p:cNvSpPr/>
          <p:nvPr/>
        </p:nvSpPr>
        <p:spPr>
          <a:xfrm>
            <a:off x="180500" y="4023250"/>
            <a:ext cx="1370700" cy="1370700"/>
          </a:xfrm>
          <a:prstGeom prst="ellipse">
            <a:avLst/>
          </a:prstGeom>
          <a:solidFill>
            <a:srgbClr val="BBCD00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8" name="Google Shape;38;p3"/>
          <p:cNvSpPr/>
          <p:nvPr/>
        </p:nvSpPr>
        <p:spPr>
          <a:xfrm>
            <a:off x="246046" y="3365546"/>
            <a:ext cx="456000" cy="456000"/>
          </a:xfrm>
          <a:prstGeom prst="ellipse">
            <a:avLst/>
          </a:prstGeom>
          <a:solidFill>
            <a:srgbClr val="65BB48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9" name="Google Shape;39;p3"/>
          <p:cNvSpPr/>
          <p:nvPr/>
        </p:nvSpPr>
        <p:spPr>
          <a:xfrm>
            <a:off x="7072325" y="4494725"/>
            <a:ext cx="993600" cy="993300"/>
          </a:xfrm>
          <a:prstGeom prst="ellipse">
            <a:avLst/>
          </a:prstGeom>
          <a:noFill/>
          <a:ln w="9525" cap="flat" cmpd="sng">
            <a:solidFill>
              <a:srgbClr val="00ACC3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" name="Google Shape;40;p3"/>
          <p:cNvSpPr/>
          <p:nvPr/>
        </p:nvSpPr>
        <p:spPr>
          <a:xfrm>
            <a:off x="7370250" y="780100"/>
            <a:ext cx="932400" cy="932400"/>
          </a:xfrm>
          <a:prstGeom prst="ellipse">
            <a:avLst/>
          </a:prstGeom>
          <a:noFill/>
          <a:ln w="9525" cap="flat" cmpd="sng">
            <a:solidFill>
              <a:srgbClr val="BBCD00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1" name="Google Shape;41;p3"/>
          <p:cNvSpPr/>
          <p:nvPr/>
        </p:nvSpPr>
        <p:spPr>
          <a:xfrm>
            <a:off x="180500" y="3300000"/>
            <a:ext cx="586800" cy="586800"/>
          </a:xfrm>
          <a:prstGeom prst="ellipse">
            <a:avLst/>
          </a:prstGeom>
          <a:noFill/>
          <a:ln w="9525" cap="flat" cmpd="sng">
            <a:solidFill>
              <a:srgbClr val="65BB48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2" name="Google Shape;42;p3"/>
          <p:cNvSpPr/>
          <p:nvPr/>
        </p:nvSpPr>
        <p:spPr>
          <a:xfrm>
            <a:off x="7733375" y="467300"/>
            <a:ext cx="206100" cy="206100"/>
          </a:xfrm>
          <a:prstGeom prst="ellipse">
            <a:avLst/>
          </a:prstGeom>
          <a:solidFill>
            <a:srgbClr val="F8BB00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3" name="Google Shape;43;p3"/>
          <p:cNvSpPr/>
          <p:nvPr/>
        </p:nvSpPr>
        <p:spPr>
          <a:xfrm>
            <a:off x="598175" y="-204700"/>
            <a:ext cx="1550100" cy="1550100"/>
          </a:xfrm>
          <a:prstGeom prst="ellipse">
            <a:avLst/>
          </a:prstGeom>
          <a:noFill/>
          <a:ln w="9525" cap="flat" cmpd="sng">
            <a:solidFill>
              <a:srgbClr val="E8004C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ote">
  <p:cSld name="TITLE_1_1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4"/>
          <p:cNvSpPr/>
          <p:nvPr/>
        </p:nvSpPr>
        <p:spPr>
          <a:xfrm>
            <a:off x="1197475" y="-802775"/>
            <a:ext cx="6749100" cy="6749100"/>
          </a:xfrm>
          <a:prstGeom prst="ellipse">
            <a:avLst/>
          </a:prstGeom>
          <a:noFill/>
          <a:ln w="9525" cap="flat" cmpd="sng">
            <a:solidFill>
              <a:srgbClr val="A1BECC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6" name="Google Shape;46;p4"/>
          <p:cNvSpPr/>
          <p:nvPr/>
        </p:nvSpPr>
        <p:spPr>
          <a:xfrm>
            <a:off x="8334450" y="4139625"/>
            <a:ext cx="424800" cy="424800"/>
          </a:xfrm>
          <a:prstGeom prst="ellipse">
            <a:avLst/>
          </a:prstGeom>
          <a:solidFill>
            <a:srgbClr val="00D1C6">
              <a:alpha val="8692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7" name="Google Shape;47;p4"/>
          <p:cNvSpPr/>
          <p:nvPr/>
        </p:nvSpPr>
        <p:spPr>
          <a:xfrm>
            <a:off x="4308288" y="-1078650"/>
            <a:ext cx="2347200" cy="2347200"/>
          </a:xfrm>
          <a:prstGeom prst="donut">
            <a:avLst>
              <a:gd name="adj" fmla="val 17100"/>
            </a:avLst>
          </a:prstGeom>
          <a:solidFill>
            <a:srgbClr val="00D1C6">
              <a:alpha val="8692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8" name="Google Shape;48;p4"/>
          <p:cNvSpPr/>
          <p:nvPr/>
        </p:nvSpPr>
        <p:spPr>
          <a:xfrm>
            <a:off x="4047750" y="805125"/>
            <a:ext cx="1048500" cy="1048500"/>
          </a:xfrm>
          <a:prstGeom prst="ellipse">
            <a:avLst/>
          </a:prstGeom>
          <a:solidFill>
            <a:srgbClr val="00ACC3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9" name="Google Shape;49;p4"/>
          <p:cNvSpPr txBox="1">
            <a:spLocks noGrp="1"/>
          </p:cNvSpPr>
          <p:nvPr>
            <p:ph type="body" idx="1"/>
          </p:nvPr>
        </p:nvSpPr>
        <p:spPr>
          <a:xfrm>
            <a:off x="1880850" y="1920300"/>
            <a:ext cx="5382300" cy="2079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81000" algn="ctr" rtl="0">
              <a:spcBef>
                <a:spcPts val="600"/>
              </a:spcBef>
              <a:spcAft>
                <a:spcPts val="0"/>
              </a:spcAft>
              <a:buSzPts val="2400"/>
              <a:buChar char="◎"/>
              <a:defRPr/>
            </a:lvl1pPr>
            <a:lvl2pPr marL="914400" lvl="1" indent="-381000" algn="ctr" rtl="0">
              <a:spcBef>
                <a:spcPts val="0"/>
              </a:spcBef>
              <a:spcAft>
                <a:spcPts val="0"/>
              </a:spcAft>
              <a:buSzPts val="2400"/>
              <a:buChar char="◉"/>
              <a:defRPr/>
            </a:lvl2pPr>
            <a:lvl3pPr marL="1371600" lvl="2" indent="-381000" algn="ctr" rtl="0">
              <a:spcBef>
                <a:spcPts val="0"/>
              </a:spcBef>
              <a:spcAft>
                <a:spcPts val="0"/>
              </a:spcAft>
              <a:buSzPts val="2400"/>
              <a:buChar char="￮"/>
              <a:defRPr/>
            </a:lvl3pPr>
            <a:lvl4pPr marL="1828800" lvl="3" indent="-381000" algn="ctr" rtl="0">
              <a:spcBef>
                <a:spcPts val="0"/>
              </a:spcBef>
              <a:spcAft>
                <a:spcPts val="0"/>
              </a:spcAft>
              <a:buSzPts val="2400"/>
              <a:buChar char="●"/>
              <a:defRPr/>
            </a:lvl4pPr>
            <a:lvl5pPr marL="2286000" lvl="4" indent="-381000" algn="ctr" rtl="0">
              <a:spcBef>
                <a:spcPts val="0"/>
              </a:spcBef>
              <a:spcAft>
                <a:spcPts val="0"/>
              </a:spcAft>
              <a:buSzPts val="2400"/>
              <a:buChar char="○"/>
              <a:defRPr/>
            </a:lvl5pPr>
            <a:lvl6pPr marL="2743200" lvl="5" indent="-381000" algn="ctr" rtl="0">
              <a:spcBef>
                <a:spcPts val="0"/>
              </a:spcBef>
              <a:spcAft>
                <a:spcPts val="0"/>
              </a:spcAft>
              <a:buSzPts val="2400"/>
              <a:buChar char="■"/>
              <a:defRPr/>
            </a:lvl6pPr>
            <a:lvl7pPr marL="3200400" lvl="6" indent="-381000" algn="ctr" rtl="0">
              <a:spcBef>
                <a:spcPts val="0"/>
              </a:spcBef>
              <a:spcAft>
                <a:spcPts val="0"/>
              </a:spcAft>
              <a:buSzPts val="2400"/>
              <a:buChar char="●"/>
              <a:defRPr/>
            </a:lvl7pPr>
            <a:lvl8pPr marL="3657600" lvl="7" indent="-381000" algn="ctr" rtl="0">
              <a:spcBef>
                <a:spcPts val="0"/>
              </a:spcBef>
              <a:spcAft>
                <a:spcPts val="0"/>
              </a:spcAft>
              <a:buSzPts val="2400"/>
              <a:buChar char="○"/>
              <a:defRPr/>
            </a:lvl8pPr>
            <a:lvl9pPr marL="4114800" lvl="8" indent="-381000" algn="ctr">
              <a:spcBef>
                <a:spcPts val="0"/>
              </a:spcBef>
              <a:spcAft>
                <a:spcPts val="0"/>
              </a:spcAft>
              <a:buSzPts val="2400"/>
              <a:buChar char="■"/>
              <a:defRPr/>
            </a:lvl9pPr>
          </a:lstStyle>
          <a:p>
            <a:endParaRPr/>
          </a:p>
        </p:txBody>
      </p:sp>
      <p:sp>
        <p:nvSpPr>
          <p:cNvPr id="50" name="Google Shape;50;p4"/>
          <p:cNvSpPr txBox="1"/>
          <p:nvPr/>
        </p:nvSpPr>
        <p:spPr>
          <a:xfrm>
            <a:off x="3593400" y="781369"/>
            <a:ext cx="1957200" cy="653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9600">
                <a:solidFill>
                  <a:srgbClr val="FFFFFF"/>
                </a:solidFill>
                <a:latin typeface="Nixie One"/>
                <a:ea typeface="Nixie One"/>
                <a:cs typeface="Nixie One"/>
                <a:sym typeface="Nixie One"/>
              </a:rPr>
              <a:t>“</a:t>
            </a:r>
            <a:endParaRPr sz="9600">
              <a:solidFill>
                <a:srgbClr val="FFFFFF"/>
              </a:solidFill>
              <a:latin typeface="Nixie One"/>
              <a:ea typeface="Nixie One"/>
              <a:cs typeface="Nixie One"/>
              <a:sym typeface="Nixie One"/>
            </a:endParaRPr>
          </a:p>
        </p:txBody>
      </p:sp>
      <p:sp>
        <p:nvSpPr>
          <p:cNvPr id="51" name="Google Shape;51;p4"/>
          <p:cNvSpPr/>
          <p:nvPr/>
        </p:nvSpPr>
        <p:spPr>
          <a:xfrm>
            <a:off x="229225" y="2988350"/>
            <a:ext cx="802800" cy="803100"/>
          </a:xfrm>
          <a:prstGeom prst="ellipse">
            <a:avLst/>
          </a:prstGeom>
          <a:solidFill>
            <a:srgbClr val="ED4A00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2" name="Google Shape;52;p4"/>
          <p:cNvSpPr/>
          <p:nvPr/>
        </p:nvSpPr>
        <p:spPr>
          <a:xfrm>
            <a:off x="-442225" y="3999900"/>
            <a:ext cx="1695900" cy="1695900"/>
          </a:xfrm>
          <a:prstGeom prst="donut">
            <a:avLst>
              <a:gd name="adj" fmla="val 10084"/>
            </a:avLst>
          </a:prstGeom>
          <a:solidFill>
            <a:srgbClr val="F8BB00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3" name="Google Shape;53;p4"/>
          <p:cNvSpPr/>
          <p:nvPr/>
        </p:nvSpPr>
        <p:spPr>
          <a:xfrm>
            <a:off x="1334025" y="-231725"/>
            <a:ext cx="1666800" cy="1666800"/>
          </a:xfrm>
          <a:prstGeom prst="ellipse">
            <a:avLst/>
          </a:prstGeom>
          <a:solidFill>
            <a:srgbClr val="BBCD00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4" name="Google Shape;54;p4"/>
          <p:cNvSpPr/>
          <p:nvPr/>
        </p:nvSpPr>
        <p:spPr>
          <a:xfrm>
            <a:off x="550525" y="710300"/>
            <a:ext cx="481500" cy="481800"/>
          </a:xfrm>
          <a:prstGeom prst="donut">
            <a:avLst>
              <a:gd name="adj" fmla="val 37274"/>
            </a:avLst>
          </a:prstGeom>
          <a:solidFill>
            <a:srgbClr val="65BB48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5" name="Google Shape;55;p4"/>
          <p:cNvSpPr/>
          <p:nvPr/>
        </p:nvSpPr>
        <p:spPr>
          <a:xfrm>
            <a:off x="1032025" y="3791450"/>
            <a:ext cx="304800" cy="304800"/>
          </a:xfrm>
          <a:prstGeom prst="ellipse">
            <a:avLst/>
          </a:prstGeom>
          <a:solidFill>
            <a:srgbClr val="E8004C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6" name="Google Shape;56;p4"/>
          <p:cNvSpPr/>
          <p:nvPr/>
        </p:nvSpPr>
        <p:spPr>
          <a:xfrm>
            <a:off x="1217050" y="1311325"/>
            <a:ext cx="304800" cy="304800"/>
          </a:xfrm>
          <a:prstGeom prst="ellipse">
            <a:avLst/>
          </a:prstGeom>
          <a:solidFill>
            <a:srgbClr val="00ACC3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7" name="Google Shape;57;p4"/>
          <p:cNvSpPr/>
          <p:nvPr/>
        </p:nvSpPr>
        <p:spPr>
          <a:xfrm>
            <a:off x="7744475" y="1473300"/>
            <a:ext cx="1048500" cy="1048500"/>
          </a:xfrm>
          <a:prstGeom prst="ellipse">
            <a:avLst/>
          </a:prstGeom>
          <a:solidFill>
            <a:srgbClr val="F8BB00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8" name="Google Shape;58;p4"/>
          <p:cNvSpPr/>
          <p:nvPr/>
        </p:nvSpPr>
        <p:spPr>
          <a:xfrm>
            <a:off x="8050675" y="2042175"/>
            <a:ext cx="1520100" cy="1520100"/>
          </a:xfrm>
          <a:prstGeom prst="donut">
            <a:avLst>
              <a:gd name="adj" fmla="val 5022"/>
            </a:avLst>
          </a:prstGeom>
          <a:solidFill>
            <a:srgbClr val="ED4A00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9" name="Google Shape;59;p4"/>
          <p:cNvSpPr/>
          <p:nvPr/>
        </p:nvSpPr>
        <p:spPr>
          <a:xfrm>
            <a:off x="7969775" y="3713850"/>
            <a:ext cx="597900" cy="598200"/>
          </a:xfrm>
          <a:prstGeom prst="donut">
            <a:avLst>
              <a:gd name="adj" fmla="val 43984"/>
            </a:avLst>
          </a:prstGeom>
          <a:solidFill>
            <a:srgbClr val="BBCD00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0" name="Google Shape;60;p4"/>
          <p:cNvSpPr/>
          <p:nvPr/>
        </p:nvSpPr>
        <p:spPr>
          <a:xfrm>
            <a:off x="8608775" y="1192100"/>
            <a:ext cx="184200" cy="184200"/>
          </a:xfrm>
          <a:prstGeom prst="ellipse">
            <a:avLst/>
          </a:prstGeom>
          <a:solidFill>
            <a:srgbClr val="E8004C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1 column" type="tx">
  <p:cSld name="TITLE_AND_BODY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5"/>
          <p:cNvSpPr/>
          <p:nvPr/>
        </p:nvSpPr>
        <p:spPr>
          <a:xfrm>
            <a:off x="1144200" y="2698575"/>
            <a:ext cx="893700" cy="893700"/>
          </a:xfrm>
          <a:prstGeom prst="ellipse">
            <a:avLst/>
          </a:prstGeom>
          <a:noFill/>
          <a:ln w="9525" cap="flat" cmpd="sng">
            <a:solidFill>
              <a:srgbClr val="BBCD00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3" name="Google Shape;63;p5"/>
          <p:cNvSpPr txBox="1">
            <a:spLocks noGrp="1"/>
          </p:cNvSpPr>
          <p:nvPr>
            <p:ph type="title"/>
          </p:nvPr>
        </p:nvSpPr>
        <p:spPr>
          <a:xfrm>
            <a:off x="2935875" y="909050"/>
            <a:ext cx="5275500" cy="641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5"/>
          <p:cNvSpPr txBox="1">
            <a:spLocks noGrp="1"/>
          </p:cNvSpPr>
          <p:nvPr>
            <p:ph type="body" idx="1"/>
          </p:nvPr>
        </p:nvSpPr>
        <p:spPr>
          <a:xfrm>
            <a:off x="2935875" y="1525758"/>
            <a:ext cx="5275500" cy="278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81000">
              <a:spcBef>
                <a:spcPts val="600"/>
              </a:spcBef>
              <a:spcAft>
                <a:spcPts val="0"/>
              </a:spcAft>
              <a:buSzPts val="2400"/>
              <a:buChar char="◎"/>
              <a:defRPr sz="2400"/>
            </a:lvl1pPr>
            <a:lvl2pPr marL="914400" lvl="1" indent="-381000">
              <a:spcBef>
                <a:spcPts val="0"/>
              </a:spcBef>
              <a:spcAft>
                <a:spcPts val="0"/>
              </a:spcAft>
              <a:buSzPts val="2400"/>
              <a:buChar char="◉"/>
              <a:defRPr/>
            </a:lvl2pPr>
            <a:lvl3pPr marL="1371600" lvl="2" indent="-381000">
              <a:spcBef>
                <a:spcPts val="0"/>
              </a:spcBef>
              <a:spcAft>
                <a:spcPts val="0"/>
              </a:spcAft>
              <a:buSzPts val="2400"/>
              <a:buChar char="￮"/>
              <a:defRPr/>
            </a:lvl3pPr>
            <a:lvl4pPr marL="1828800" lvl="3" indent="-381000">
              <a:spcBef>
                <a:spcPts val="0"/>
              </a:spcBef>
              <a:spcAft>
                <a:spcPts val="0"/>
              </a:spcAft>
              <a:buSzPts val="2400"/>
              <a:buChar char="●"/>
              <a:defRPr sz="2400"/>
            </a:lvl4pPr>
            <a:lvl5pPr marL="2286000" lvl="4" indent="-381000">
              <a:spcBef>
                <a:spcPts val="0"/>
              </a:spcBef>
              <a:spcAft>
                <a:spcPts val="0"/>
              </a:spcAft>
              <a:buSzPts val="2400"/>
              <a:buChar char="○"/>
              <a:defRPr sz="2400"/>
            </a:lvl5pPr>
            <a:lvl6pPr marL="2743200" lvl="5" indent="-381000">
              <a:spcBef>
                <a:spcPts val="0"/>
              </a:spcBef>
              <a:spcAft>
                <a:spcPts val="0"/>
              </a:spcAft>
              <a:buSzPts val="2400"/>
              <a:buChar char="■"/>
              <a:defRPr sz="2400"/>
            </a:lvl6pPr>
            <a:lvl7pPr marL="3200400" lvl="6" indent="-381000">
              <a:spcBef>
                <a:spcPts val="0"/>
              </a:spcBef>
              <a:spcAft>
                <a:spcPts val="0"/>
              </a:spcAft>
              <a:buSzPts val="2400"/>
              <a:buChar char="●"/>
              <a:defRPr sz="2400"/>
            </a:lvl7pPr>
            <a:lvl8pPr marL="3657600" lvl="7" indent="-381000">
              <a:spcBef>
                <a:spcPts val="0"/>
              </a:spcBef>
              <a:spcAft>
                <a:spcPts val="0"/>
              </a:spcAft>
              <a:buSzPts val="2400"/>
              <a:buChar char="○"/>
              <a:defRPr sz="2400"/>
            </a:lvl8pPr>
            <a:lvl9pPr marL="4114800" lvl="8" indent="-381000">
              <a:spcBef>
                <a:spcPts val="0"/>
              </a:spcBef>
              <a:spcAft>
                <a:spcPts val="0"/>
              </a:spcAft>
              <a:buSzPts val="2400"/>
              <a:buChar char="■"/>
              <a:defRPr sz="2400"/>
            </a:lvl9pPr>
          </a:lstStyle>
          <a:p>
            <a:endParaRPr/>
          </a:p>
        </p:txBody>
      </p:sp>
      <p:sp>
        <p:nvSpPr>
          <p:cNvPr id="65" name="Google Shape;65;p5"/>
          <p:cNvSpPr/>
          <p:nvPr/>
        </p:nvSpPr>
        <p:spPr>
          <a:xfrm>
            <a:off x="259925" y="-206300"/>
            <a:ext cx="2347200" cy="2347200"/>
          </a:xfrm>
          <a:prstGeom prst="donut">
            <a:avLst>
              <a:gd name="adj" fmla="val 29778"/>
            </a:avLst>
          </a:prstGeom>
          <a:solidFill>
            <a:srgbClr val="00D1C6">
              <a:alpha val="8692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6" name="Google Shape;66;p5"/>
          <p:cNvSpPr/>
          <p:nvPr/>
        </p:nvSpPr>
        <p:spPr>
          <a:xfrm>
            <a:off x="-152925" y="1360050"/>
            <a:ext cx="978600" cy="978600"/>
          </a:xfrm>
          <a:prstGeom prst="ellipse">
            <a:avLst/>
          </a:prstGeom>
          <a:solidFill>
            <a:srgbClr val="ED4A00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7" name="Google Shape;67;p5"/>
          <p:cNvSpPr/>
          <p:nvPr/>
        </p:nvSpPr>
        <p:spPr>
          <a:xfrm>
            <a:off x="2339600" y="243625"/>
            <a:ext cx="657600" cy="657600"/>
          </a:xfrm>
          <a:prstGeom prst="ellipse">
            <a:avLst/>
          </a:prstGeom>
          <a:solidFill>
            <a:srgbClr val="00ACC3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8" name="Google Shape;68;p5"/>
          <p:cNvSpPr/>
          <p:nvPr/>
        </p:nvSpPr>
        <p:spPr>
          <a:xfrm>
            <a:off x="788725" y="2338650"/>
            <a:ext cx="811200" cy="811200"/>
          </a:xfrm>
          <a:prstGeom prst="donut">
            <a:avLst>
              <a:gd name="adj" fmla="val 22275"/>
            </a:avLst>
          </a:prstGeom>
          <a:solidFill>
            <a:srgbClr val="F8BB00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9" name="Google Shape;69;p5"/>
          <p:cNvSpPr/>
          <p:nvPr/>
        </p:nvSpPr>
        <p:spPr>
          <a:xfrm>
            <a:off x="153675" y="4149950"/>
            <a:ext cx="1207800" cy="1207800"/>
          </a:xfrm>
          <a:prstGeom prst="ellipse">
            <a:avLst/>
          </a:prstGeom>
          <a:solidFill>
            <a:srgbClr val="BBCD00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0" name="Google Shape;70;p5"/>
          <p:cNvSpPr/>
          <p:nvPr/>
        </p:nvSpPr>
        <p:spPr>
          <a:xfrm>
            <a:off x="1315800" y="3860975"/>
            <a:ext cx="550500" cy="550500"/>
          </a:xfrm>
          <a:prstGeom prst="donut">
            <a:avLst>
              <a:gd name="adj" fmla="val 42915"/>
            </a:avLst>
          </a:prstGeom>
          <a:solidFill>
            <a:srgbClr val="65BB48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1" name="Google Shape;71;p5"/>
          <p:cNvSpPr/>
          <p:nvPr/>
        </p:nvSpPr>
        <p:spPr>
          <a:xfrm>
            <a:off x="438575" y="2993025"/>
            <a:ext cx="304800" cy="304800"/>
          </a:xfrm>
          <a:prstGeom prst="ellipse">
            <a:avLst/>
          </a:prstGeom>
          <a:solidFill>
            <a:srgbClr val="E8004C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2" name="Google Shape;72;p5"/>
          <p:cNvSpPr/>
          <p:nvPr/>
        </p:nvSpPr>
        <p:spPr>
          <a:xfrm>
            <a:off x="7744850" y="420475"/>
            <a:ext cx="550500" cy="550500"/>
          </a:xfrm>
          <a:prstGeom prst="ellipse">
            <a:avLst/>
          </a:prstGeom>
          <a:solidFill>
            <a:srgbClr val="F8BB00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3" name="Google Shape;73;p5"/>
          <p:cNvSpPr/>
          <p:nvPr/>
        </p:nvSpPr>
        <p:spPr>
          <a:xfrm>
            <a:off x="8839500" y="1019775"/>
            <a:ext cx="397500" cy="397500"/>
          </a:xfrm>
          <a:prstGeom prst="ellipse">
            <a:avLst/>
          </a:prstGeom>
          <a:solidFill>
            <a:srgbClr val="00D1C6">
              <a:alpha val="8692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4" name="Google Shape;74;p5"/>
          <p:cNvSpPr/>
          <p:nvPr/>
        </p:nvSpPr>
        <p:spPr>
          <a:xfrm>
            <a:off x="8295350" y="-321125"/>
            <a:ext cx="741600" cy="741600"/>
          </a:xfrm>
          <a:prstGeom prst="donut">
            <a:avLst>
              <a:gd name="adj" fmla="val 31897"/>
            </a:avLst>
          </a:prstGeom>
          <a:solidFill>
            <a:srgbClr val="00ACC3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5" name="Google Shape;75;p5"/>
          <p:cNvSpPr/>
          <p:nvPr/>
        </p:nvSpPr>
        <p:spPr>
          <a:xfrm>
            <a:off x="8651500" y="1616325"/>
            <a:ext cx="188100" cy="188100"/>
          </a:xfrm>
          <a:prstGeom prst="ellipse">
            <a:avLst/>
          </a:prstGeom>
          <a:solidFill>
            <a:srgbClr val="BBCD00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6" name="Google Shape;76;p5"/>
          <p:cNvSpPr/>
          <p:nvPr/>
        </p:nvSpPr>
        <p:spPr>
          <a:xfrm>
            <a:off x="2179100" y="83125"/>
            <a:ext cx="978600" cy="978600"/>
          </a:xfrm>
          <a:prstGeom prst="ellipse">
            <a:avLst/>
          </a:prstGeom>
          <a:noFill/>
          <a:ln w="9525" cap="flat" cmpd="sng">
            <a:solidFill>
              <a:srgbClr val="00ACC3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7" name="Google Shape;77;p5"/>
          <p:cNvSpPr/>
          <p:nvPr/>
        </p:nvSpPr>
        <p:spPr>
          <a:xfrm>
            <a:off x="8062825" y="688875"/>
            <a:ext cx="449700" cy="449700"/>
          </a:xfrm>
          <a:prstGeom prst="ellipse">
            <a:avLst/>
          </a:prstGeom>
          <a:noFill/>
          <a:ln w="9525" cap="flat" cmpd="sng">
            <a:solidFill>
              <a:srgbClr val="ED4A00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 column + image">
  <p:cSld name="TITLE_AND_BODY_1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6"/>
          <p:cNvSpPr txBox="1">
            <a:spLocks noGrp="1"/>
          </p:cNvSpPr>
          <p:nvPr>
            <p:ph type="title"/>
          </p:nvPr>
        </p:nvSpPr>
        <p:spPr>
          <a:xfrm>
            <a:off x="4572000" y="909050"/>
            <a:ext cx="3639600" cy="641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6"/>
          <p:cNvSpPr txBox="1">
            <a:spLocks noGrp="1"/>
          </p:cNvSpPr>
          <p:nvPr>
            <p:ph type="body" idx="1"/>
          </p:nvPr>
        </p:nvSpPr>
        <p:spPr>
          <a:xfrm>
            <a:off x="4572000" y="1525754"/>
            <a:ext cx="3639600" cy="278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55600" rtl="0">
              <a:spcBef>
                <a:spcPts val="600"/>
              </a:spcBef>
              <a:spcAft>
                <a:spcPts val="0"/>
              </a:spcAft>
              <a:buSzPts val="2000"/>
              <a:buChar char="◎"/>
              <a:defRPr sz="2000"/>
            </a:lvl1pPr>
            <a:lvl2pPr marL="914400" lvl="1" indent="-355600" rtl="0">
              <a:spcBef>
                <a:spcPts val="0"/>
              </a:spcBef>
              <a:spcAft>
                <a:spcPts val="0"/>
              </a:spcAft>
              <a:buSzPts val="2000"/>
              <a:buChar char="◉"/>
              <a:defRPr sz="2000"/>
            </a:lvl2pPr>
            <a:lvl3pPr marL="1371600" lvl="2" indent="-355600" rtl="0">
              <a:spcBef>
                <a:spcPts val="0"/>
              </a:spcBef>
              <a:spcAft>
                <a:spcPts val="0"/>
              </a:spcAft>
              <a:buSzPts val="2000"/>
              <a:buChar char="￮"/>
              <a:defRPr sz="2000"/>
            </a:lvl3pPr>
            <a:lvl4pPr marL="1828800" lvl="3" indent="-355600" rtl="0">
              <a:spcBef>
                <a:spcPts val="0"/>
              </a:spcBef>
              <a:spcAft>
                <a:spcPts val="0"/>
              </a:spcAft>
              <a:buSzPts val="2000"/>
              <a:buChar char="●"/>
              <a:defRPr sz="2000"/>
            </a:lvl4pPr>
            <a:lvl5pPr marL="2286000" lvl="4" indent="-355600" rtl="0">
              <a:spcBef>
                <a:spcPts val="0"/>
              </a:spcBef>
              <a:spcAft>
                <a:spcPts val="0"/>
              </a:spcAft>
              <a:buSzPts val="2000"/>
              <a:buChar char="○"/>
              <a:defRPr sz="2000"/>
            </a:lvl5pPr>
            <a:lvl6pPr marL="2743200" lvl="5" indent="-355600" rtl="0">
              <a:spcBef>
                <a:spcPts val="0"/>
              </a:spcBef>
              <a:spcAft>
                <a:spcPts val="0"/>
              </a:spcAft>
              <a:buSzPts val="2000"/>
              <a:buChar char="■"/>
              <a:defRPr sz="2000"/>
            </a:lvl6pPr>
            <a:lvl7pPr marL="3200400" lvl="6" indent="-355600" rtl="0">
              <a:spcBef>
                <a:spcPts val="0"/>
              </a:spcBef>
              <a:spcAft>
                <a:spcPts val="0"/>
              </a:spcAft>
              <a:buSzPts val="2000"/>
              <a:buChar char="●"/>
              <a:defRPr sz="2000"/>
            </a:lvl7pPr>
            <a:lvl8pPr marL="3657600" lvl="7" indent="-355600" rtl="0">
              <a:spcBef>
                <a:spcPts val="0"/>
              </a:spcBef>
              <a:spcAft>
                <a:spcPts val="0"/>
              </a:spcAft>
              <a:buSzPts val="2000"/>
              <a:buChar char="○"/>
              <a:defRPr sz="2000"/>
            </a:lvl8pPr>
            <a:lvl9pPr marL="4114800" lvl="8" indent="-355600" rtl="0">
              <a:spcBef>
                <a:spcPts val="0"/>
              </a:spcBef>
              <a:spcAft>
                <a:spcPts val="0"/>
              </a:spcAft>
              <a:buSzPts val="2000"/>
              <a:buChar char="■"/>
              <a:defRPr sz="2000"/>
            </a:lvl9pPr>
          </a:lstStyle>
          <a:p>
            <a:endParaRPr/>
          </a:p>
        </p:txBody>
      </p:sp>
      <p:sp>
        <p:nvSpPr>
          <p:cNvPr id="81" name="Google Shape;81;p6"/>
          <p:cNvSpPr/>
          <p:nvPr/>
        </p:nvSpPr>
        <p:spPr>
          <a:xfrm>
            <a:off x="580275" y="751950"/>
            <a:ext cx="3639600" cy="3639600"/>
          </a:xfrm>
          <a:prstGeom prst="ellipse">
            <a:avLst/>
          </a:prstGeom>
          <a:solidFill>
            <a:srgbClr val="ED4A00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6"/>
          <p:cNvSpPr/>
          <p:nvPr/>
        </p:nvSpPr>
        <p:spPr>
          <a:xfrm>
            <a:off x="-295650" y="-356450"/>
            <a:ext cx="1057800" cy="1057800"/>
          </a:xfrm>
          <a:prstGeom prst="ellipse">
            <a:avLst/>
          </a:prstGeom>
          <a:solidFill>
            <a:srgbClr val="00ACC3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3" name="Google Shape;83;p6"/>
          <p:cNvSpPr/>
          <p:nvPr/>
        </p:nvSpPr>
        <p:spPr>
          <a:xfrm>
            <a:off x="2836600" y="179825"/>
            <a:ext cx="978600" cy="978600"/>
          </a:xfrm>
          <a:prstGeom prst="donut">
            <a:avLst>
              <a:gd name="adj" fmla="val 39527"/>
            </a:avLst>
          </a:prstGeom>
          <a:solidFill>
            <a:srgbClr val="F8BB00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4" name="Google Shape;84;p6"/>
          <p:cNvSpPr/>
          <p:nvPr/>
        </p:nvSpPr>
        <p:spPr>
          <a:xfrm>
            <a:off x="465975" y="3692750"/>
            <a:ext cx="1019400" cy="1019400"/>
          </a:xfrm>
          <a:prstGeom prst="ellipse">
            <a:avLst/>
          </a:prstGeom>
          <a:solidFill>
            <a:srgbClr val="BBCD00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5" name="Google Shape;85;p6"/>
          <p:cNvSpPr/>
          <p:nvPr/>
        </p:nvSpPr>
        <p:spPr>
          <a:xfrm>
            <a:off x="1485375" y="4559750"/>
            <a:ext cx="361500" cy="361500"/>
          </a:xfrm>
          <a:prstGeom prst="donut">
            <a:avLst>
              <a:gd name="adj" fmla="val 29951"/>
            </a:avLst>
          </a:prstGeom>
          <a:solidFill>
            <a:srgbClr val="65BB48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6" name="Google Shape;86;p6"/>
          <p:cNvSpPr/>
          <p:nvPr/>
        </p:nvSpPr>
        <p:spPr>
          <a:xfrm>
            <a:off x="2364800" y="346950"/>
            <a:ext cx="274200" cy="273900"/>
          </a:xfrm>
          <a:prstGeom prst="ellipse">
            <a:avLst/>
          </a:prstGeom>
          <a:solidFill>
            <a:srgbClr val="E8004C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7" name="Google Shape;87;p6"/>
          <p:cNvSpPr/>
          <p:nvPr/>
        </p:nvSpPr>
        <p:spPr>
          <a:xfrm>
            <a:off x="-472600" y="-533400"/>
            <a:ext cx="1411800" cy="1411800"/>
          </a:xfrm>
          <a:prstGeom prst="ellipse">
            <a:avLst/>
          </a:prstGeom>
          <a:noFill/>
          <a:ln w="9525" cap="flat" cmpd="sng">
            <a:solidFill>
              <a:srgbClr val="00ACC3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8" name="Google Shape;88;p6"/>
          <p:cNvSpPr/>
          <p:nvPr/>
        </p:nvSpPr>
        <p:spPr>
          <a:xfrm>
            <a:off x="2899000" y="242225"/>
            <a:ext cx="853800" cy="853800"/>
          </a:xfrm>
          <a:prstGeom prst="ellipse">
            <a:avLst/>
          </a:prstGeom>
          <a:noFill/>
          <a:ln w="9525" cap="flat" cmpd="sng">
            <a:solidFill>
              <a:srgbClr val="ED4A00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9" name="Google Shape;89;p6"/>
          <p:cNvSpPr/>
          <p:nvPr/>
        </p:nvSpPr>
        <p:spPr>
          <a:xfrm>
            <a:off x="1061150" y="142950"/>
            <a:ext cx="538500" cy="538200"/>
          </a:xfrm>
          <a:prstGeom prst="ellipse">
            <a:avLst/>
          </a:prstGeom>
          <a:solidFill>
            <a:srgbClr val="00D1C6">
              <a:alpha val="8692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2 columns" type="twoColTx">
  <p:cSld name="TITLE_AND_TWO_COLUMNS"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7"/>
          <p:cNvSpPr txBox="1">
            <a:spLocks noGrp="1"/>
          </p:cNvSpPr>
          <p:nvPr>
            <p:ph type="title"/>
          </p:nvPr>
        </p:nvSpPr>
        <p:spPr>
          <a:xfrm>
            <a:off x="2935875" y="909050"/>
            <a:ext cx="5275500" cy="641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92" name="Google Shape;92;p7"/>
          <p:cNvSpPr txBox="1">
            <a:spLocks noGrp="1"/>
          </p:cNvSpPr>
          <p:nvPr>
            <p:ph type="body" idx="1"/>
          </p:nvPr>
        </p:nvSpPr>
        <p:spPr>
          <a:xfrm>
            <a:off x="2935875" y="1550150"/>
            <a:ext cx="2560500" cy="3375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spcBef>
                <a:spcPts val="600"/>
              </a:spcBef>
              <a:spcAft>
                <a:spcPts val="0"/>
              </a:spcAft>
              <a:buSzPts val="1800"/>
              <a:buChar char="◎"/>
              <a:defRPr sz="1800"/>
            </a:lvl1pPr>
            <a:lvl2pPr marL="914400" lvl="1" indent="-342900">
              <a:spcBef>
                <a:spcPts val="0"/>
              </a:spcBef>
              <a:spcAft>
                <a:spcPts val="0"/>
              </a:spcAft>
              <a:buSzPts val="1800"/>
              <a:buChar char="◉"/>
              <a:defRPr sz="1800"/>
            </a:lvl2pPr>
            <a:lvl3pPr marL="1371600" lvl="2" indent="-342900">
              <a:spcBef>
                <a:spcPts val="0"/>
              </a:spcBef>
              <a:spcAft>
                <a:spcPts val="0"/>
              </a:spcAft>
              <a:buSzPts val="1800"/>
              <a:buChar char="￮"/>
              <a:defRPr sz="1800"/>
            </a:lvl3pPr>
            <a:lvl4pPr marL="1828800" lvl="3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 sz="1800"/>
            </a:lvl4pPr>
            <a:lvl5pPr marL="2286000" lvl="4" indent="-342900">
              <a:spcBef>
                <a:spcPts val="0"/>
              </a:spcBef>
              <a:spcAft>
                <a:spcPts val="0"/>
              </a:spcAft>
              <a:buSzPts val="1800"/>
              <a:buChar char="○"/>
              <a:defRPr sz="1800"/>
            </a:lvl5pPr>
            <a:lvl6pPr marL="2743200" lvl="5" indent="-342900">
              <a:spcBef>
                <a:spcPts val="0"/>
              </a:spcBef>
              <a:spcAft>
                <a:spcPts val="0"/>
              </a:spcAft>
              <a:buSzPts val="1800"/>
              <a:buChar char="■"/>
              <a:defRPr sz="1800"/>
            </a:lvl6pPr>
            <a:lvl7pPr marL="3200400" lvl="6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 sz="1800"/>
            </a:lvl7pPr>
            <a:lvl8pPr marL="3657600" lvl="7" indent="-342900">
              <a:spcBef>
                <a:spcPts val="0"/>
              </a:spcBef>
              <a:spcAft>
                <a:spcPts val="0"/>
              </a:spcAft>
              <a:buSzPts val="1800"/>
              <a:buChar char="○"/>
              <a:defRPr sz="1800"/>
            </a:lvl8pPr>
            <a:lvl9pPr marL="4114800" lvl="8" indent="-342900">
              <a:spcBef>
                <a:spcPts val="0"/>
              </a:spcBef>
              <a:spcAft>
                <a:spcPts val="0"/>
              </a:spcAft>
              <a:buSzPts val="1800"/>
              <a:buChar char="■"/>
              <a:defRPr sz="1800"/>
            </a:lvl9pPr>
          </a:lstStyle>
          <a:p>
            <a:endParaRPr/>
          </a:p>
        </p:txBody>
      </p:sp>
      <p:sp>
        <p:nvSpPr>
          <p:cNvPr id="93" name="Google Shape;93;p7"/>
          <p:cNvSpPr txBox="1">
            <a:spLocks noGrp="1"/>
          </p:cNvSpPr>
          <p:nvPr>
            <p:ph type="body" idx="2"/>
          </p:nvPr>
        </p:nvSpPr>
        <p:spPr>
          <a:xfrm>
            <a:off x="5650849" y="1550150"/>
            <a:ext cx="2560500" cy="3375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spcBef>
                <a:spcPts val="600"/>
              </a:spcBef>
              <a:spcAft>
                <a:spcPts val="0"/>
              </a:spcAft>
              <a:buSzPts val="1800"/>
              <a:buChar char="◎"/>
              <a:defRPr sz="1800"/>
            </a:lvl1pPr>
            <a:lvl2pPr marL="914400" lvl="1" indent="-342900">
              <a:spcBef>
                <a:spcPts val="0"/>
              </a:spcBef>
              <a:spcAft>
                <a:spcPts val="0"/>
              </a:spcAft>
              <a:buSzPts val="1800"/>
              <a:buChar char="◉"/>
              <a:defRPr sz="1800"/>
            </a:lvl2pPr>
            <a:lvl3pPr marL="1371600" lvl="2" indent="-342900">
              <a:spcBef>
                <a:spcPts val="0"/>
              </a:spcBef>
              <a:spcAft>
                <a:spcPts val="0"/>
              </a:spcAft>
              <a:buSzPts val="1800"/>
              <a:buChar char="￮"/>
              <a:defRPr sz="1800"/>
            </a:lvl3pPr>
            <a:lvl4pPr marL="1828800" lvl="3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 sz="1800"/>
            </a:lvl4pPr>
            <a:lvl5pPr marL="2286000" lvl="4" indent="-342900">
              <a:spcBef>
                <a:spcPts val="0"/>
              </a:spcBef>
              <a:spcAft>
                <a:spcPts val="0"/>
              </a:spcAft>
              <a:buSzPts val="1800"/>
              <a:buChar char="○"/>
              <a:defRPr sz="1800"/>
            </a:lvl5pPr>
            <a:lvl6pPr marL="2743200" lvl="5" indent="-342900">
              <a:spcBef>
                <a:spcPts val="0"/>
              </a:spcBef>
              <a:spcAft>
                <a:spcPts val="0"/>
              </a:spcAft>
              <a:buSzPts val="1800"/>
              <a:buChar char="■"/>
              <a:defRPr sz="1800"/>
            </a:lvl6pPr>
            <a:lvl7pPr marL="3200400" lvl="6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 sz="1800"/>
            </a:lvl7pPr>
            <a:lvl8pPr marL="3657600" lvl="7" indent="-342900">
              <a:spcBef>
                <a:spcPts val="0"/>
              </a:spcBef>
              <a:spcAft>
                <a:spcPts val="0"/>
              </a:spcAft>
              <a:buSzPts val="1800"/>
              <a:buChar char="○"/>
              <a:defRPr sz="1800"/>
            </a:lvl8pPr>
            <a:lvl9pPr marL="4114800" lvl="8" indent="-342900">
              <a:spcBef>
                <a:spcPts val="0"/>
              </a:spcBef>
              <a:spcAft>
                <a:spcPts val="0"/>
              </a:spcAft>
              <a:buSzPts val="1800"/>
              <a:buChar char="■"/>
              <a:defRPr sz="1800"/>
            </a:lvl9pPr>
          </a:lstStyle>
          <a:p>
            <a:endParaRPr/>
          </a:p>
        </p:txBody>
      </p:sp>
      <p:sp>
        <p:nvSpPr>
          <p:cNvPr id="94" name="Google Shape;94;p7"/>
          <p:cNvSpPr/>
          <p:nvPr/>
        </p:nvSpPr>
        <p:spPr>
          <a:xfrm>
            <a:off x="-358950" y="2194400"/>
            <a:ext cx="2347200" cy="2347200"/>
          </a:xfrm>
          <a:prstGeom prst="donut">
            <a:avLst>
              <a:gd name="adj" fmla="val 36789"/>
            </a:avLst>
          </a:prstGeom>
          <a:solidFill>
            <a:srgbClr val="BBCD00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5" name="Google Shape;95;p7"/>
          <p:cNvSpPr/>
          <p:nvPr/>
        </p:nvSpPr>
        <p:spPr>
          <a:xfrm>
            <a:off x="198450" y="-321125"/>
            <a:ext cx="978600" cy="978600"/>
          </a:xfrm>
          <a:prstGeom prst="ellipse">
            <a:avLst/>
          </a:prstGeom>
          <a:noFill/>
          <a:ln w="9525" cap="flat" cmpd="sng">
            <a:solidFill>
              <a:srgbClr val="E8004C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6" name="Google Shape;96;p7"/>
          <p:cNvSpPr/>
          <p:nvPr/>
        </p:nvSpPr>
        <p:spPr>
          <a:xfrm>
            <a:off x="198450" y="420475"/>
            <a:ext cx="657600" cy="657600"/>
          </a:xfrm>
          <a:prstGeom prst="ellipse">
            <a:avLst/>
          </a:prstGeom>
          <a:solidFill>
            <a:srgbClr val="ED4A00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7" name="Google Shape;97;p7"/>
          <p:cNvSpPr/>
          <p:nvPr/>
        </p:nvSpPr>
        <p:spPr>
          <a:xfrm>
            <a:off x="1177051" y="657475"/>
            <a:ext cx="846900" cy="846900"/>
          </a:xfrm>
          <a:prstGeom prst="donut">
            <a:avLst>
              <a:gd name="adj" fmla="val 22275"/>
            </a:avLst>
          </a:prstGeom>
          <a:solidFill>
            <a:srgbClr val="00ACC3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8" name="Google Shape;98;p7"/>
          <p:cNvSpPr/>
          <p:nvPr/>
        </p:nvSpPr>
        <p:spPr>
          <a:xfrm>
            <a:off x="887650" y="4142300"/>
            <a:ext cx="1207800" cy="1207800"/>
          </a:xfrm>
          <a:prstGeom prst="ellipse">
            <a:avLst/>
          </a:prstGeom>
          <a:solidFill>
            <a:srgbClr val="65BB48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9" name="Google Shape;99;p7"/>
          <p:cNvSpPr/>
          <p:nvPr/>
        </p:nvSpPr>
        <p:spPr>
          <a:xfrm>
            <a:off x="153675" y="4799600"/>
            <a:ext cx="550500" cy="550500"/>
          </a:xfrm>
          <a:prstGeom prst="donut">
            <a:avLst>
              <a:gd name="adj" fmla="val 18606"/>
            </a:avLst>
          </a:prstGeom>
          <a:solidFill>
            <a:srgbClr val="F8BB00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" name="Google Shape;100;p7"/>
          <p:cNvSpPr/>
          <p:nvPr/>
        </p:nvSpPr>
        <p:spPr>
          <a:xfrm>
            <a:off x="1172525" y="1696950"/>
            <a:ext cx="304800" cy="304800"/>
          </a:xfrm>
          <a:prstGeom prst="ellipse">
            <a:avLst/>
          </a:prstGeom>
          <a:solidFill>
            <a:srgbClr val="00D1C6">
              <a:alpha val="8692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1" name="Google Shape;101;p7"/>
          <p:cNvSpPr/>
          <p:nvPr/>
        </p:nvSpPr>
        <p:spPr>
          <a:xfrm>
            <a:off x="7844250" y="619275"/>
            <a:ext cx="550500" cy="550500"/>
          </a:xfrm>
          <a:prstGeom prst="ellipse">
            <a:avLst/>
          </a:prstGeom>
          <a:solidFill>
            <a:srgbClr val="00D1C6">
              <a:alpha val="8692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2" name="Google Shape;102;p7"/>
          <p:cNvSpPr/>
          <p:nvPr/>
        </p:nvSpPr>
        <p:spPr>
          <a:xfrm>
            <a:off x="7515500" y="-72500"/>
            <a:ext cx="397500" cy="397500"/>
          </a:xfrm>
          <a:prstGeom prst="donut">
            <a:avLst>
              <a:gd name="adj" fmla="val 30568"/>
            </a:avLst>
          </a:prstGeom>
          <a:solidFill>
            <a:srgbClr val="65BB48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3" name="Google Shape;103;p7"/>
          <p:cNvSpPr/>
          <p:nvPr/>
        </p:nvSpPr>
        <p:spPr>
          <a:xfrm>
            <a:off x="8651500" y="1030850"/>
            <a:ext cx="304800" cy="304800"/>
          </a:xfrm>
          <a:prstGeom prst="ellipse">
            <a:avLst/>
          </a:prstGeom>
          <a:solidFill>
            <a:srgbClr val="F8BB00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4" name="Google Shape;104;p7"/>
          <p:cNvSpPr/>
          <p:nvPr/>
        </p:nvSpPr>
        <p:spPr>
          <a:xfrm>
            <a:off x="8097900" y="167450"/>
            <a:ext cx="741600" cy="741600"/>
          </a:xfrm>
          <a:prstGeom prst="donut">
            <a:avLst>
              <a:gd name="adj" fmla="val 8064"/>
            </a:avLst>
          </a:prstGeom>
          <a:solidFill>
            <a:srgbClr val="00ACC3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5" name="Google Shape;105;p7"/>
          <p:cNvSpPr/>
          <p:nvPr/>
        </p:nvSpPr>
        <p:spPr>
          <a:xfrm>
            <a:off x="8394750" y="1504375"/>
            <a:ext cx="188100" cy="188100"/>
          </a:xfrm>
          <a:prstGeom prst="ellipse">
            <a:avLst/>
          </a:prstGeom>
          <a:solidFill>
            <a:srgbClr val="BBCD00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6" name="Google Shape;106;p7"/>
          <p:cNvSpPr/>
          <p:nvPr/>
        </p:nvSpPr>
        <p:spPr>
          <a:xfrm>
            <a:off x="-205625" y="2347725"/>
            <a:ext cx="2040600" cy="2040600"/>
          </a:xfrm>
          <a:prstGeom prst="ellipse">
            <a:avLst/>
          </a:prstGeom>
          <a:noFill/>
          <a:ln w="9525" cap="flat" cmpd="sng">
            <a:solidFill>
              <a:srgbClr val="65BB48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7" name="Google Shape;107;p7"/>
          <p:cNvSpPr/>
          <p:nvPr/>
        </p:nvSpPr>
        <p:spPr>
          <a:xfrm>
            <a:off x="305125" y="-214450"/>
            <a:ext cx="765300" cy="765300"/>
          </a:xfrm>
          <a:prstGeom prst="ellipse">
            <a:avLst/>
          </a:prstGeom>
          <a:solidFill>
            <a:srgbClr val="E8004C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8" name="Google Shape;108;p7"/>
          <p:cNvSpPr/>
          <p:nvPr/>
        </p:nvSpPr>
        <p:spPr>
          <a:xfrm>
            <a:off x="8532600" y="911950"/>
            <a:ext cx="542700" cy="542700"/>
          </a:xfrm>
          <a:prstGeom prst="ellipse">
            <a:avLst/>
          </a:prstGeom>
          <a:noFill/>
          <a:ln w="9525" cap="flat" cmpd="sng">
            <a:solidFill>
              <a:srgbClr val="F8BB00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3 columns">
  <p:cSld name="TITLE_AND_TWO_COLUMNS_1"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8"/>
          <p:cNvSpPr/>
          <p:nvPr/>
        </p:nvSpPr>
        <p:spPr>
          <a:xfrm>
            <a:off x="8638525" y="1472600"/>
            <a:ext cx="978600" cy="978600"/>
          </a:xfrm>
          <a:prstGeom prst="ellipse">
            <a:avLst/>
          </a:prstGeom>
          <a:noFill/>
          <a:ln w="9525" cap="flat" cmpd="sng">
            <a:solidFill>
              <a:srgbClr val="ED4A00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1" name="Google Shape;111;p8"/>
          <p:cNvSpPr txBox="1">
            <a:spLocks noGrp="1"/>
          </p:cNvSpPr>
          <p:nvPr>
            <p:ph type="title"/>
          </p:nvPr>
        </p:nvSpPr>
        <p:spPr>
          <a:xfrm>
            <a:off x="2935875" y="909050"/>
            <a:ext cx="5275500" cy="641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112" name="Google Shape;112;p8"/>
          <p:cNvSpPr txBox="1">
            <a:spLocks noGrp="1"/>
          </p:cNvSpPr>
          <p:nvPr>
            <p:ph type="body" idx="1"/>
          </p:nvPr>
        </p:nvSpPr>
        <p:spPr>
          <a:xfrm>
            <a:off x="2935875" y="1550150"/>
            <a:ext cx="1700400" cy="3375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rtl="0">
              <a:spcBef>
                <a:spcPts val="600"/>
              </a:spcBef>
              <a:spcAft>
                <a:spcPts val="0"/>
              </a:spcAft>
              <a:buSzPts val="1400"/>
              <a:buChar char="◎"/>
              <a:defRPr sz="1400"/>
            </a:lvl1pPr>
            <a:lvl2pPr marL="914400" lvl="1" indent="-317500" rtl="0">
              <a:spcBef>
                <a:spcPts val="0"/>
              </a:spcBef>
              <a:spcAft>
                <a:spcPts val="0"/>
              </a:spcAft>
              <a:buSzPts val="1400"/>
              <a:buChar char="◉"/>
              <a:defRPr sz="1400"/>
            </a:lvl2pPr>
            <a:lvl3pPr marL="1371600" lvl="2" indent="-317500" rtl="0">
              <a:spcBef>
                <a:spcPts val="0"/>
              </a:spcBef>
              <a:spcAft>
                <a:spcPts val="0"/>
              </a:spcAft>
              <a:buSzPts val="1400"/>
              <a:buChar char="￮"/>
              <a:defRPr sz="1400"/>
            </a:lvl3pPr>
            <a:lvl4pPr marL="1828800" lvl="3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4pPr>
            <a:lvl5pPr marL="2286000" lvl="4" indent="-3175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400"/>
            </a:lvl5pPr>
            <a:lvl6pPr marL="2743200" lvl="5" indent="-3175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400"/>
            </a:lvl6pPr>
            <a:lvl7pPr marL="3200400" lvl="6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7pPr>
            <a:lvl8pPr marL="3657600" lvl="7" indent="-3175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400"/>
            </a:lvl8pPr>
            <a:lvl9pPr marL="4114800" lvl="8" indent="-3175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400"/>
            </a:lvl9pPr>
          </a:lstStyle>
          <a:p>
            <a:endParaRPr/>
          </a:p>
        </p:txBody>
      </p:sp>
      <p:sp>
        <p:nvSpPr>
          <p:cNvPr id="113" name="Google Shape;113;p8"/>
          <p:cNvSpPr txBox="1">
            <a:spLocks noGrp="1"/>
          </p:cNvSpPr>
          <p:nvPr>
            <p:ph type="body" idx="2"/>
          </p:nvPr>
        </p:nvSpPr>
        <p:spPr>
          <a:xfrm>
            <a:off x="4723373" y="1550150"/>
            <a:ext cx="1700400" cy="3375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rtl="0">
              <a:spcBef>
                <a:spcPts val="600"/>
              </a:spcBef>
              <a:spcAft>
                <a:spcPts val="0"/>
              </a:spcAft>
              <a:buSzPts val="1400"/>
              <a:buChar char="◎"/>
              <a:defRPr sz="1400"/>
            </a:lvl1pPr>
            <a:lvl2pPr marL="914400" lvl="1" indent="-317500" rtl="0">
              <a:spcBef>
                <a:spcPts val="0"/>
              </a:spcBef>
              <a:spcAft>
                <a:spcPts val="0"/>
              </a:spcAft>
              <a:buSzPts val="1400"/>
              <a:buChar char="◉"/>
              <a:defRPr sz="1400"/>
            </a:lvl2pPr>
            <a:lvl3pPr marL="1371600" lvl="2" indent="-317500" rtl="0">
              <a:spcBef>
                <a:spcPts val="0"/>
              </a:spcBef>
              <a:spcAft>
                <a:spcPts val="0"/>
              </a:spcAft>
              <a:buSzPts val="1400"/>
              <a:buChar char="￮"/>
              <a:defRPr sz="1400"/>
            </a:lvl3pPr>
            <a:lvl4pPr marL="1828800" lvl="3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4pPr>
            <a:lvl5pPr marL="2286000" lvl="4" indent="-3175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400"/>
            </a:lvl5pPr>
            <a:lvl6pPr marL="2743200" lvl="5" indent="-3175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400"/>
            </a:lvl6pPr>
            <a:lvl7pPr marL="3200400" lvl="6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7pPr>
            <a:lvl8pPr marL="3657600" lvl="7" indent="-3175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400"/>
            </a:lvl8pPr>
            <a:lvl9pPr marL="4114800" lvl="8" indent="-3175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400"/>
            </a:lvl9pPr>
          </a:lstStyle>
          <a:p>
            <a:endParaRPr/>
          </a:p>
        </p:txBody>
      </p:sp>
      <p:sp>
        <p:nvSpPr>
          <p:cNvPr id="114" name="Google Shape;114;p8"/>
          <p:cNvSpPr txBox="1">
            <a:spLocks noGrp="1"/>
          </p:cNvSpPr>
          <p:nvPr>
            <p:ph type="body" idx="3"/>
          </p:nvPr>
        </p:nvSpPr>
        <p:spPr>
          <a:xfrm>
            <a:off x="6510871" y="1550150"/>
            <a:ext cx="1700400" cy="3375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rtl="0">
              <a:spcBef>
                <a:spcPts val="600"/>
              </a:spcBef>
              <a:spcAft>
                <a:spcPts val="0"/>
              </a:spcAft>
              <a:buSzPts val="1400"/>
              <a:buChar char="◎"/>
              <a:defRPr sz="1400"/>
            </a:lvl1pPr>
            <a:lvl2pPr marL="914400" lvl="1" indent="-317500" rtl="0">
              <a:spcBef>
                <a:spcPts val="0"/>
              </a:spcBef>
              <a:spcAft>
                <a:spcPts val="0"/>
              </a:spcAft>
              <a:buSzPts val="1400"/>
              <a:buChar char="◉"/>
              <a:defRPr sz="1400"/>
            </a:lvl2pPr>
            <a:lvl3pPr marL="1371600" lvl="2" indent="-317500" rtl="0">
              <a:spcBef>
                <a:spcPts val="0"/>
              </a:spcBef>
              <a:spcAft>
                <a:spcPts val="0"/>
              </a:spcAft>
              <a:buSzPts val="1400"/>
              <a:buChar char="￮"/>
              <a:defRPr sz="1400"/>
            </a:lvl3pPr>
            <a:lvl4pPr marL="1828800" lvl="3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4pPr>
            <a:lvl5pPr marL="2286000" lvl="4" indent="-3175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400"/>
            </a:lvl5pPr>
            <a:lvl6pPr marL="2743200" lvl="5" indent="-3175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400"/>
            </a:lvl6pPr>
            <a:lvl7pPr marL="3200400" lvl="6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7pPr>
            <a:lvl8pPr marL="3657600" lvl="7" indent="-3175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400"/>
            </a:lvl8pPr>
            <a:lvl9pPr marL="4114800" lvl="8" indent="-3175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400"/>
            </a:lvl9pPr>
          </a:lstStyle>
          <a:p>
            <a:endParaRPr/>
          </a:p>
        </p:txBody>
      </p:sp>
      <p:sp>
        <p:nvSpPr>
          <p:cNvPr id="115" name="Google Shape;115;p8"/>
          <p:cNvSpPr/>
          <p:nvPr/>
        </p:nvSpPr>
        <p:spPr>
          <a:xfrm>
            <a:off x="1016475" y="2981600"/>
            <a:ext cx="440400" cy="440400"/>
          </a:xfrm>
          <a:prstGeom prst="ellipse">
            <a:avLst/>
          </a:prstGeom>
          <a:solidFill>
            <a:srgbClr val="65BB48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6" name="Google Shape;116;p8"/>
          <p:cNvSpPr/>
          <p:nvPr/>
        </p:nvSpPr>
        <p:spPr>
          <a:xfrm>
            <a:off x="-68725" y="3346150"/>
            <a:ext cx="819600" cy="819600"/>
          </a:xfrm>
          <a:prstGeom prst="ellipse">
            <a:avLst/>
          </a:prstGeom>
          <a:noFill/>
          <a:ln w="9525" cap="flat" cmpd="sng">
            <a:solidFill>
              <a:srgbClr val="00D1C6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7" name="Google Shape;117;p8"/>
          <p:cNvSpPr/>
          <p:nvPr/>
        </p:nvSpPr>
        <p:spPr>
          <a:xfrm>
            <a:off x="1361475" y="140725"/>
            <a:ext cx="862800" cy="863400"/>
          </a:xfrm>
          <a:prstGeom prst="donut">
            <a:avLst>
              <a:gd name="adj" fmla="val 43200"/>
            </a:avLst>
          </a:prstGeom>
          <a:solidFill>
            <a:srgbClr val="E8004C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8" name="Google Shape;118;p8"/>
          <p:cNvSpPr/>
          <p:nvPr/>
        </p:nvSpPr>
        <p:spPr>
          <a:xfrm>
            <a:off x="1438125" y="3422000"/>
            <a:ext cx="1062000" cy="1062000"/>
          </a:xfrm>
          <a:prstGeom prst="donut">
            <a:avLst>
              <a:gd name="adj" fmla="val 9905"/>
            </a:avLst>
          </a:prstGeom>
          <a:solidFill>
            <a:srgbClr val="BBCD00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9" name="Google Shape;119;p8"/>
          <p:cNvSpPr/>
          <p:nvPr/>
        </p:nvSpPr>
        <p:spPr>
          <a:xfrm>
            <a:off x="2059425" y="1112475"/>
            <a:ext cx="304800" cy="304800"/>
          </a:xfrm>
          <a:prstGeom prst="ellipse">
            <a:avLst/>
          </a:prstGeom>
          <a:solidFill>
            <a:srgbClr val="ED4A00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0" name="Google Shape;120;p8"/>
          <p:cNvSpPr/>
          <p:nvPr/>
        </p:nvSpPr>
        <p:spPr>
          <a:xfrm>
            <a:off x="8723500" y="270225"/>
            <a:ext cx="550500" cy="550500"/>
          </a:xfrm>
          <a:prstGeom prst="ellipse">
            <a:avLst/>
          </a:prstGeom>
          <a:solidFill>
            <a:srgbClr val="F8BB00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1" name="Google Shape;121;p8"/>
          <p:cNvSpPr/>
          <p:nvPr/>
        </p:nvSpPr>
        <p:spPr>
          <a:xfrm>
            <a:off x="8546800" y="608625"/>
            <a:ext cx="397500" cy="397500"/>
          </a:xfrm>
          <a:prstGeom prst="donut">
            <a:avLst>
              <a:gd name="adj" fmla="val 8754"/>
            </a:avLst>
          </a:prstGeom>
          <a:solidFill>
            <a:srgbClr val="65BB48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2" name="Google Shape;122;p8"/>
          <p:cNvSpPr/>
          <p:nvPr/>
        </p:nvSpPr>
        <p:spPr>
          <a:xfrm>
            <a:off x="8211275" y="1152650"/>
            <a:ext cx="397500" cy="397500"/>
          </a:xfrm>
          <a:prstGeom prst="ellipse">
            <a:avLst/>
          </a:prstGeom>
          <a:solidFill>
            <a:srgbClr val="ED4A00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3" name="Google Shape;123;p8"/>
          <p:cNvSpPr/>
          <p:nvPr/>
        </p:nvSpPr>
        <p:spPr>
          <a:xfrm>
            <a:off x="7599600" y="-275250"/>
            <a:ext cx="741600" cy="741600"/>
          </a:xfrm>
          <a:prstGeom prst="donut">
            <a:avLst>
              <a:gd name="adj" fmla="val 39163"/>
            </a:avLst>
          </a:prstGeom>
          <a:solidFill>
            <a:srgbClr val="BBCD00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4" name="Google Shape;124;p8"/>
          <p:cNvSpPr/>
          <p:nvPr/>
        </p:nvSpPr>
        <p:spPr>
          <a:xfrm>
            <a:off x="9033775" y="1867850"/>
            <a:ext cx="188100" cy="188100"/>
          </a:xfrm>
          <a:prstGeom prst="ellipse">
            <a:avLst/>
          </a:prstGeom>
          <a:solidFill>
            <a:srgbClr val="E8004C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5" name="Google Shape;125;p8"/>
          <p:cNvSpPr/>
          <p:nvPr/>
        </p:nvSpPr>
        <p:spPr>
          <a:xfrm>
            <a:off x="-480225" y="243625"/>
            <a:ext cx="2347200" cy="2347200"/>
          </a:xfrm>
          <a:prstGeom prst="donut">
            <a:avLst>
              <a:gd name="adj" fmla="val 21094"/>
            </a:avLst>
          </a:prstGeom>
          <a:solidFill>
            <a:srgbClr val="F8BB00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6" name="Google Shape;126;p8"/>
          <p:cNvSpPr/>
          <p:nvPr/>
        </p:nvSpPr>
        <p:spPr>
          <a:xfrm>
            <a:off x="1016475" y="4091700"/>
            <a:ext cx="1207800" cy="1207800"/>
          </a:xfrm>
          <a:prstGeom prst="ellipse">
            <a:avLst/>
          </a:prstGeom>
          <a:solidFill>
            <a:srgbClr val="00ACC3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7" name="Google Shape;127;p8"/>
          <p:cNvSpPr/>
          <p:nvPr/>
        </p:nvSpPr>
        <p:spPr>
          <a:xfrm>
            <a:off x="204075" y="927925"/>
            <a:ext cx="978600" cy="978600"/>
          </a:xfrm>
          <a:prstGeom prst="ellipse">
            <a:avLst/>
          </a:prstGeom>
          <a:noFill/>
          <a:ln w="9525" cap="flat" cmpd="sng">
            <a:solidFill>
              <a:srgbClr val="BBCD00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9"/>
          <p:cNvSpPr txBox="1">
            <a:spLocks noGrp="1"/>
          </p:cNvSpPr>
          <p:nvPr>
            <p:ph type="title"/>
          </p:nvPr>
        </p:nvSpPr>
        <p:spPr>
          <a:xfrm>
            <a:off x="2935875" y="909050"/>
            <a:ext cx="5275500" cy="641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130" name="Google Shape;130;p9"/>
          <p:cNvSpPr/>
          <p:nvPr/>
        </p:nvSpPr>
        <p:spPr>
          <a:xfrm>
            <a:off x="1280688" y="3669150"/>
            <a:ext cx="206100" cy="206100"/>
          </a:xfrm>
          <a:prstGeom prst="ellipse">
            <a:avLst/>
          </a:prstGeom>
          <a:solidFill>
            <a:srgbClr val="00D1C6">
              <a:alpha val="8692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1" name="Google Shape;131;p9"/>
          <p:cNvSpPr/>
          <p:nvPr/>
        </p:nvSpPr>
        <p:spPr>
          <a:xfrm>
            <a:off x="180500" y="4023250"/>
            <a:ext cx="1370700" cy="1370700"/>
          </a:xfrm>
          <a:prstGeom prst="ellipse">
            <a:avLst/>
          </a:prstGeom>
          <a:solidFill>
            <a:srgbClr val="BBCD00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2" name="Google Shape;132;p9"/>
          <p:cNvSpPr/>
          <p:nvPr/>
        </p:nvSpPr>
        <p:spPr>
          <a:xfrm>
            <a:off x="246046" y="3213146"/>
            <a:ext cx="456000" cy="456000"/>
          </a:xfrm>
          <a:prstGeom prst="ellipse">
            <a:avLst/>
          </a:prstGeom>
          <a:solidFill>
            <a:srgbClr val="65BB48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3" name="Google Shape;133;p9"/>
          <p:cNvSpPr/>
          <p:nvPr/>
        </p:nvSpPr>
        <p:spPr>
          <a:xfrm>
            <a:off x="71500" y="3038600"/>
            <a:ext cx="804900" cy="804900"/>
          </a:xfrm>
          <a:prstGeom prst="ellipse">
            <a:avLst/>
          </a:prstGeom>
          <a:noFill/>
          <a:ln w="9525" cap="flat" cmpd="sng">
            <a:solidFill>
              <a:srgbClr val="65BB48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4" name="Google Shape;134;p9"/>
          <p:cNvSpPr/>
          <p:nvPr/>
        </p:nvSpPr>
        <p:spPr>
          <a:xfrm>
            <a:off x="1280700" y="1608475"/>
            <a:ext cx="1043400" cy="1044000"/>
          </a:xfrm>
          <a:prstGeom prst="donut">
            <a:avLst>
              <a:gd name="adj" fmla="val 43200"/>
            </a:avLst>
          </a:prstGeom>
          <a:solidFill>
            <a:srgbClr val="F8BB00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5" name="Google Shape;135;p9"/>
          <p:cNvSpPr/>
          <p:nvPr/>
        </p:nvSpPr>
        <p:spPr>
          <a:xfrm>
            <a:off x="1640475" y="-201875"/>
            <a:ext cx="750300" cy="750300"/>
          </a:xfrm>
          <a:prstGeom prst="ellipse">
            <a:avLst/>
          </a:prstGeom>
          <a:solidFill>
            <a:srgbClr val="ED4A00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6" name="Google Shape;136;p9"/>
          <p:cNvSpPr/>
          <p:nvPr/>
        </p:nvSpPr>
        <p:spPr>
          <a:xfrm>
            <a:off x="-480225" y="243625"/>
            <a:ext cx="2347200" cy="2347200"/>
          </a:xfrm>
          <a:prstGeom prst="donut">
            <a:avLst>
              <a:gd name="adj" fmla="val 6129"/>
            </a:avLst>
          </a:prstGeom>
          <a:solidFill>
            <a:srgbClr val="E8004C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7" name="Google Shape;137;p9"/>
          <p:cNvSpPr/>
          <p:nvPr/>
        </p:nvSpPr>
        <p:spPr>
          <a:xfrm>
            <a:off x="-222975" y="500875"/>
            <a:ext cx="1832700" cy="1832700"/>
          </a:xfrm>
          <a:prstGeom prst="ellipse">
            <a:avLst/>
          </a:prstGeom>
          <a:noFill/>
          <a:ln w="9525" cap="flat" cmpd="sng">
            <a:solidFill>
              <a:srgbClr val="ED4A00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8" name="Google Shape;138;p9"/>
          <p:cNvSpPr/>
          <p:nvPr/>
        </p:nvSpPr>
        <p:spPr>
          <a:xfrm>
            <a:off x="1280700" y="3950125"/>
            <a:ext cx="750300" cy="750300"/>
          </a:xfrm>
          <a:prstGeom prst="ellipse">
            <a:avLst/>
          </a:prstGeom>
          <a:solidFill>
            <a:srgbClr val="00ACC3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9" name="Google Shape;139;p9"/>
          <p:cNvSpPr/>
          <p:nvPr/>
        </p:nvSpPr>
        <p:spPr>
          <a:xfrm>
            <a:off x="7913000" y="600225"/>
            <a:ext cx="550500" cy="550500"/>
          </a:xfrm>
          <a:prstGeom prst="ellipse">
            <a:avLst/>
          </a:prstGeom>
          <a:solidFill>
            <a:srgbClr val="00D1C6">
              <a:alpha val="8692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0" name="Google Shape;140;p9"/>
          <p:cNvSpPr/>
          <p:nvPr/>
        </p:nvSpPr>
        <p:spPr>
          <a:xfrm>
            <a:off x="8703400" y="1608475"/>
            <a:ext cx="287100" cy="287100"/>
          </a:xfrm>
          <a:prstGeom prst="donut">
            <a:avLst>
              <a:gd name="adj" fmla="val 18608"/>
            </a:avLst>
          </a:prstGeom>
          <a:solidFill>
            <a:srgbClr val="ED4A00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1" name="Google Shape;141;p9"/>
          <p:cNvSpPr/>
          <p:nvPr/>
        </p:nvSpPr>
        <p:spPr>
          <a:xfrm>
            <a:off x="8809377" y="886439"/>
            <a:ext cx="416400" cy="416400"/>
          </a:xfrm>
          <a:prstGeom prst="ellipse">
            <a:avLst/>
          </a:prstGeom>
          <a:solidFill>
            <a:srgbClr val="F8BB00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2" name="Google Shape;142;p9"/>
          <p:cNvSpPr/>
          <p:nvPr/>
        </p:nvSpPr>
        <p:spPr>
          <a:xfrm>
            <a:off x="8118000" y="-244550"/>
            <a:ext cx="741600" cy="741600"/>
          </a:xfrm>
          <a:prstGeom prst="donut">
            <a:avLst>
              <a:gd name="adj" fmla="val 37879"/>
            </a:avLst>
          </a:prstGeom>
          <a:solidFill>
            <a:srgbClr val="00ACC3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3" name="Google Shape;143;p9"/>
          <p:cNvSpPr/>
          <p:nvPr/>
        </p:nvSpPr>
        <p:spPr>
          <a:xfrm>
            <a:off x="7813725" y="312775"/>
            <a:ext cx="188100" cy="188100"/>
          </a:xfrm>
          <a:prstGeom prst="ellipse">
            <a:avLst/>
          </a:prstGeom>
          <a:solidFill>
            <a:srgbClr val="BBCD00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4" name="Google Shape;144;p9"/>
          <p:cNvSpPr/>
          <p:nvPr/>
        </p:nvSpPr>
        <p:spPr>
          <a:xfrm>
            <a:off x="8646900" y="723963"/>
            <a:ext cx="741600" cy="741600"/>
          </a:xfrm>
          <a:prstGeom prst="ellipse">
            <a:avLst/>
          </a:prstGeom>
          <a:noFill/>
          <a:ln w="9525" cap="flat" cmpd="sng">
            <a:solidFill>
              <a:srgbClr val="F8BB00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10"/>
          <p:cNvSpPr/>
          <p:nvPr/>
        </p:nvSpPr>
        <p:spPr>
          <a:xfrm>
            <a:off x="1197475" y="-802775"/>
            <a:ext cx="6749100" cy="6749100"/>
          </a:xfrm>
          <a:prstGeom prst="ellipse">
            <a:avLst/>
          </a:prstGeom>
          <a:noFill/>
          <a:ln w="9525" cap="flat" cmpd="sng">
            <a:solidFill>
              <a:srgbClr val="A1BECC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7" name="Google Shape;147;p10"/>
          <p:cNvSpPr txBox="1">
            <a:spLocks noGrp="1"/>
          </p:cNvSpPr>
          <p:nvPr>
            <p:ph type="body" idx="1"/>
          </p:nvPr>
        </p:nvSpPr>
        <p:spPr>
          <a:xfrm>
            <a:off x="1246225" y="4177700"/>
            <a:ext cx="6651600" cy="519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28600" algn="ctr">
              <a:spcBef>
                <a:spcPts val="360"/>
              </a:spcBef>
              <a:spcAft>
                <a:spcPts val="0"/>
              </a:spcAft>
              <a:buSzPts val="1600"/>
              <a:buNone/>
              <a:defRPr sz="1600"/>
            </a:lvl1pPr>
          </a:lstStyle>
          <a:p>
            <a:endParaRPr/>
          </a:p>
        </p:txBody>
      </p:sp>
      <p:sp>
        <p:nvSpPr>
          <p:cNvPr id="148" name="Google Shape;148;p10"/>
          <p:cNvSpPr/>
          <p:nvPr/>
        </p:nvSpPr>
        <p:spPr>
          <a:xfrm rot="10800000">
            <a:off x="8705950" y="3777263"/>
            <a:ext cx="617400" cy="617400"/>
          </a:xfrm>
          <a:prstGeom prst="ellipse">
            <a:avLst/>
          </a:prstGeom>
          <a:solidFill>
            <a:srgbClr val="00D1C6">
              <a:alpha val="8692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9" name="Google Shape;149;p10"/>
          <p:cNvSpPr/>
          <p:nvPr/>
        </p:nvSpPr>
        <p:spPr>
          <a:xfrm rot="10800000">
            <a:off x="608750" y="841361"/>
            <a:ext cx="515400" cy="515400"/>
          </a:xfrm>
          <a:prstGeom prst="donut">
            <a:avLst>
              <a:gd name="adj" fmla="val 18608"/>
            </a:avLst>
          </a:prstGeom>
          <a:solidFill>
            <a:srgbClr val="F8BB00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0" name="Google Shape;150;p10"/>
          <p:cNvSpPr/>
          <p:nvPr/>
        </p:nvSpPr>
        <p:spPr>
          <a:xfrm rot="10800000">
            <a:off x="8195021" y="4553300"/>
            <a:ext cx="831600" cy="831600"/>
          </a:xfrm>
          <a:prstGeom prst="donut">
            <a:avLst>
              <a:gd name="adj" fmla="val 37879"/>
            </a:avLst>
          </a:prstGeom>
          <a:solidFill>
            <a:srgbClr val="00ACC3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1" name="Google Shape;151;p10"/>
          <p:cNvSpPr/>
          <p:nvPr/>
        </p:nvSpPr>
        <p:spPr>
          <a:xfrm rot="10800000">
            <a:off x="8458384" y="4183763"/>
            <a:ext cx="210900" cy="210900"/>
          </a:xfrm>
          <a:prstGeom prst="ellipse">
            <a:avLst/>
          </a:prstGeom>
          <a:solidFill>
            <a:srgbClr val="BBCD00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2" name="Google Shape;152;p10"/>
          <p:cNvSpPr/>
          <p:nvPr/>
        </p:nvSpPr>
        <p:spPr>
          <a:xfrm rot="10800000">
            <a:off x="-153147" y="-444547"/>
            <a:ext cx="1128300" cy="1128300"/>
          </a:xfrm>
          <a:prstGeom prst="ellipse">
            <a:avLst/>
          </a:prstGeom>
          <a:noFill/>
          <a:ln w="9525" cap="flat" cmpd="sng">
            <a:solidFill>
              <a:srgbClr val="ED4A00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3" name="Google Shape;153;p10"/>
          <p:cNvSpPr/>
          <p:nvPr/>
        </p:nvSpPr>
        <p:spPr>
          <a:xfrm rot="10800000">
            <a:off x="8012016" y="133391"/>
            <a:ext cx="434700" cy="434700"/>
          </a:xfrm>
          <a:prstGeom prst="donut">
            <a:avLst>
              <a:gd name="adj" fmla="val 8754"/>
            </a:avLst>
          </a:prstGeom>
          <a:solidFill>
            <a:srgbClr val="65BB48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4" name="Google Shape;154;p10"/>
          <p:cNvSpPr/>
          <p:nvPr/>
        </p:nvSpPr>
        <p:spPr>
          <a:xfrm rot="10800000">
            <a:off x="-73577" y="841500"/>
            <a:ext cx="330900" cy="330900"/>
          </a:xfrm>
          <a:prstGeom prst="ellipse">
            <a:avLst/>
          </a:prstGeom>
          <a:solidFill>
            <a:srgbClr val="ED4A00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5" name="Google Shape;155;p10"/>
          <p:cNvSpPr/>
          <p:nvPr/>
        </p:nvSpPr>
        <p:spPr>
          <a:xfrm rot="10800000">
            <a:off x="8512150" y="133404"/>
            <a:ext cx="811200" cy="811200"/>
          </a:xfrm>
          <a:prstGeom prst="donut">
            <a:avLst>
              <a:gd name="adj" fmla="val 39163"/>
            </a:avLst>
          </a:prstGeom>
          <a:solidFill>
            <a:srgbClr val="BBCD00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6" name="Google Shape;156;p10"/>
          <p:cNvSpPr/>
          <p:nvPr/>
        </p:nvSpPr>
        <p:spPr>
          <a:xfrm rot="10800000">
            <a:off x="117998" y="-173402"/>
            <a:ext cx="586200" cy="586200"/>
          </a:xfrm>
          <a:prstGeom prst="ellipse">
            <a:avLst/>
          </a:prstGeom>
          <a:solidFill>
            <a:srgbClr val="E8004C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7" name="Google Shape;157;p10"/>
          <p:cNvSpPr/>
          <p:nvPr/>
        </p:nvSpPr>
        <p:spPr>
          <a:xfrm rot="10800000">
            <a:off x="748825" y="4695050"/>
            <a:ext cx="345000" cy="345000"/>
          </a:xfrm>
          <a:prstGeom prst="donut">
            <a:avLst>
              <a:gd name="adj" fmla="val 30568"/>
            </a:avLst>
          </a:prstGeom>
          <a:solidFill>
            <a:srgbClr val="65BB48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8" name="Google Shape;158;p10"/>
          <p:cNvSpPr/>
          <p:nvPr/>
        </p:nvSpPr>
        <p:spPr>
          <a:xfrm rot="10800000">
            <a:off x="-107786" y="4259033"/>
            <a:ext cx="663000" cy="663000"/>
          </a:xfrm>
          <a:prstGeom prst="ellipse">
            <a:avLst/>
          </a:prstGeom>
          <a:solidFill>
            <a:srgbClr val="F8BB00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9" name="Google Shape;159;p10"/>
          <p:cNvSpPr/>
          <p:nvPr/>
        </p:nvSpPr>
        <p:spPr>
          <a:xfrm rot="10800000">
            <a:off x="-316662" y="3443534"/>
            <a:ext cx="506100" cy="506100"/>
          </a:xfrm>
          <a:prstGeom prst="ellipse">
            <a:avLst/>
          </a:prstGeom>
          <a:solidFill>
            <a:srgbClr val="BBCD00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0" name="Google Shape;160;p10"/>
          <p:cNvSpPr/>
          <p:nvPr/>
        </p:nvSpPr>
        <p:spPr>
          <a:xfrm rot="10800000">
            <a:off x="-226170" y="4140650"/>
            <a:ext cx="899400" cy="899400"/>
          </a:xfrm>
          <a:prstGeom prst="ellipse">
            <a:avLst/>
          </a:prstGeom>
          <a:noFill/>
          <a:ln w="9525" cap="flat" cmpd="sng">
            <a:solidFill>
              <a:srgbClr val="F8BB00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1" name="Google Shape;161;p10"/>
          <p:cNvSpPr/>
          <p:nvPr/>
        </p:nvSpPr>
        <p:spPr>
          <a:xfrm rot="10800000">
            <a:off x="8700641" y="1100250"/>
            <a:ext cx="333300" cy="333300"/>
          </a:xfrm>
          <a:prstGeom prst="ellipse">
            <a:avLst/>
          </a:prstGeom>
          <a:solidFill>
            <a:srgbClr val="00D1C6">
              <a:alpha val="8692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11"/>
          <p:cNvSpPr/>
          <p:nvPr/>
        </p:nvSpPr>
        <p:spPr>
          <a:xfrm>
            <a:off x="419100" y="-1581150"/>
            <a:ext cx="8305800" cy="8305800"/>
          </a:xfrm>
          <a:prstGeom prst="ellipse">
            <a:avLst/>
          </a:prstGeom>
          <a:noFill/>
          <a:ln w="9525" cap="flat" cmpd="sng">
            <a:solidFill>
              <a:srgbClr val="A1BECC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4" name="Google Shape;164;p11"/>
          <p:cNvSpPr/>
          <p:nvPr/>
        </p:nvSpPr>
        <p:spPr>
          <a:xfrm>
            <a:off x="-164200" y="686175"/>
            <a:ext cx="550500" cy="550500"/>
          </a:xfrm>
          <a:prstGeom prst="ellipse">
            <a:avLst/>
          </a:prstGeom>
          <a:solidFill>
            <a:srgbClr val="00D1C6">
              <a:alpha val="8692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5" name="Google Shape;165;p11"/>
          <p:cNvSpPr/>
          <p:nvPr/>
        </p:nvSpPr>
        <p:spPr>
          <a:xfrm>
            <a:off x="8204500" y="3898800"/>
            <a:ext cx="447000" cy="447000"/>
          </a:xfrm>
          <a:prstGeom prst="donut">
            <a:avLst>
              <a:gd name="adj" fmla="val 18608"/>
            </a:avLst>
          </a:prstGeom>
          <a:solidFill>
            <a:srgbClr val="F8BB00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6" name="Google Shape;166;p11"/>
          <p:cNvSpPr/>
          <p:nvPr/>
        </p:nvSpPr>
        <p:spPr>
          <a:xfrm>
            <a:off x="100425" y="-196925"/>
            <a:ext cx="741600" cy="741600"/>
          </a:xfrm>
          <a:prstGeom prst="donut">
            <a:avLst>
              <a:gd name="adj" fmla="val 37879"/>
            </a:avLst>
          </a:prstGeom>
          <a:solidFill>
            <a:srgbClr val="00ACC3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7" name="Google Shape;167;p11"/>
          <p:cNvSpPr/>
          <p:nvPr/>
        </p:nvSpPr>
        <p:spPr>
          <a:xfrm>
            <a:off x="419100" y="686175"/>
            <a:ext cx="188100" cy="188100"/>
          </a:xfrm>
          <a:prstGeom prst="ellipse">
            <a:avLst/>
          </a:prstGeom>
          <a:solidFill>
            <a:srgbClr val="BBCD00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8" name="Google Shape;168;p11"/>
          <p:cNvSpPr/>
          <p:nvPr/>
        </p:nvSpPr>
        <p:spPr>
          <a:xfrm>
            <a:off x="8333725" y="4482500"/>
            <a:ext cx="978600" cy="978600"/>
          </a:xfrm>
          <a:prstGeom prst="ellipse">
            <a:avLst/>
          </a:prstGeom>
          <a:noFill/>
          <a:ln w="9525" cap="flat" cmpd="sng">
            <a:solidFill>
              <a:srgbClr val="ED4A00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9" name="Google Shape;169;p11"/>
          <p:cNvSpPr/>
          <p:nvPr/>
        </p:nvSpPr>
        <p:spPr>
          <a:xfrm>
            <a:off x="741750" y="4449750"/>
            <a:ext cx="397500" cy="397500"/>
          </a:xfrm>
          <a:prstGeom prst="donut">
            <a:avLst>
              <a:gd name="adj" fmla="val 8754"/>
            </a:avLst>
          </a:prstGeom>
          <a:solidFill>
            <a:srgbClr val="65BB48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0" name="Google Shape;170;p11"/>
          <p:cNvSpPr/>
          <p:nvPr/>
        </p:nvSpPr>
        <p:spPr>
          <a:xfrm>
            <a:off x="8956300" y="4058696"/>
            <a:ext cx="287100" cy="287100"/>
          </a:xfrm>
          <a:prstGeom prst="ellipse">
            <a:avLst/>
          </a:prstGeom>
          <a:solidFill>
            <a:srgbClr val="ED4A00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1" name="Google Shape;171;p11"/>
          <p:cNvSpPr/>
          <p:nvPr/>
        </p:nvSpPr>
        <p:spPr>
          <a:xfrm>
            <a:off x="-164200" y="4277700"/>
            <a:ext cx="741600" cy="741600"/>
          </a:xfrm>
          <a:prstGeom prst="donut">
            <a:avLst>
              <a:gd name="adj" fmla="val 39163"/>
            </a:avLst>
          </a:prstGeom>
          <a:solidFill>
            <a:srgbClr val="BBCD00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2" name="Google Shape;172;p11"/>
          <p:cNvSpPr/>
          <p:nvPr/>
        </p:nvSpPr>
        <p:spPr>
          <a:xfrm>
            <a:off x="8568725" y="4717500"/>
            <a:ext cx="508500" cy="508500"/>
          </a:xfrm>
          <a:prstGeom prst="ellipse">
            <a:avLst/>
          </a:prstGeom>
          <a:solidFill>
            <a:srgbClr val="E8004C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3" name="Google Shape;173;p11"/>
          <p:cNvSpPr/>
          <p:nvPr/>
        </p:nvSpPr>
        <p:spPr>
          <a:xfrm>
            <a:off x="8077475" y="224125"/>
            <a:ext cx="304800" cy="304800"/>
          </a:xfrm>
          <a:prstGeom prst="donut">
            <a:avLst>
              <a:gd name="adj" fmla="val 30568"/>
            </a:avLst>
          </a:prstGeom>
          <a:solidFill>
            <a:srgbClr val="65BB48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4" name="Google Shape;174;p11"/>
          <p:cNvSpPr/>
          <p:nvPr/>
        </p:nvSpPr>
        <p:spPr>
          <a:xfrm>
            <a:off x="8553248" y="328373"/>
            <a:ext cx="585600" cy="585600"/>
          </a:xfrm>
          <a:prstGeom prst="ellipse">
            <a:avLst/>
          </a:prstGeom>
          <a:solidFill>
            <a:srgbClr val="F8BB00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5" name="Google Shape;175;p11"/>
          <p:cNvSpPr/>
          <p:nvPr/>
        </p:nvSpPr>
        <p:spPr>
          <a:xfrm>
            <a:off x="8876350" y="1187325"/>
            <a:ext cx="447000" cy="447000"/>
          </a:xfrm>
          <a:prstGeom prst="ellipse">
            <a:avLst/>
          </a:prstGeom>
          <a:solidFill>
            <a:srgbClr val="BBCD00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6" name="Google Shape;176;p11"/>
          <p:cNvSpPr/>
          <p:nvPr/>
        </p:nvSpPr>
        <p:spPr>
          <a:xfrm>
            <a:off x="8449000" y="224125"/>
            <a:ext cx="794400" cy="794400"/>
          </a:xfrm>
          <a:prstGeom prst="ellipse">
            <a:avLst/>
          </a:prstGeom>
          <a:noFill/>
          <a:ln w="9525" cap="flat" cmpd="sng">
            <a:solidFill>
              <a:srgbClr val="F8BB00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7" name="Google Shape;177;p11"/>
          <p:cNvSpPr/>
          <p:nvPr/>
        </p:nvSpPr>
        <p:spPr>
          <a:xfrm>
            <a:off x="100425" y="3830625"/>
            <a:ext cx="304800" cy="304800"/>
          </a:xfrm>
          <a:prstGeom prst="ellipse">
            <a:avLst/>
          </a:prstGeom>
          <a:solidFill>
            <a:srgbClr val="00D1C6">
              <a:alpha val="8692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letely blank">
  <p:cSld name="BLANK_1">
    <p:spTree>
      <p:nvGrpSpPr>
        <p:cNvPr id="1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p12"/>
          <p:cNvSpPr/>
          <p:nvPr/>
        </p:nvSpPr>
        <p:spPr>
          <a:xfrm>
            <a:off x="419100" y="-1581150"/>
            <a:ext cx="8305800" cy="8305800"/>
          </a:xfrm>
          <a:prstGeom prst="ellipse">
            <a:avLst/>
          </a:prstGeom>
          <a:noFill/>
          <a:ln w="9525" cap="flat" cmpd="sng">
            <a:solidFill>
              <a:srgbClr val="A1BECC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bg>
      <p:bgPr>
        <a:solidFill>
          <a:schemeClr val="dk1"/>
        </a:solidFill>
        <a:effectLst/>
      </p:bgPr>
    </p:bg>
    <p:spTree>
      <p:nvGrpSpPr>
        <p:cNvPr id="1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p14"/>
          <p:cNvSpPr/>
          <p:nvPr/>
        </p:nvSpPr>
        <p:spPr>
          <a:xfrm>
            <a:off x="0" y="0"/>
            <a:ext cx="9144000" cy="3429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6" name="Google Shape;186;p14"/>
          <p:cNvSpPr txBox="1">
            <a:spLocks noGrp="1"/>
          </p:cNvSpPr>
          <p:nvPr>
            <p:ph type="ctrTitle"/>
          </p:nvPr>
        </p:nvSpPr>
        <p:spPr>
          <a:xfrm>
            <a:off x="311700" y="392150"/>
            <a:ext cx="8520600" cy="2690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9pPr>
          </a:lstStyle>
          <a:p>
            <a:endParaRPr/>
          </a:p>
        </p:txBody>
      </p:sp>
      <p:sp>
        <p:nvSpPr>
          <p:cNvPr id="187" name="Google Shape;187;p14"/>
          <p:cNvSpPr txBox="1">
            <a:spLocks noGrp="1"/>
          </p:cNvSpPr>
          <p:nvPr>
            <p:ph type="subTitle" idx="1"/>
          </p:nvPr>
        </p:nvSpPr>
        <p:spPr>
          <a:xfrm>
            <a:off x="311700" y="3890400"/>
            <a:ext cx="8520600" cy="706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sz="2100" b="1">
                <a:solidFill>
                  <a:schemeClr val="accent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sz="2100" b="1">
                <a:solidFill>
                  <a:schemeClr val="accent1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sz="2100" b="1">
                <a:solidFill>
                  <a:schemeClr val="accent1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sz="2100" b="1">
                <a:solidFill>
                  <a:schemeClr val="accent1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sz="2100" b="1">
                <a:solidFill>
                  <a:schemeClr val="accent1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sz="2100" b="1">
                <a:solidFill>
                  <a:schemeClr val="accent1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sz="2100" b="1">
                <a:solidFill>
                  <a:schemeClr val="accent1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sz="2100" b="1">
                <a:solidFill>
                  <a:schemeClr val="accent1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sz="2100" b="1">
                <a:solidFill>
                  <a:schemeClr val="accent1"/>
                </a:solidFill>
              </a:defRPr>
            </a:lvl9pPr>
          </a:lstStyle>
          <a:p>
            <a:endParaRPr/>
          </a:p>
        </p:txBody>
      </p:sp>
      <p:sp>
        <p:nvSpPr>
          <p:cNvPr id="188" name="Google Shape;188;p1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bg>
      <p:bgPr>
        <a:solidFill>
          <a:schemeClr val="dk1"/>
        </a:solidFill>
        <a:effectLst/>
      </p:bgPr>
    </p:bg>
    <p:spTree>
      <p:nvGrpSpPr>
        <p:cNvPr id="1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15"/>
          <p:cNvSpPr txBox="1">
            <a:spLocks noGrp="1"/>
          </p:cNvSpPr>
          <p:nvPr>
            <p:ph type="title"/>
          </p:nvPr>
        </p:nvSpPr>
        <p:spPr>
          <a:xfrm>
            <a:off x="2802750" y="802500"/>
            <a:ext cx="3538500" cy="3538500"/>
          </a:xfrm>
          <a:prstGeom prst="rect">
            <a:avLst/>
          </a:prstGeom>
          <a:solidFill>
            <a:srgbClr val="FFFFFF"/>
          </a:solidFill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191" name="Google Shape;191;p1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16"/>
          <p:cNvSpPr txBox="1">
            <a:spLocks noGrp="1"/>
          </p:cNvSpPr>
          <p:nvPr>
            <p:ph type="title"/>
          </p:nvPr>
        </p:nvSpPr>
        <p:spPr>
          <a:xfrm>
            <a:off x="311700" y="292850"/>
            <a:ext cx="8520600" cy="801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9pPr>
          </a:lstStyle>
          <a:p>
            <a:endParaRPr/>
          </a:p>
        </p:txBody>
      </p:sp>
      <p:sp>
        <p:nvSpPr>
          <p:cNvPr id="194" name="Google Shape;194;p16"/>
          <p:cNvSpPr txBox="1">
            <a:spLocks noGrp="1"/>
          </p:cNvSpPr>
          <p:nvPr>
            <p:ph type="body" idx="1"/>
          </p:nvPr>
        </p:nvSpPr>
        <p:spPr>
          <a:xfrm>
            <a:off x="311700" y="1228675"/>
            <a:ext cx="8520600" cy="3340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rtl="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5" name="Google Shape;195;p1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p17"/>
          <p:cNvSpPr txBox="1">
            <a:spLocks noGrp="1"/>
          </p:cNvSpPr>
          <p:nvPr>
            <p:ph type="title"/>
          </p:nvPr>
        </p:nvSpPr>
        <p:spPr>
          <a:xfrm>
            <a:off x="311700" y="292850"/>
            <a:ext cx="8520600" cy="801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9pPr>
          </a:lstStyle>
          <a:p>
            <a:endParaRPr/>
          </a:p>
        </p:txBody>
      </p:sp>
      <p:sp>
        <p:nvSpPr>
          <p:cNvPr id="198" name="Google Shape;198;p17"/>
          <p:cNvSpPr txBox="1">
            <a:spLocks noGrp="1"/>
          </p:cNvSpPr>
          <p:nvPr>
            <p:ph type="body" idx="1"/>
          </p:nvPr>
        </p:nvSpPr>
        <p:spPr>
          <a:xfrm>
            <a:off x="311700" y="1228675"/>
            <a:ext cx="3999900" cy="3340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199" name="Google Shape;199;p17"/>
          <p:cNvSpPr txBox="1">
            <a:spLocks noGrp="1"/>
          </p:cNvSpPr>
          <p:nvPr>
            <p:ph type="body" idx="2"/>
          </p:nvPr>
        </p:nvSpPr>
        <p:spPr>
          <a:xfrm>
            <a:off x="4832400" y="1228675"/>
            <a:ext cx="3999900" cy="3340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00" name="Google Shape;200;p1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p18"/>
          <p:cNvSpPr txBox="1">
            <a:spLocks noGrp="1"/>
          </p:cNvSpPr>
          <p:nvPr>
            <p:ph type="title"/>
          </p:nvPr>
        </p:nvSpPr>
        <p:spPr>
          <a:xfrm>
            <a:off x="304800" y="309350"/>
            <a:ext cx="8537700" cy="748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1pPr>
            <a:lvl2pPr lvl="1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2pPr>
            <a:lvl3pPr lvl="2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3pPr>
            <a:lvl4pPr lvl="3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4pPr>
            <a:lvl5pPr lvl="4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5pPr>
            <a:lvl6pPr lvl="5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6pPr>
            <a:lvl7pPr lvl="6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7pPr>
            <a:lvl8pPr lvl="7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8pPr>
            <a:lvl9pPr lvl="8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9pPr>
          </a:lstStyle>
          <a:p>
            <a:endParaRPr/>
          </a:p>
        </p:txBody>
      </p:sp>
      <p:sp>
        <p:nvSpPr>
          <p:cNvPr id="203" name="Google Shape;203;p1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p19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9pPr>
          </a:lstStyle>
          <a:p>
            <a:endParaRPr/>
          </a:p>
        </p:txBody>
      </p:sp>
      <p:sp>
        <p:nvSpPr>
          <p:cNvPr id="206" name="Google Shape;206;p19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07" name="Google Shape;207;p1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bg>
      <p:bgPr>
        <a:solidFill>
          <a:schemeClr val="accent4"/>
        </a:solidFill>
        <a:effectLst/>
      </p:bgPr>
    </p:bg>
    <p:spTree>
      <p:nvGrpSpPr>
        <p:cNvPr id="1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p20"/>
          <p:cNvSpPr txBox="1">
            <a:spLocks noGrp="1"/>
          </p:cNvSpPr>
          <p:nvPr>
            <p:ph type="title"/>
          </p:nvPr>
        </p:nvSpPr>
        <p:spPr>
          <a:xfrm>
            <a:off x="490250" y="526350"/>
            <a:ext cx="56187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210" name="Google Shape;210;p2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>
                <a:solidFill>
                  <a:schemeClr val="lt1"/>
                </a:solidFill>
              </a:defRPr>
            </a:lvl1pPr>
            <a:lvl2pPr lvl="1" rtl="0">
              <a:buNone/>
              <a:defRPr>
                <a:solidFill>
                  <a:schemeClr val="lt1"/>
                </a:solidFill>
              </a:defRPr>
            </a:lvl2pPr>
            <a:lvl3pPr lvl="2" rtl="0">
              <a:buNone/>
              <a:defRPr>
                <a:solidFill>
                  <a:schemeClr val="lt1"/>
                </a:solidFill>
              </a:defRPr>
            </a:lvl3pPr>
            <a:lvl4pPr lvl="3" rtl="0">
              <a:buNone/>
              <a:defRPr>
                <a:solidFill>
                  <a:schemeClr val="lt1"/>
                </a:solidFill>
              </a:defRPr>
            </a:lvl4pPr>
            <a:lvl5pPr lvl="4" rtl="0">
              <a:buNone/>
              <a:defRPr>
                <a:solidFill>
                  <a:schemeClr val="lt1"/>
                </a:solidFill>
              </a:defRPr>
            </a:lvl5pPr>
            <a:lvl6pPr lvl="5" rtl="0">
              <a:buNone/>
              <a:defRPr>
                <a:solidFill>
                  <a:schemeClr val="lt1"/>
                </a:solidFill>
              </a:defRPr>
            </a:lvl6pPr>
            <a:lvl7pPr lvl="6" rtl="0">
              <a:buNone/>
              <a:defRPr>
                <a:solidFill>
                  <a:schemeClr val="lt1"/>
                </a:solidFill>
              </a:defRPr>
            </a:lvl7pPr>
            <a:lvl8pPr lvl="7" rtl="0">
              <a:buNone/>
              <a:defRPr>
                <a:solidFill>
                  <a:schemeClr val="lt1"/>
                </a:solidFill>
              </a:defRPr>
            </a:lvl8pPr>
            <a:lvl9pPr lvl="8" rtl="0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p21"/>
          <p:cNvSpPr/>
          <p:nvPr/>
        </p:nvSpPr>
        <p:spPr>
          <a:xfrm>
            <a:off x="4572000" y="-25"/>
            <a:ext cx="45720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213" name="Google Shape;213;p21"/>
          <p:cNvCxnSpPr/>
          <p:nvPr/>
        </p:nvCxnSpPr>
        <p:spPr>
          <a:xfrm>
            <a:off x="5029675" y="4495500"/>
            <a:ext cx="468300" cy="0"/>
          </a:xfrm>
          <a:prstGeom prst="straightConnector1">
            <a:avLst/>
          </a:prstGeom>
          <a:noFill/>
          <a:ln w="2857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214" name="Google Shape;214;p21"/>
          <p:cNvSpPr txBox="1">
            <a:spLocks noGrp="1"/>
          </p:cNvSpPr>
          <p:nvPr>
            <p:ph type="title"/>
          </p:nvPr>
        </p:nvSpPr>
        <p:spPr>
          <a:xfrm>
            <a:off x="265500" y="1081400"/>
            <a:ext cx="4045200" cy="1710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9pPr>
          </a:lstStyle>
          <a:p>
            <a:endParaRPr/>
          </a:p>
        </p:txBody>
      </p:sp>
      <p:sp>
        <p:nvSpPr>
          <p:cNvPr id="215" name="Google Shape;215;p21"/>
          <p:cNvSpPr txBox="1">
            <a:spLocks noGrp="1"/>
          </p:cNvSpPr>
          <p:nvPr>
            <p:ph type="subTitle" idx="1"/>
          </p:nvPr>
        </p:nvSpPr>
        <p:spPr>
          <a:xfrm>
            <a:off x="265500" y="2845223"/>
            <a:ext cx="4045200" cy="1345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  <p:sp>
        <p:nvSpPr>
          <p:cNvPr id="216" name="Google Shape;216;p21"/>
          <p:cNvSpPr txBox="1">
            <a:spLocks noGrp="1"/>
          </p:cNvSpPr>
          <p:nvPr>
            <p:ph type="body" idx="2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429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Char char="●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1pPr>
            <a:lvl2pPr marL="914400" lvl="1" indent="-317500" rtl="0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2pPr>
            <a:lvl3pPr marL="1371600" lvl="2" indent="-317500" rtl="0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3pPr>
            <a:lvl4pPr marL="1828800" lvl="3" indent="-317500" rtl="0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●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4pPr>
            <a:lvl5pPr marL="2286000" lvl="4" indent="-317500" rtl="0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5pPr>
            <a:lvl6pPr marL="2743200" lvl="5" indent="-317500" rtl="0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6pPr>
            <a:lvl7pPr marL="3200400" lvl="6" indent="-317500" rtl="0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●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7pPr>
            <a:lvl8pPr marL="3657600" lvl="7" indent="-317500" rtl="0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8pPr>
            <a:lvl9pPr marL="4114800" lvl="8" indent="-317500" rtl="0">
              <a:spcBef>
                <a:spcPts val="1600"/>
              </a:spcBef>
              <a:spcAft>
                <a:spcPts val="160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9pPr>
          </a:lstStyle>
          <a:p>
            <a:endParaRPr/>
          </a:p>
        </p:txBody>
      </p:sp>
      <p:sp>
        <p:nvSpPr>
          <p:cNvPr id="217" name="Google Shape;217;p2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Google Shape;219;p22"/>
          <p:cNvSpPr txBox="1">
            <a:spLocks noGrp="1"/>
          </p:cNvSpPr>
          <p:nvPr>
            <p:ph type="body" idx="1"/>
          </p:nvPr>
        </p:nvSpPr>
        <p:spPr>
          <a:xfrm>
            <a:off x="319500" y="4230575"/>
            <a:ext cx="5998800" cy="598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2286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Amatic SC"/>
              <a:buNone/>
              <a:defRPr sz="2400" b="1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1pPr>
          </a:lstStyle>
          <a:p>
            <a:endParaRPr/>
          </a:p>
        </p:txBody>
      </p:sp>
      <p:sp>
        <p:nvSpPr>
          <p:cNvPr id="220" name="Google Shape;220;p2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Google Shape;222;p23"/>
          <p:cNvSpPr txBox="1">
            <a:spLocks noGrp="1"/>
          </p:cNvSpPr>
          <p:nvPr>
            <p:ph type="title" hasCustomPrompt="1"/>
          </p:nvPr>
        </p:nvSpPr>
        <p:spPr>
          <a:xfrm>
            <a:off x="311700" y="1240275"/>
            <a:ext cx="8520600" cy="1981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9pPr>
          </a:lstStyle>
          <a:p>
            <a:r>
              <a:t>xx%</a:t>
            </a:r>
          </a:p>
        </p:txBody>
      </p:sp>
      <p:sp>
        <p:nvSpPr>
          <p:cNvPr id="223" name="Google Shape;223;p23"/>
          <p:cNvSpPr txBox="1">
            <a:spLocks noGrp="1"/>
          </p:cNvSpPr>
          <p:nvPr>
            <p:ph type="body" idx="1"/>
          </p:nvPr>
        </p:nvSpPr>
        <p:spPr>
          <a:xfrm>
            <a:off x="311700" y="33046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Char char="●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1pPr>
            <a:lvl2pPr marL="914400" lvl="1" indent="-317500" algn="ctr" rtl="0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2pPr>
            <a:lvl3pPr marL="1371600" lvl="2" indent="-317500" algn="ctr" rtl="0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3pPr>
            <a:lvl4pPr marL="1828800" lvl="3" indent="-317500" algn="ctr" rtl="0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●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4pPr>
            <a:lvl5pPr marL="2286000" lvl="4" indent="-317500" algn="ctr" rtl="0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5pPr>
            <a:lvl6pPr marL="2743200" lvl="5" indent="-317500" algn="ctr" rtl="0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6pPr>
            <a:lvl7pPr marL="3200400" lvl="6" indent="-317500" algn="ctr" rtl="0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●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7pPr>
            <a:lvl8pPr marL="3657600" lvl="7" indent="-317500" algn="ctr" rtl="0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8pPr>
            <a:lvl9pPr marL="4114800" lvl="8" indent="-317500" algn="ctr" rtl="0">
              <a:spcBef>
                <a:spcPts val="1600"/>
              </a:spcBef>
              <a:spcAft>
                <a:spcPts val="160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9pPr>
          </a:lstStyle>
          <a:p>
            <a:endParaRPr/>
          </a:p>
        </p:txBody>
      </p:sp>
      <p:sp>
        <p:nvSpPr>
          <p:cNvPr id="224" name="Google Shape;224;p2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p2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p26"/>
          <p:cNvSpPr/>
          <p:nvPr/>
        </p:nvSpPr>
        <p:spPr>
          <a:xfrm rot="10800000" flipH="1">
            <a:off x="0" y="3093235"/>
            <a:ext cx="8458200" cy="7125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3" name="Google Shape;233;p26"/>
          <p:cNvSpPr txBox="1">
            <a:spLocks noGrp="1"/>
          </p:cNvSpPr>
          <p:nvPr>
            <p:ph type="ctrTitle"/>
          </p:nvPr>
        </p:nvSpPr>
        <p:spPr>
          <a:xfrm>
            <a:off x="685800" y="1300757"/>
            <a:ext cx="7772400" cy="1684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200"/>
              <a:buNone/>
              <a:defRPr sz="7200">
                <a:solidFill>
                  <a:schemeClr val="dk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200"/>
              <a:buNone/>
              <a:defRPr sz="7200">
                <a:solidFill>
                  <a:schemeClr val="dk2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200"/>
              <a:buNone/>
              <a:defRPr sz="7200">
                <a:solidFill>
                  <a:schemeClr val="dk2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200"/>
              <a:buNone/>
              <a:defRPr sz="7200">
                <a:solidFill>
                  <a:schemeClr val="dk2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200"/>
              <a:buNone/>
              <a:defRPr sz="7200">
                <a:solidFill>
                  <a:schemeClr val="dk2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200"/>
              <a:buNone/>
              <a:defRPr sz="7200">
                <a:solidFill>
                  <a:schemeClr val="dk2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200"/>
              <a:buNone/>
              <a:defRPr sz="7200">
                <a:solidFill>
                  <a:schemeClr val="dk2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200"/>
              <a:buNone/>
              <a:defRPr sz="7200">
                <a:solidFill>
                  <a:schemeClr val="dk2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200"/>
              <a:buNone/>
              <a:defRPr sz="7200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234" name="Google Shape;234;p26"/>
          <p:cNvSpPr txBox="1">
            <a:spLocks noGrp="1"/>
          </p:cNvSpPr>
          <p:nvPr>
            <p:ph type="subTitle" idx="1"/>
          </p:nvPr>
        </p:nvSpPr>
        <p:spPr>
          <a:xfrm>
            <a:off x="685800" y="3093357"/>
            <a:ext cx="7772400" cy="712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000"/>
              <a:buNone/>
              <a:defRPr b="1">
                <a:solidFill>
                  <a:schemeClr val="lt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000"/>
              <a:buNone/>
              <a:defRPr sz="3000" b="1">
                <a:solidFill>
                  <a:schemeClr val="lt2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000"/>
              <a:buNone/>
              <a:defRPr sz="3000" b="1">
                <a:solidFill>
                  <a:schemeClr val="lt2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000"/>
              <a:buNone/>
              <a:defRPr sz="3000" b="1">
                <a:solidFill>
                  <a:schemeClr val="lt2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000"/>
              <a:buNone/>
              <a:defRPr sz="3000" b="1">
                <a:solidFill>
                  <a:schemeClr val="lt2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000"/>
              <a:buNone/>
              <a:defRPr sz="3000" b="1">
                <a:solidFill>
                  <a:schemeClr val="lt2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000"/>
              <a:buNone/>
              <a:defRPr sz="3000" b="1">
                <a:solidFill>
                  <a:schemeClr val="lt2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000"/>
              <a:buNone/>
              <a:defRPr sz="3000" b="1">
                <a:solidFill>
                  <a:schemeClr val="lt2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000"/>
              <a:buNone/>
              <a:defRPr sz="3000" b="1">
                <a:solidFill>
                  <a:schemeClr val="lt2"/>
                </a:solidFill>
              </a:defRPr>
            </a:lvl9pPr>
          </a:lstStyle>
          <a:p>
            <a:endParaRPr/>
          </a:p>
        </p:txBody>
      </p:sp>
      <p:sp>
        <p:nvSpPr>
          <p:cNvPr id="235" name="Google Shape;235;p26"/>
          <p:cNvSpPr txBox="1">
            <a:spLocks noGrp="1"/>
          </p:cNvSpPr>
          <p:nvPr>
            <p:ph type="sldNum" idx="12"/>
          </p:nvPr>
        </p:nvSpPr>
        <p:spPr>
          <a:xfrm>
            <a:off x="8556791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Google Shape;237;p27"/>
          <p:cNvSpPr/>
          <p:nvPr/>
        </p:nvSpPr>
        <p:spPr>
          <a:xfrm>
            <a:off x="0" y="205977"/>
            <a:ext cx="8686800" cy="11655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8" name="Google Shape;238;p27"/>
          <p:cNvSpPr txBox="1">
            <a:spLocks noGrp="1"/>
          </p:cNvSpPr>
          <p:nvPr>
            <p:ph type="title"/>
          </p:nvPr>
        </p:nvSpPr>
        <p:spPr>
          <a:xfrm>
            <a:off x="457200" y="205978"/>
            <a:ext cx="8229600" cy="1141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9pPr>
          </a:lstStyle>
          <a:p>
            <a:endParaRPr/>
          </a:p>
        </p:txBody>
      </p:sp>
      <p:sp>
        <p:nvSpPr>
          <p:cNvPr id="239" name="Google Shape;239;p27"/>
          <p:cNvSpPr txBox="1">
            <a:spLocks noGrp="1"/>
          </p:cNvSpPr>
          <p:nvPr>
            <p:ph type="body" idx="1"/>
          </p:nvPr>
        </p:nvSpPr>
        <p:spPr>
          <a:xfrm>
            <a:off x="457200" y="1460499"/>
            <a:ext cx="8229600" cy="3465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419100" rtl="0">
              <a:spcBef>
                <a:spcPts val="600"/>
              </a:spcBef>
              <a:spcAft>
                <a:spcPts val="0"/>
              </a:spcAft>
              <a:buSzPts val="3000"/>
              <a:buChar char="●"/>
              <a:defRPr/>
            </a:lvl1pPr>
            <a:lvl2pPr marL="914400" lvl="1" indent="-381000" rtl="0">
              <a:spcBef>
                <a:spcPts val="0"/>
              </a:spcBef>
              <a:spcAft>
                <a:spcPts val="0"/>
              </a:spcAft>
              <a:buSzPts val="2400"/>
              <a:buChar char="○"/>
              <a:defRPr/>
            </a:lvl2pPr>
            <a:lvl3pPr marL="1371600" lvl="2" indent="-381000" rtl="0">
              <a:spcBef>
                <a:spcPts val="0"/>
              </a:spcBef>
              <a:spcAft>
                <a:spcPts val="0"/>
              </a:spcAft>
              <a:buSzPts val="2400"/>
              <a:buChar char="■"/>
              <a:defRPr/>
            </a:lvl3pPr>
            <a:lvl4pPr marL="1828800" lvl="3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4pPr>
            <a:lvl5pPr marL="2286000" lvl="4" indent="-3429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5pPr>
            <a:lvl6pPr marL="2743200" lvl="5" indent="-3429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marL="3200400" lvl="6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7pPr>
            <a:lvl8pPr marL="3657600" lvl="7" indent="-3429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8pPr>
            <a:lvl9pPr marL="4114800" lvl="8" indent="-3429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>
            <a:endParaRPr/>
          </a:p>
        </p:txBody>
      </p:sp>
      <p:sp>
        <p:nvSpPr>
          <p:cNvPr id="240" name="Google Shape;240;p27"/>
          <p:cNvSpPr txBox="1">
            <a:spLocks noGrp="1"/>
          </p:cNvSpPr>
          <p:nvPr>
            <p:ph type="sldNum" idx="12"/>
          </p:nvPr>
        </p:nvSpPr>
        <p:spPr>
          <a:xfrm>
            <a:off x="8556791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Google Shape;242;p28"/>
          <p:cNvSpPr/>
          <p:nvPr/>
        </p:nvSpPr>
        <p:spPr>
          <a:xfrm>
            <a:off x="0" y="205977"/>
            <a:ext cx="8686800" cy="11655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3" name="Google Shape;243;p28"/>
          <p:cNvSpPr txBox="1">
            <a:spLocks noGrp="1"/>
          </p:cNvSpPr>
          <p:nvPr>
            <p:ph type="title"/>
          </p:nvPr>
        </p:nvSpPr>
        <p:spPr>
          <a:xfrm>
            <a:off x="457200" y="205978"/>
            <a:ext cx="8229600" cy="1141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9pPr>
          </a:lstStyle>
          <a:p>
            <a:endParaRPr/>
          </a:p>
        </p:txBody>
      </p:sp>
      <p:sp>
        <p:nvSpPr>
          <p:cNvPr id="244" name="Google Shape;244;p28"/>
          <p:cNvSpPr txBox="1">
            <a:spLocks noGrp="1"/>
          </p:cNvSpPr>
          <p:nvPr>
            <p:ph type="body" idx="1"/>
          </p:nvPr>
        </p:nvSpPr>
        <p:spPr>
          <a:xfrm>
            <a:off x="457200" y="1460499"/>
            <a:ext cx="4030200" cy="3465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419100" rtl="0">
              <a:spcBef>
                <a:spcPts val="600"/>
              </a:spcBef>
              <a:spcAft>
                <a:spcPts val="0"/>
              </a:spcAft>
              <a:buSzPts val="3000"/>
              <a:buChar char="●"/>
              <a:defRPr/>
            </a:lvl1pPr>
            <a:lvl2pPr marL="914400" lvl="1" indent="-381000" rtl="0">
              <a:spcBef>
                <a:spcPts val="0"/>
              </a:spcBef>
              <a:spcAft>
                <a:spcPts val="0"/>
              </a:spcAft>
              <a:buSzPts val="2400"/>
              <a:buChar char="○"/>
              <a:defRPr/>
            </a:lvl2pPr>
            <a:lvl3pPr marL="1371600" lvl="2" indent="-381000" rtl="0">
              <a:spcBef>
                <a:spcPts val="0"/>
              </a:spcBef>
              <a:spcAft>
                <a:spcPts val="0"/>
              </a:spcAft>
              <a:buSzPts val="2400"/>
              <a:buChar char="■"/>
              <a:defRPr/>
            </a:lvl3pPr>
            <a:lvl4pPr marL="1828800" lvl="3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4pPr>
            <a:lvl5pPr marL="2286000" lvl="4" indent="-3429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5pPr>
            <a:lvl6pPr marL="2743200" lvl="5" indent="-3429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marL="3200400" lvl="6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7pPr>
            <a:lvl8pPr marL="3657600" lvl="7" indent="-3429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8pPr>
            <a:lvl9pPr marL="4114800" lvl="8" indent="-3429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>
            <a:endParaRPr/>
          </a:p>
        </p:txBody>
      </p:sp>
      <p:sp>
        <p:nvSpPr>
          <p:cNvPr id="245" name="Google Shape;245;p28"/>
          <p:cNvSpPr txBox="1">
            <a:spLocks noGrp="1"/>
          </p:cNvSpPr>
          <p:nvPr>
            <p:ph type="body" idx="2"/>
          </p:nvPr>
        </p:nvSpPr>
        <p:spPr>
          <a:xfrm>
            <a:off x="4656667" y="1461909"/>
            <a:ext cx="4030200" cy="3465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419100" rtl="0">
              <a:spcBef>
                <a:spcPts val="600"/>
              </a:spcBef>
              <a:spcAft>
                <a:spcPts val="0"/>
              </a:spcAft>
              <a:buSzPts val="3000"/>
              <a:buChar char="●"/>
              <a:defRPr/>
            </a:lvl1pPr>
            <a:lvl2pPr marL="914400" lvl="1" indent="-381000" rtl="0">
              <a:spcBef>
                <a:spcPts val="0"/>
              </a:spcBef>
              <a:spcAft>
                <a:spcPts val="0"/>
              </a:spcAft>
              <a:buSzPts val="2400"/>
              <a:buChar char="○"/>
              <a:defRPr/>
            </a:lvl2pPr>
            <a:lvl3pPr marL="1371600" lvl="2" indent="-381000" rtl="0">
              <a:spcBef>
                <a:spcPts val="0"/>
              </a:spcBef>
              <a:spcAft>
                <a:spcPts val="0"/>
              </a:spcAft>
              <a:buSzPts val="2400"/>
              <a:buChar char="■"/>
              <a:defRPr/>
            </a:lvl3pPr>
            <a:lvl4pPr marL="1828800" lvl="3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4pPr>
            <a:lvl5pPr marL="2286000" lvl="4" indent="-3429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5pPr>
            <a:lvl6pPr marL="2743200" lvl="5" indent="-3429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marL="3200400" lvl="6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7pPr>
            <a:lvl8pPr marL="3657600" lvl="7" indent="-3429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8pPr>
            <a:lvl9pPr marL="4114800" lvl="8" indent="-3429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>
            <a:endParaRPr/>
          </a:p>
        </p:txBody>
      </p:sp>
      <p:sp>
        <p:nvSpPr>
          <p:cNvPr id="246" name="Google Shape;246;p28"/>
          <p:cNvSpPr txBox="1">
            <a:spLocks noGrp="1"/>
          </p:cNvSpPr>
          <p:nvPr>
            <p:ph type="sldNum" idx="12"/>
          </p:nvPr>
        </p:nvSpPr>
        <p:spPr>
          <a:xfrm>
            <a:off x="8556791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Google Shape;248;p29"/>
          <p:cNvSpPr/>
          <p:nvPr/>
        </p:nvSpPr>
        <p:spPr>
          <a:xfrm>
            <a:off x="0" y="205977"/>
            <a:ext cx="8686800" cy="11655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9" name="Google Shape;249;p29"/>
          <p:cNvSpPr txBox="1">
            <a:spLocks noGrp="1"/>
          </p:cNvSpPr>
          <p:nvPr>
            <p:ph type="title"/>
          </p:nvPr>
        </p:nvSpPr>
        <p:spPr>
          <a:xfrm>
            <a:off x="457200" y="205978"/>
            <a:ext cx="8229600" cy="1141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9pPr>
          </a:lstStyle>
          <a:p>
            <a:endParaRPr/>
          </a:p>
        </p:txBody>
      </p:sp>
      <p:sp>
        <p:nvSpPr>
          <p:cNvPr id="250" name="Google Shape;250;p29"/>
          <p:cNvSpPr txBox="1">
            <a:spLocks noGrp="1"/>
          </p:cNvSpPr>
          <p:nvPr>
            <p:ph type="sldNum" idx="12"/>
          </p:nvPr>
        </p:nvSpPr>
        <p:spPr>
          <a:xfrm>
            <a:off x="8556791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Google Shape;252;p30"/>
          <p:cNvSpPr/>
          <p:nvPr/>
        </p:nvSpPr>
        <p:spPr>
          <a:xfrm>
            <a:off x="0" y="4406309"/>
            <a:ext cx="8686800" cy="5196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3" name="Google Shape;253;p30"/>
          <p:cNvSpPr txBox="1">
            <a:spLocks noGrp="1"/>
          </p:cNvSpPr>
          <p:nvPr>
            <p:ph type="body" idx="1"/>
          </p:nvPr>
        </p:nvSpPr>
        <p:spPr>
          <a:xfrm>
            <a:off x="457200" y="4406309"/>
            <a:ext cx="8229600" cy="519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2286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 b="1">
                <a:solidFill>
                  <a:schemeClr val="lt1"/>
                </a:solidFill>
              </a:defRPr>
            </a:lvl1pPr>
          </a:lstStyle>
          <a:p>
            <a:endParaRPr/>
          </a:p>
        </p:txBody>
      </p:sp>
      <p:sp>
        <p:nvSpPr>
          <p:cNvPr id="254" name="Google Shape;254;p30"/>
          <p:cNvSpPr txBox="1">
            <a:spLocks noGrp="1"/>
          </p:cNvSpPr>
          <p:nvPr>
            <p:ph type="sldNum" idx="12"/>
          </p:nvPr>
        </p:nvSpPr>
        <p:spPr>
          <a:xfrm>
            <a:off x="8556791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>
                <a:solidFill>
                  <a:schemeClr val="dk1"/>
                </a:solidFill>
              </a:defRPr>
            </a:lvl1pPr>
            <a:lvl2pPr lvl="1" rtl="0">
              <a:buNone/>
              <a:defRPr>
                <a:solidFill>
                  <a:schemeClr val="dk1"/>
                </a:solidFill>
              </a:defRPr>
            </a:lvl2pPr>
            <a:lvl3pPr lvl="2" rtl="0">
              <a:buNone/>
              <a:defRPr>
                <a:solidFill>
                  <a:schemeClr val="dk1"/>
                </a:solidFill>
              </a:defRPr>
            </a:lvl3pPr>
            <a:lvl4pPr lvl="3" rtl="0">
              <a:buNone/>
              <a:defRPr>
                <a:solidFill>
                  <a:schemeClr val="dk1"/>
                </a:solidFill>
              </a:defRPr>
            </a:lvl4pPr>
            <a:lvl5pPr lvl="4" rtl="0">
              <a:buNone/>
              <a:defRPr>
                <a:solidFill>
                  <a:schemeClr val="dk1"/>
                </a:solidFill>
              </a:defRPr>
            </a:lvl5pPr>
            <a:lvl6pPr lvl="5" rtl="0">
              <a:buNone/>
              <a:defRPr>
                <a:solidFill>
                  <a:schemeClr val="dk1"/>
                </a:solidFill>
              </a:defRPr>
            </a:lvl6pPr>
            <a:lvl7pPr lvl="6" rtl="0">
              <a:buNone/>
              <a:defRPr>
                <a:solidFill>
                  <a:schemeClr val="dk1"/>
                </a:solidFill>
              </a:defRPr>
            </a:lvl7pPr>
            <a:lvl8pPr lvl="7" rtl="0">
              <a:buNone/>
              <a:defRPr>
                <a:solidFill>
                  <a:schemeClr val="dk1"/>
                </a:solidFill>
              </a:defRPr>
            </a:lvl8pPr>
            <a:lvl9pPr lvl="8" rtl="0">
              <a:buNone/>
              <a:defRPr>
                <a:solidFill>
                  <a:schemeClr val="dk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Google Shape;256;p31"/>
          <p:cNvSpPr txBox="1">
            <a:spLocks noGrp="1"/>
          </p:cNvSpPr>
          <p:nvPr>
            <p:ph type="sldNum" idx="12"/>
          </p:nvPr>
        </p:nvSpPr>
        <p:spPr>
          <a:xfrm>
            <a:off x="8556791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‹N°›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5.xml"/><Relationship Id="rId7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5" Type="http://schemas.openxmlformats.org/officeDocument/2006/relationships/slideLayout" Target="../slideLayouts/slideLayout27.xml"/><Relationship Id="rId4" Type="http://schemas.openxmlformats.org/officeDocument/2006/relationships/slideLayout" Target="../slideLayouts/slideLayout2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2935875" y="909050"/>
            <a:ext cx="5275500" cy="64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617A86"/>
              </a:buClr>
              <a:buSzPts val="1800"/>
              <a:buFont typeface="Nixie One"/>
              <a:buNone/>
              <a:defRPr sz="1800">
                <a:solidFill>
                  <a:srgbClr val="617A86"/>
                </a:solidFill>
                <a:latin typeface="Nixie One"/>
                <a:ea typeface="Nixie One"/>
                <a:cs typeface="Nixie One"/>
                <a:sym typeface="Nixie One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rgbClr val="617A86"/>
              </a:buClr>
              <a:buSzPts val="1800"/>
              <a:buFont typeface="Nixie One"/>
              <a:buNone/>
              <a:defRPr sz="1800">
                <a:solidFill>
                  <a:srgbClr val="617A86"/>
                </a:solidFill>
                <a:latin typeface="Nixie One"/>
                <a:ea typeface="Nixie One"/>
                <a:cs typeface="Nixie One"/>
                <a:sym typeface="Nixie One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rgbClr val="617A86"/>
              </a:buClr>
              <a:buSzPts val="1800"/>
              <a:buFont typeface="Nixie One"/>
              <a:buNone/>
              <a:defRPr sz="1800">
                <a:solidFill>
                  <a:srgbClr val="617A86"/>
                </a:solidFill>
                <a:latin typeface="Nixie One"/>
                <a:ea typeface="Nixie One"/>
                <a:cs typeface="Nixie One"/>
                <a:sym typeface="Nixie One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rgbClr val="617A86"/>
              </a:buClr>
              <a:buSzPts val="1800"/>
              <a:buFont typeface="Nixie One"/>
              <a:buNone/>
              <a:defRPr sz="1800">
                <a:solidFill>
                  <a:srgbClr val="617A86"/>
                </a:solidFill>
                <a:latin typeface="Nixie One"/>
                <a:ea typeface="Nixie One"/>
                <a:cs typeface="Nixie One"/>
                <a:sym typeface="Nixie One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rgbClr val="617A86"/>
              </a:buClr>
              <a:buSzPts val="1800"/>
              <a:buFont typeface="Nixie One"/>
              <a:buNone/>
              <a:defRPr sz="1800">
                <a:solidFill>
                  <a:srgbClr val="617A86"/>
                </a:solidFill>
                <a:latin typeface="Nixie One"/>
                <a:ea typeface="Nixie One"/>
                <a:cs typeface="Nixie One"/>
                <a:sym typeface="Nixie One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rgbClr val="617A86"/>
              </a:buClr>
              <a:buSzPts val="1800"/>
              <a:buFont typeface="Nixie One"/>
              <a:buNone/>
              <a:defRPr sz="1800">
                <a:solidFill>
                  <a:srgbClr val="617A86"/>
                </a:solidFill>
                <a:latin typeface="Nixie One"/>
                <a:ea typeface="Nixie One"/>
                <a:cs typeface="Nixie One"/>
                <a:sym typeface="Nixie One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rgbClr val="617A86"/>
              </a:buClr>
              <a:buSzPts val="1800"/>
              <a:buFont typeface="Nixie One"/>
              <a:buNone/>
              <a:defRPr sz="1800">
                <a:solidFill>
                  <a:srgbClr val="617A86"/>
                </a:solidFill>
                <a:latin typeface="Nixie One"/>
                <a:ea typeface="Nixie One"/>
                <a:cs typeface="Nixie One"/>
                <a:sym typeface="Nixie One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rgbClr val="617A86"/>
              </a:buClr>
              <a:buSzPts val="1800"/>
              <a:buFont typeface="Nixie One"/>
              <a:buNone/>
              <a:defRPr sz="1800">
                <a:solidFill>
                  <a:srgbClr val="617A86"/>
                </a:solidFill>
                <a:latin typeface="Nixie One"/>
                <a:ea typeface="Nixie One"/>
                <a:cs typeface="Nixie One"/>
                <a:sym typeface="Nixie One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rgbClr val="617A86"/>
              </a:buClr>
              <a:buSzPts val="1800"/>
              <a:buFont typeface="Nixie One"/>
              <a:buNone/>
              <a:defRPr sz="1800">
                <a:solidFill>
                  <a:srgbClr val="617A86"/>
                </a:solidFill>
                <a:latin typeface="Nixie One"/>
                <a:ea typeface="Nixie One"/>
                <a:cs typeface="Nixie One"/>
                <a:sym typeface="Nixie One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2935875" y="1525758"/>
            <a:ext cx="5275500" cy="278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81000">
              <a:spcBef>
                <a:spcPts val="600"/>
              </a:spcBef>
              <a:spcAft>
                <a:spcPts val="0"/>
              </a:spcAft>
              <a:buClr>
                <a:srgbClr val="A1BECC"/>
              </a:buClr>
              <a:buSzPts val="2400"/>
              <a:buFont typeface="Varela Round"/>
              <a:buChar char="◎"/>
              <a:defRPr sz="2400">
                <a:solidFill>
                  <a:srgbClr val="617A86"/>
                </a:solidFill>
                <a:latin typeface="Varela Round"/>
                <a:ea typeface="Varela Round"/>
                <a:cs typeface="Varela Round"/>
                <a:sym typeface="Varela Round"/>
              </a:defRPr>
            </a:lvl1pPr>
            <a:lvl2pPr marL="914400" lvl="1" indent="-381000">
              <a:spcBef>
                <a:spcPts val="0"/>
              </a:spcBef>
              <a:spcAft>
                <a:spcPts val="0"/>
              </a:spcAft>
              <a:buClr>
                <a:srgbClr val="A1BECC"/>
              </a:buClr>
              <a:buSzPts val="2400"/>
              <a:buFont typeface="Varela Round"/>
              <a:buChar char="◉"/>
              <a:defRPr sz="2400">
                <a:solidFill>
                  <a:srgbClr val="617A86"/>
                </a:solidFill>
                <a:latin typeface="Varela Round"/>
                <a:ea typeface="Varela Round"/>
                <a:cs typeface="Varela Round"/>
                <a:sym typeface="Varela Round"/>
              </a:defRPr>
            </a:lvl2pPr>
            <a:lvl3pPr marL="1371600" lvl="2" indent="-381000">
              <a:spcBef>
                <a:spcPts val="0"/>
              </a:spcBef>
              <a:spcAft>
                <a:spcPts val="0"/>
              </a:spcAft>
              <a:buClr>
                <a:srgbClr val="A1BECC"/>
              </a:buClr>
              <a:buSzPts val="2400"/>
              <a:buFont typeface="Varela Round"/>
              <a:buChar char="￮"/>
              <a:defRPr sz="2400">
                <a:solidFill>
                  <a:srgbClr val="617A86"/>
                </a:solidFill>
                <a:latin typeface="Varela Round"/>
                <a:ea typeface="Varela Round"/>
                <a:cs typeface="Varela Round"/>
                <a:sym typeface="Varela Round"/>
              </a:defRPr>
            </a:lvl3pPr>
            <a:lvl4pPr marL="1828800" lvl="3" indent="-381000">
              <a:spcBef>
                <a:spcPts val="0"/>
              </a:spcBef>
              <a:spcAft>
                <a:spcPts val="0"/>
              </a:spcAft>
              <a:buClr>
                <a:srgbClr val="A1BECC"/>
              </a:buClr>
              <a:buSzPts val="2400"/>
              <a:buFont typeface="Varela Round"/>
              <a:buChar char="●"/>
              <a:defRPr sz="2400">
                <a:solidFill>
                  <a:srgbClr val="617A86"/>
                </a:solidFill>
                <a:latin typeface="Varela Round"/>
                <a:ea typeface="Varela Round"/>
                <a:cs typeface="Varela Round"/>
                <a:sym typeface="Varela Round"/>
              </a:defRPr>
            </a:lvl4pPr>
            <a:lvl5pPr marL="2286000" lvl="4" indent="-381000">
              <a:spcBef>
                <a:spcPts val="0"/>
              </a:spcBef>
              <a:spcAft>
                <a:spcPts val="0"/>
              </a:spcAft>
              <a:buClr>
                <a:srgbClr val="A1BECC"/>
              </a:buClr>
              <a:buSzPts val="2400"/>
              <a:buFont typeface="Varela Round"/>
              <a:buChar char="○"/>
              <a:defRPr sz="2400">
                <a:solidFill>
                  <a:srgbClr val="617A86"/>
                </a:solidFill>
                <a:latin typeface="Varela Round"/>
                <a:ea typeface="Varela Round"/>
                <a:cs typeface="Varela Round"/>
                <a:sym typeface="Varela Round"/>
              </a:defRPr>
            </a:lvl5pPr>
            <a:lvl6pPr marL="2743200" lvl="5" indent="-381000">
              <a:spcBef>
                <a:spcPts val="0"/>
              </a:spcBef>
              <a:spcAft>
                <a:spcPts val="0"/>
              </a:spcAft>
              <a:buClr>
                <a:srgbClr val="A1BECC"/>
              </a:buClr>
              <a:buSzPts val="2400"/>
              <a:buFont typeface="Varela Round"/>
              <a:buChar char="■"/>
              <a:defRPr sz="2400">
                <a:solidFill>
                  <a:srgbClr val="617A86"/>
                </a:solidFill>
                <a:latin typeface="Varela Round"/>
                <a:ea typeface="Varela Round"/>
                <a:cs typeface="Varela Round"/>
                <a:sym typeface="Varela Round"/>
              </a:defRPr>
            </a:lvl6pPr>
            <a:lvl7pPr marL="3200400" lvl="6" indent="-381000">
              <a:spcBef>
                <a:spcPts val="0"/>
              </a:spcBef>
              <a:spcAft>
                <a:spcPts val="0"/>
              </a:spcAft>
              <a:buClr>
                <a:srgbClr val="A1BECC"/>
              </a:buClr>
              <a:buSzPts val="2400"/>
              <a:buFont typeface="Varela Round"/>
              <a:buChar char="●"/>
              <a:defRPr sz="2400">
                <a:solidFill>
                  <a:srgbClr val="617A86"/>
                </a:solidFill>
                <a:latin typeface="Varela Round"/>
                <a:ea typeface="Varela Round"/>
                <a:cs typeface="Varela Round"/>
                <a:sym typeface="Varela Round"/>
              </a:defRPr>
            </a:lvl7pPr>
            <a:lvl8pPr marL="3657600" lvl="7" indent="-381000">
              <a:spcBef>
                <a:spcPts val="0"/>
              </a:spcBef>
              <a:spcAft>
                <a:spcPts val="0"/>
              </a:spcAft>
              <a:buClr>
                <a:srgbClr val="A1BECC"/>
              </a:buClr>
              <a:buSzPts val="2400"/>
              <a:buFont typeface="Varela Round"/>
              <a:buChar char="○"/>
              <a:defRPr sz="2400">
                <a:solidFill>
                  <a:srgbClr val="617A86"/>
                </a:solidFill>
                <a:latin typeface="Varela Round"/>
                <a:ea typeface="Varela Round"/>
                <a:cs typeface="Varela Round"/>
                <a:sym typeface="Varela Round"/>
              </a:defRPr>
            </a:lvl8pPr>
            <a:lvl9pPr marL="4114800" lvl="8" indent="-381000">
              <a:spcBef>
                <a:spcPts val="0"/>
              </a:spcBef>
              <a:spcAft>
                <a:spcPts val="0"/>
              </a:spcAft>
              <a:buClr>
                <a:srgbClr val="A1BECC"/>
              </a:buClr>
              <a:buSzPts val="2400"/>
              <a:buFont typeface="Varela Round"/>
              <a:buChar char="■"/>
              <a:defRPr sz="2400">
                <a:solidFill>
                  <a:srgbClr val="617A86"/>
                </a:solidFill>
                <a:latin typeface="Varela Round"/>
                <a:ea typeface="Varela Round"/>
                <a:cs typeface="Varela Round"/>
                <a:sym typeface="Varela Round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transition>
    <p:fade thruBlk="1"/>
  </p:transition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beach-day">
    <p:bg>
      <p:bgPr>
        <a:solidFill>
          <a:schemeClr val="lt1"/>
        </a:solidFill>
        <a:effectLst/>
      </p:bgPr>
    </p:bg>
    <p:spTree>
      <p:nvGrpSpPr>
        <p:cNvPr id="1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13"/>
          <p:cNvSpPr txBox="1">
            <a:spLocks noGrp="1"/>
          </p:cNvSpPr>
          <p:nvPr>
            <p:ph type="title"/>
          </p:nvPr>
        </p:nvSpPr>
        <p:spPr>
          <a:xfrm>
            <a:off x="311700" y="292850"/>
            <a:ext cx="8520600" cy="80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sz="4200" b="1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sz="4200" b="1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sz="4200" b="1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sz="4200" b="1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sz="4200" b="1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sz="4200" b="1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sz="4200" b="1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sz="4200" b="1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sz="4200" b="1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9pPr>
          </a:lstStyle>
          <a:p>
            <a:endParaRPr/>
          </a:p>
        </p:txBody>
      </p:sp>
      <p:sp>
        <p:nvSpPr>
          <p:cNvPr id="182" name="Google Shape;182;p13"/>
          <p:cNvSpPr txBox="1">
            <a:spLocks noGrp="1"/>
          </p:cNvSpPr>
          <p:nvPr>
            <p:ph type="body" idx="1"/>
          </p:nvPr>
        </p:nvSpPr>
        <p:spPr>
          <a:xfrm>
            <a:off x="311700" y="1228675"/>
            <a:ext cx="8520600" cy="334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Source Code Pro"/>
              <a:buChar char="●"/>
              <a:defRPr sz="1800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1pPr>
            <a:lvl2pPr marL="914400" lvl="1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○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2pPr>
            <a:lvl3pPr marL="1371600" lvl="2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■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3pPr>
            <a:lvl4pPr marL="1828800" lvl="3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●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4pPr>
            <a:lvl5pPr marL="2286000" lvl="4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○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5pPr>
            <a:lvl6pPr marL="2743200" lvl="5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■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6pPr>
            <a:lvl7pPr marL="3200400" lvl="6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●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7pPr>
            <a:lvl8pPr marL="3657600" lvl="7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○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8pPr>
            <a:lvl9pPr marL="4114800" lvl="8" indent="-317500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Source Code Pro"/>
              <a:buChar char="■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9pPr>
          </a:lstStyle>
          <a:p>
            <a:endParaRPr/>
          </a:p>
        </p:txBody>
      </p:sp>
      <p:sp>
        <p:nvSpPr>
          <p:cNvPr id="183" name="Google Shape;183;p1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buNone/>
              <a:defRPr sz="10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1pPr>
            <a:lvl2pPr lvl="1" algn="r" rtl="0">
              <a:buNone/>
              <a:defRPr sz="10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2pPr>
            <a:lvl3pPr lvl="2" algn="r" rtl="0">
              <a:buNone/>
              <a:defRPr sz="10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3pPr>
            <a:lvl4pPr lvl="3" algn="r" rtl="0">
              <a:buNone/>
              <a:defRPr sz="10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4pPr>
            <a:lvl5pPr lvl="4" algn="r" rtl="0">
              <a:buNone/>
              <a:defRPr sz="10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5pPr>
            <a:lvl6pPr lvl="5" algn="r" rtl="0">
              <a:buNone/>
              <a:defRPr sz="10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6pPr>
            <a:lvl7pPr lvl="6" algn="r" rtl="0">
              <a:buNone/>
              <a:defRPr sz="10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7pPr>
            <a:lvl8pPr lvl="7" algn="r" rtl="0">
              <a:buNone/>
              <a:defRPr sz="10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8pPr>
            <a:lvl9pPr lvl="8" algn="r" rtl="0">
              <a:buNone/>
              <a:defRPr sz="10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‹N°›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modern">
    <p:bg>
      <p:bgPr>
        <a:solidFill>
          <a:schemeClr val="lt1"/>
        </a:solidFill>
        <a:effectLst/>
      </p:bgPr>
    </p:bg>
    <p:spTree>
      <p:nvGrpSpPr>
        <p:cNvPr id="1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p25"/>
          <p:cNvSpPr txBox="1">
            <a:spLocks noGrp="1"/>
          </p:cNvSpPr>
          <p:nvPr>
            <p:ph type="title"/>
          </p:nvPr>
        </p:nvSpPr>
        <p:spPr>
          <a:xfrm>
            <a:off x="457200" y="205978"/>
            <a:ext cx="8229600" cy="114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 b="1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 b="1"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 b="1"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 b="1"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 b="1"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 b="1"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 b="1"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 b="1"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 b="1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229" name="Google Shape;229;p25"/>
          <p:cNvSpPr txBox="1">
            <a:spLocks noGrp="1"/>
          </p:cNvSpPr>
          <p:nvPr>
            <p:ph type="body" idx="1"/>
          </p:nvPr>
        </p:nvSpPr>
        <p:spPr>
          <a:xfrm>
            <a:off x="457200" y="1460499"/>
            <a:ext cx="8229600" cy="346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419100" rtl="0"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3000"/>
              <a:buChar char="●"/>
              <a:defRPr sz="3000">
                <a:solidFill>
                  <a:schemeClr val="dk2"/>
                </a:solidFill>
              </a:defRPr>
            </a:lvl1pPr>
            <a:lvl2pPr marL="914400" lvl="1" indent="-38100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Char char="○"/>
              <a:defRPr sz="2400">
                <a:solidFill>
                  <a:schemeClr val="dk2"/>
                </a:solidFill>
              </a:defRPr>
            </a:lvl2pPr>
            <a:lvl3pPr marL="1371600" lvl="2" indent="-38100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Char char="■"/>
              <a:defRPr sz="2400">
                <a:solidFill>
                  <a:schemeClr val="dk2"/>
                </a:solidFill>
              </a:defRPr>
            </a:lvl3pPr>
            <a:lvl4pPr marL="1828800" lvl="3" indent="-34290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4pPr>
            <a:lvl5pPr marL="2286000" lvl="4" indent="-34290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○"/>
              <a:defRPr sz="1800">
                <a:solidFill>
                  <a:schemeClr val="dk2"/>
                </a:solidFill>
              </a:defRPr>
            </a:lvl5pPr>
            <a:lvl6pPr marL="2743200" lvl="5" indent="-34290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■"/>
              <a:defRPr sz="1800">
                <a:solidFill>
                  <a:schemeClr val="dk2"/>
                </a:solidFill>
              </a:defRPr>
            </a:lvl6pPr>
            <a:lvl7pPr marL="3200400" lvl="6" indent="-34290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7pPr>
            <a:lvl8pPr marL="3657600" lvl="7" indent="-34290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○"/>
              <a:defRPr sz="1800">
                <a:solidFill>
                  <a:schemeClr val="dk2"/>
                </a:solidFill>
              </a:defRPr>
            </a:lvl8pPr>
            <a:lvl9pPr marL="4114800" lvl="8" indent="-34290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■"/>
              <a:defRPr sz="1800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230" name="Google Shape;230;p25"/>
          <p:cNvSpPr txBox="1">
            <a:spLocks noGrp="1"/>
          </p:cNvSpPr>
          <p:nvPr>
            <p:ph type="sldNum" idx="12"/>
          </p:nvPr>
        </p:nvSpPr>
        <p:spPr>
          <a:xfrm>
            <a:off x="8556791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buNone/>
              <a:defRPr sz="1300">
                <a:solidFill>
                  <a:schemeClr val="dk2"/>
                </a:solidFill>
              </a:defRPr>
            </a:lvl1pPr>
            <a:lvl2pPr lvl="1" algn="r" rtl="0">
              <a:buNone/>
              <a:defRPr sz="1300">
                <a:solidFill>
                  <a:schemeClr val="dk2"/>
                </a:solidFill>
              </a:defRPr>
            </a:lvl2pPr>
            <a:lvl3pPr lvl="2" algn="r" rtl="0">
              <a:buNone/>
              <a:defRPr sz="1300">
                <a:solidFill>
                  <a:schemeClr val="dk2"/>
                </a:solidFill>
              </a:defRPr>
            </a:lvl3pPr>
            <a:lvl4pPr lvl="3" algn="r" rtl="0">
              <a:buNone/>
              <a:defRPr sz="1300">
                <a:solidFill>
                  <a:schemeClr val="dk2"/>
                </a:solidFill>
              </a:defRPr>
            </a:lvl4pPr>
            <a:lvl5pPr lvl="4" algn="r" rtl="0">
              <a:buNone/>
              <a:defRPr sz="1300">
                <a:solidFill>
                  <a:schemeClr val="dk2"/>
                </a:solidFill>
              </a:defRPr>
            </a:lvl5pPr>
            <a:lvl6pPr lvl="5" algn="r" rtl="0">
              <a:buNone/>
              <a:defRPr sz="1300">
                <a:solidFill>
                  <a:schemeClr val="dk2"/>
                </a:solidFill>
              </a:defRPr>
            </a:lvl6pPr>
            <a:lvl7pPr lvl="6" algn="r" rtl="0">
              <a:buNone/>
              <a:defRPr sz="1300">
                <a:solidFill>
                  <a:schemeClr val="dk2"/>
                </a:solidFill>
              </a:defRPr>
            </a:lvl7pPr>
            <a:lvl8pPr lvl="7" algn="r" rtl="0">
              <a:buNone/>
              <a:defRPr sz="1300">
                <a:solidFill>
                  <a:schemeClr val="dk2"/>
                </a:solidFill>
              </a:defRPr>
            </a:lvl8pPr>
            <a:lvl9pPr lvl="8" algn="r" rtl="0">
              <a:buNone/>
              <a:defRPr sz="13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‹N°›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70" r:id="rId1"/>
    <p:sldLayoutId id="2147483671" r:id="rId2"/>
    <p:sldLayoutId id="2147483672" r:id="rId3"/>
    <p:sldLayoutId id="2147483673" r:id="rId4"/>
    <p:sldLayoutId id="2147483674" r:id="rId5"/>
    <p:sldLayoutId id="2147483675" r:id="rId6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5" Type="http://schemas.openxmlformats.org/officeDocument/2006/relationships/hyperlink" Target="https://creativecommons.org/licenses/by-nc-sa/4.0/" TargetMode="External"/><Relationship Id="rId4" Type="http://schemas.openxmlformats.org/officeDocument/2006/relationships/hyperlink" Target="https://recitmst.qc.ca/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://recitmst.qc.ca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5.png"/><Relationship Id="rId5" Type="http://schemas.openxmlformats.org/officeDocument/2006/relationships/image" Target="../media/image4.jpg"/><Relationship Id="rId4" Type="http://schemas.openxmlformats.org/officeDocument/2006/relationships/hyperlink" Target="http://bit.ly/mst24janv2020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docs.google.com/spreadsheets/d/1-FIq4Ysb4pDoZKv33_6h1em0NSzb_nXScQyc6-2rySM/edit?usp=sharing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0.xml"/><Relationship Id="rId4" Type="http://schemas.openxmlformats.org/officeDocument/2006/relationships/hyperlink" Target="https://docs.google.com/document/d/1QZ2WyIRuBkD-zHZs6giQUkvQONkSfWVZhTVG3qqJ2Tk/edit?usp=sharing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education.gouv.qc.ca/dossiers-thematiques/plan-daction-numerique/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0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://www.education.gouv.qc.ca/references/tx-solrtyperecherchepublicationtx-solrpublicationnouveaute/resultats-de-la-recherche/detail/article/cadre-de-reference-de-la-competence-numerique/?fbclid=IwAR02kujgADiHkBgtfqqTZLNz-eIPcYYDK7AN8Z1ZgOgdQuEJwUCmiDkqapg" TargetMode="Externa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8.xml"/><Relationship Id="rId5" Type="http://schemas.openxmlformats.org/officeDocument/2006/relationships/image" Target="../media/image14.png"/><Relationship Id="rId4" Type="http://schemas.openxmlformats.org/officeDocument/2006/relationships/hyperlink" Target="https://view.genial.ly/5d812659369a7d0fc95ca03b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campus.recit.qc.ca/" TargetMode="Externa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://recitmst.qc.ca/blockly/" TargetMode="External"/><Relationship Id="rId7" Type="http://schemas.openxmlformats.org/officeDocument/2006/relationships/hyperlink" Target="https://itunes.apple.com/us/app/scratchjr/id895485086?mt=8" TargetMode="Externa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0.xml"/><Relationship Id="rId6" Type="http://schemas.openxmlformats.org/officeDocument/2006/relationships/hyperlink" Target="https://scratch.mit.edu/" TargetMode="External"/><Relationship Id="rId5" Type="http://schemas.openxmlformats.org/officeDocument/2006/relationships/hyperlink" Target="https://www.allcancode.com/web" TargetMode="External"/><Relationship Id="rId4" Type="http://schemas.openxmlformats.org/officeDocument/2006/relationships/hyperlink" Target="http://code.org/" TargetMode="Externa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docs.google.com/document/d/1uqJuWjqT64NDhkwJnsBzyJ4dtTE4v1RizE6-1p9SRs0/edit?usp=sharing" TargetMode="Externa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5.xml"/><Relationship Id="rId5" Type="http://schemas.openxmlformats.org/officeDocument/2006/relationships/hyperlink" Target="https://docs.google.com/document/d/1goMUN7ncKR8-XCOvR1--nwyUQO_tRRJp-NEow4hpzmI/edit?usp=sharing" TargetMode="External"/><Relationship Id="rId4" Type="http://schemas.openxmlformats.org/officeDocument/2006/relationships/image" Target="../media/image3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hyperlink" Target="https://campus.recit.qc.ca/course/view.php?id=101" TargetMode="External"/><Relationship Id="rId3" Type="http://schemas.openxmlformats.org/officeDocument/2006/relationships/hyperlink" Target="http://robot-tic.qc.ca/" TargetMode="External"/><Relationship Id="rId7" Type="http://schemas.openxmlformats.org/officeDocument/2006/relationships/hyperlink" Target="https://campus.recit.qc.ca/course/view.php?id=58" TargetMode="Externa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Relationship Id="rId6" Type="http://schemas.openxmlformats.org/officeDocument/2006/relationships/hyperlink" Target="https://docs.google.com/document/d/108UqqlzNy4EPOa4cqk6MxGhkaQ0ZDi3ktIeBD4DJ6c8/edit?usp=sharing" TargetMode="External"/><Relationship Id="rId5" Type="http://schemas.openxmlformats.org/officeDocument/2006/relationships/hyperlink" Target="https://docs.google.com/spreadsheets/u/1/d/e/2PACX-1vREeTrJjdVO9DEZKzFdjUnKaQpzHKHH0fP4Bvi2RVcuGHCkZskTDQGTT3AnrpNazAiW8Z69tD9PMp1j/pubhtml?gid=0&amp;single=true&amp;fbclid=IwAR0MRDiYCHHhI4CIJ3qs3fArXS0Goa1KkpNw7LkJlZz3p_xfQLyOc2VtAZk" TargetMode="External"/><Relationship Id="rId4" Type="http://schemas.openxmlformats.org/officeDocument/2006/relationships/hyperlink" Target="http://bit.ly/progCSC" TargetMode="Externa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recit.qc.ca/parcours-de-formation-combos-numeriques-robotique1/" TargetMode="Externa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campus.recit.qc.ca/course/view.php?id=109" TargetMode="Externa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.png"/><Relationship Id="rId5" Type="http://schemas.openxmlformats.org/officeDocument/2006/relationships/hyperlink" Target="https://campus.recit.qc.ca/course/view.php?id=101" TargetMode="External"/><Relationship Id="rId4" Type="http://schemas.openxmlformats.org/officeDocument/2006/relationships/hyperlink" Target="https://campus.recit.qc.ca/course/view.php?id=58" TargetMode="Externa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s://campus.recit.qc.ca/course/view.php?id=58" TargetMode="Externa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Relationship Id="rId4" Type="http://schemas.openxmlformats.org/officeDocument/2006/relationships/hyperlink" Target="https://campus.recit.qc.ca/course/view.php?id=101" TargetMode="Externa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s://campus.recit.qc.ca/course/view.php?id=58" TargetMode="Externa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Relationship Id="rId4" Type="http://schemas.openxmlformats.org/officeDocument/2006/relationships/hyperlink" Target="https://campus.recit.qc.ca/course/view.php?id=101" TargetMode="Externa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s://campus.recit.qc.ca/pan-robotique/sphero" TargetMode="External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5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hyperlink" Target="https://creativecommons.org/licenses/by-nc-sa/4.0/" TargetMode="External"/><Relationship Id="rId3" Type="http://schemas.openxmlformats.org/officeDocument/2006/relationships/hyperlink" Target="mailto:equipe@recitmst.qc.ca" TargetMode="External"/><Relationship Id="rId7" Type="http://schemas.openxmlformats.org/officeDocument/2006/relationships/hyperlink" Target="https://recitmst.qc.ca/" TargetMode="External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1.png"/><Relationship Id="rId5" Type="http://schemas.openxmlformats.org/officeDocument/2006/relationships/image" Target="../media/image17.png"/><Relationship Id="rId4" Type="http://schemas.openxmlformats.org/officeDocument/2006/relationships/hyperlink" Target="mailto:sonya.fiset@recitmst.qc.ca" TargetMode="External"/><Relationship Id="rId9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Google Shape;261;p32"/>
          <p:cNvSpPr txBox="1">
            <a:spLocks noGrp="1"/>
          </p:cNvSpPr>
          <p:nvPr>
            <p:ph type="ctrTitle"/>
          </p:nvPr>
        </p:nvSpPr>
        <p:spPr>
          <a:xfrm>
            <a:off x="1749725" y="1429750"/>
            <a:ext cx="5556900" cy="246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/>
              <a:t>Atelier D-102 </a:t>
            </a:r>
            <a:endParaRPr sz="360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/>
              <a:t>Robotique</a:t>
            </a:r>
            <a:br>
              <a:rPr lang="en" sz="3600"/>
            </a:br>
            <a:r>
              <a:rPr lang="en" sz="3600"/>
              <a:t>Sphero</a:t>
            </a:r>
            <a:endParaRPr sz="360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chemeClr val="dk1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1"/>
                </a:solidFill>
              </a:rPr>
              <a:t>Commission scolaire</a:t>
            </a:r>
            <a:endParaRPr sz="3000">
              <a:solidFill>
                <a:schemeClr val="dk1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1"/>
                </a:solidFill>
              </a:rPr>
              <a:t>Des Chênes </a:t>
            </a:r>
            <a:endParaRPr sz="3000">
              <a:solidFill>
                <a:schemeClr val="dk1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3000">
              <a:solidFill>
                <a:schemeClr val="dk1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3000">
                <a:solidFill>
                  <a:schemeClr val="dk1"/>
                </a:solidFill>
              </a:rPr>
              <a:t>Sonya.Fiset@recitmst.qc.ca</a:t>
            </a:r>
            <a:endParaRPr sz="3000">
              <a:solidFill>
                <a:schemeClr val="dk1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3000"/>
          </a:p>
        </p:txBody>
      </p:sp>
      <p:pic>
        <p:nvPicPr>
          <p:cNvPr id="262" name="Google Shape;262;p3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356250" y="1105338"/>
            <a:ext cx="1664075" cy="1786049"/>
          </a:xfrm>
          <a:prstGeom prst="rect">
            <a:avLst/>
          </a:prstGeom>
          <a:noFill/>
          <a:ln>
            <a:noFill/>
          </a:ln>
        </p:spPr>
      </p:pic>
      <p:sp>
        <p:nvSpPr>
          <p:cNvPr id="263" name="Google Shape;263;p32"/>
          <p:cNvSpPr txBox="1"/>
          <p:nvPr/>
        </p:nvSpPr>
        <p:spPr>
          <a:xfrm>
            <a:off x="173225" y="4548200"/>
            <a:ext cx="8895600" cy="54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  <a:latin typeface="Nixie One"/>
                <a:ea typeface="Nixie One"/>
                <a:cs typeface="Nixie One"/>
                <a:sym typeface="Nixie One"/>
              </a:rPr>
              <a:t>Créé par Sonya Fiset, Service national </a:t>
            </a:r>
            <a:r>
              <a:rPr lang="en" sz="1100">
                <a:solidFill>
                  <a:schemeClr val="dk1"/>
                </a:solidFill>
                <a:latin typeface="Nixie One"/>
                <a:ea typeface="Nixie One"/>
                <a:cs typeface="Nixie One"/>
                <a:sym typeface="Nixie One"/>
              </a:rPr>
              <a:t>du </a:t>
            </a:r>
            <a:r>
              <a:rPr lang="en" sz="1100" u="sng">
                <a:solidFill>
                  <a:schemeClr val="hlink"/>
                </a:solidFill>
                <a:latin typeface="Nixie One"/>
                <a:ea typeface="Nixie One"/>
                <a:cs typeface="Nixie One"/>
                <a:sym typeface="Nixie One"/>
                <a:hlinkClick r:id="rId4"/>
              </a:rPr>
              <a:t>RÉCIT MST</a:t>
            </a:r>
            <a:r>
              <a:rPr lang="en" sz="1100">
                <a:solidFill>
                  <a:schemeClr val="dk1"/>
                </a:solidFill>
                <a:latin typeface="Nixie One"/>
                <a:ea typeface="Nixie One"/>
                <a:cs typeface="Nixie One"/>
                <a:sym typeface="Nixie One"/>
              </a:rPr>
              <a:t> 2019 </a:t>
            </a:r>
            <a:r>
              <a:rPr lang="en" sz="1100" u="sng">
                <a:solidFill>
                  <a:schemeClr val="hlink"/>
                </a:solidFill>
                <a:latin typeface="Nixie One"/>
                <a:ea typeface="Nixie One"/>
                <a:cs typeface="Nixie One"/>
                <a:sym typeface="Nixie One"/>
                <a:hlinkClick r:id="rId5"/>
              </a:rPr>
              <a:t>CC BY-NC-SA</a:t>
            </a:r>
            <a:endParaRPr sz="1800">
              <a:latin typeface="Nixie One"/>
              <a:ea typeface="Nixie One"/>
              <a:cs typeface="Nixie One"/>
              <a:sym typeface="Nixie One"/>
            </a:endParaRPr>
          </a:p>
        </p:txBody>
      </p:sp>
      <p:pic>
        <p:nvPicPr>
          <p:cNvPr id="264" name="Google Shape;264;p32">
            <a:hlinkClick r:id="rId5"/>
          </p:cNvPr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7680838" y="4507662"/>
            <a:ext cx="1387975" cy="485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65" name="Google Shape;265;p32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254700" y="1105350"/>
            <a:ext cx="2782175" cy="13996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" name="Google Shape;270;p33"/>
          <p:cNvSpPr txBox="1">
            <a:spLocks noGrp="1"/>
          </p:cNvSpPr>
          <p:nvPr>
            <p:ph type="title"/>
          </p:nvPr>
        </p:nvSpPr>
        <p:spPr>
          <a:xfrm>
            <a:off x="3114375" y="192750"/>
            <a:ext cx="4767000" cy="2947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2400"/>
              <a:t>Lien de la présentation :</a:t>
            </a:r>
            <a:endParaRPr sz="2400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 u="sng">
                <a:solidFill>
                  <a:schemeClr val="hlink"/>
                </a:solidFill>
                <a:hlinkClick r:id="rId3"/>
              </a:rPr>
              <a:t>http://recitmst.qc.ca</a:t>
            </a:r>
            <a:r>
              <a:rPr lang="en" sz="2400"/>
              <a:t> </a:t>
            </a:r>
            <a:endParaRPr sz="2400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/>
              <a:t>Et </a:t>
            </a:r>
            <a:endParaRPr sz="2400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 u="sng">
                <a:solidFill>
                  <a:schemeClr val="hlink"/>
                </a:solidFill>
                <a:hlinkClick r:id="rId4"/>
              </a:rPr>
              <a:t>http://bit.ly/mst24janv2020</a:t>
            </a:r>
            <a:endParaRPr sz="2400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400"/>
          </a:p>
        </p:txBody>
      </p:sp>
      <p:sp>
        <p:nvSpPr>
          <p:cNvPr id="271" name="Google Shape;271;p33"/>
          <p:cNvSpPr txBox="1">
            <a:spLocks noGrp="1"/>
          </p:cNvSpPr>
          <p:nvPr>
            <p:ph type="body" idx="1"/>
          </p:nvPr>
        </p:nvSpPr>
        <p:spPr>
          <a:xfrm>
            <a:off x="4056975" y="3610100"/>
            <a:ext cx="4696500" cy="1261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800" b="1">
                <a:latin typeface="Nixie One"/>
                <a:ea typeface="Nixie One"/>
                <a:cs typeface="Nixie One"/>
                <a:sym typeface="Nixie One"/>
              </a:rPr>
              <a:t>Sonya Fiset</a:t>
            </a:r>
            <a:r>
              <a:rPr lang="en" sz="1800">
                <a:latin typeface="Nixie One"/>
                <a:ea typeface="Nixie One"/>
                <a:cs typeface="Nixie One"/>
                <a:sym typeface="Nixie One"/>
              </a:rPr>
              <a:t>,</a:t>
            </a:r>
            <a:endParaRPr sz="1800">
              <a:latin typeface="Nixie One"/>
              <a:ea typeface="Nixie One"/>
              <a:cs typeface="Nixie One"/>
              <a:sym typeface="Nixie One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>
                <a:latin typeface="Nixie One"/>
                <a:ea typeface="Nixie One"/>
                <a:cs typeface="Nixie One"/>
                <a:sym typeface="Nixie One"/>
              </a:rPr>
              <a:t>Service national Récit MST</a:t>
            </a:r>
            <a:endParaRPr>
              <a:latin typeface="Nixie One"/>
              <a:ea typeface="Nixie One"/>
              <a:cs typeface="Nixie One"/>
              <a:sym typeface="Nixie One"/>
            </a:endParaRPr>
          </a:p>
        </p:txBody>
      </p:sp>
      <p:pic>
        <p:nvPicPr>
          <p:cNvPr id="272" name="Google Shape;272;p3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605850" y="3347225"/>
            <a:ext cx="1213850" cy="1625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73" name="Google Shape;273;p3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7104475" y="2585375"/>
            <a:ext cx="1856950" cy="18693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" name="Google Shape;278;p34"/>
          <p:cNvSpPr txBox="1">
            <a:spLocks noGrp="1"/>
          </p:cNvSpPr>
          <p:nvPr>
            <p:ph type="title" idx="4294967295"/>
          </p:nvPr>
        </p:nvSpPr>
        <p:spPr>
          <a:xfrm>
            <a:off x="1045075" y="0"/>
            <a:ext cx="7130100" cy="4591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/>
              <a:t>Plan de la formation :</a:t>
            </a:r>
            <a:endParaRPr sz="3600"/>
          </a:p>
          <a:p>
            <a:pPr marL="457200" lvl="0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7F888F"/>
              </a:buClr>
              <a:buSzPts val="2400"/>
              <a:buAutoNum type="arabicPeriod"/>
            </a:pPr>
            <a:r>
              <a:rPr lang="en" sz="2400">
                <a:solidFill>
                  <a:srgbClr val="7F888F"/>
                </a:solidFill>
              </a:rPr>
              <a:t>Bienvenue</a:t>
            </a:r>
            <a:endParaRPr sz="2400">
              <a:solidFill>
                <a:srgbClr val="7F888F"/>
              </a:solidFill>
            </a:endParaRPr>
          </a:p>
          <a:p>
            <a:pPr marL="457200" lvl="0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7F888F"/>
              </a:buClr>
              <a:buSzPts val="2400"/>
              <a:buAutoNum type="arabicPeriod"/>
            </a:pPr>
            <a:r>
              <a:rPr lang="en" sz="2400">
                <a:solidFill>
                  <a:srgbClr val="7F888F"/>
                </a:solidFill>
              </a:rPr>
              <a:t>Pourquoi programmer à l’école?</a:t>
            </a:r>
            <a:endParaRPr sz="2400">
              <a:solidFill>
                <a:srgbClr val="7F888F"/>
              </a:solidFill>
            </a:endParaRPr>
          </a:p>
          <a:p>
            <a:pPr marL="457200" lvl="0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7F888F"/>
              </a:buClr>
              <a:buSzPts val="2400"/>
              <a:buAutoNum type="arabicPeriod"/>
            </a:pPr>
            <a:r>
              <a:rPr lang="en" sz="2400">
                <a:solidFill>
                  <a:srgbClr val="7F888F"/>
                </a:solidFill>
              </a:rPr>
              <a:t>Outils pour s’initier à la programmation</a:t>
            </a:r>
            <a:endParaRPr sz="2400" u="sng">
              <a:solidFill>
                <a:srgbClr val="FAA22A"/>
              </a:solidFill>
              <a:hlinkClick r:id="rId3"/>
            </a:endParaRPr>
          </a:p>
          <a:p>
            <a:pPr marL="457200" lvl="0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7F888F"/>
              </a:buClr>
              <a:buSzPts val="2400"/>
              <a:buAutoNum type="arabicPeriod"/>
            </a:pPr>
            <a:r>
              <a:rPr lang="en" sz="2400">
                <a:solidFill>
                  <a:srgbClr val="7F888F"/>
                </a:solidFill>
              </a:rPr>
              <a:t>Les robots</a:t>
            </a:r>
            <a:endParaRPr sz="2400">
              <a:solidFill>
                <a:srgbClr val="7F888F"/>
              </a:solidFill>
            </a:endParaRPr>
          </a:p>
          <a:p>
            <a:pPr marL="457200" lvl="0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7F888F"/>
              </a:buClr>
              <a:buSzPts val="2400"/>
              <a:buAutoNum type="arabicPeriod"/>
            </a:pPr>
            <a:r>
              <a:rPr lang="en" sz="2400">
                <a:solidFill>
                  <a:srgbClr val="7F888F"/>
                </a:solidFill>
              </a:rPr>
              <a:t>Temps d’expérimentation</a:t>
            </a:r>
            <a:endParaRPr sz="2400">
              <a:solidFill>
                <a:srgbClr val="7F888F"/>
              </a:solidFill>
            </a:endParaRPr>
          </a:p>
          <a:p>
            <a:pPr marL="457200" lvl="0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7F888F"/>
              </a:buClr>
              <a:buSzPts val="2400"/>
              <a:buAutoNum type="arabicPeriod"/>
            </a:pPr>
            <a:r>
              <a:rPr lang="en" sz="2400">
                <a:solidFill>
                  <a:srgbClr val="7F888F"/>
                </a:solidFill>
              </a:rPr>
              <a:t>Documentation et ressources </a:t>
            </a:r>
            <a:endParaRPr sz="2400">
              <a:solidFill>
                <a:srgbClr val="7F888F"/>
              </a:solidFill>
              <a:uFill>
                <a:noFill/>
              </a:uFill>
              <a:hlinkClick r:id="rId4"/>
            </a:endParaRPr>
          </a:p>
          <a:p>
            <a:pPr marL="457200" lvl="0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7F888F"/>
              </a:buClr>
              <a:buSzPts val="2400"/>
              <a:buAutoNum type="arabicPeriod"/>
            </a:pPr>
            <a:r>
              <a:rPr lang="en" sz="2400">
                <a:solidFill>
                  <a:srgbClr val="7F888F"/>
                </a:solidFill>
              </a:rPr>
              <a:t>Retour</a:t>
            </a:r>
            <a:endParaRPr sz="240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2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" name="Google Shape;283;p35"/>
          <p:cNvSpPr txBox="1">
            <a:spLocks noGrp="1"/>
          </p:cNvSpPr>
          <p:nvPr>
            <p:ph type="title"/>
          </p:nvPr>
        </p:nvSpPr>
        <p:spPr>
          <a:xfrm>
            <a:off x="311700" y="102356"/>
            <a:ext cx="8520600" cy="708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500">
                <a:solidFill>
                  <a:srgbClr val="000000"/>
                </a:solidFill>
                <a:latin typeface="Viga"/>
                <a:ea typeface="Viga"/>
                <a:cs typeface="Viga"/>
                <a:sym typeface="Viga"/>
              </a:rPr>
              <a:t>Enseigner la programmation… Pourquoi?</a:t>
            </a:r>
            <a:endParaRPr sz="3500">
              <a:solidFill>
                <a:srgbClr val="000000"/>
              </a:solidFill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284" name="Google Shape;284;p35"/>
          <p:cNvSpPr/>
          <p:nvPr/>
        </p:nvSpPr>
        <p:spPr>
          <a:xfrm>
            <a:off x="0" y="868031"/>
            <a:ext cx="9144000" cy="4275300"/>
          </a:xfrm>
          <a:prstGeom prst="rect">
            <a:avLst/>
          </a:prstGeom>
          <a:solidFill>
            <a:srgbClr val="0069B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5" name="Google Shape;285;p35"/>
          <p:cNvSpPr txBox="1"/>
          <p:nvPr/>
        </p:nvSpPr>
        <p:spPr>
          <a:xfrm>
            <a:off x="228600" y="1060856"/>
            <a:ext cx="8792100" cy="78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 u="sng">
                <a:solidFill>
                  <a:srgbClr val="FFFFFF"/>
                </a:solidFill>
                <a:latin typeface="Viga"/>
                <a:ea typeface="Viga"/>
                <a:cs typeface="Viga"/>
                <a:sym typeface="Viga"/>
                <a:hlinkClick r:id="rId3"/>
              </a:rPr>
              <a:t>PAN: Plan d’action numérique du MEES</a:t>
            </a:r>
            <a:r>
              <a:rPr lang="en" sz="3000">
                <a:solidFill>
                  <a:srgbClr val="FFFFFF"/>
                </a:solidFill>
                <a:latin typeface="Viga"/>
                <a:ea typeface="Viga"/>
                <a:cs typeface="Viga"/>
                <a:sym typeface="Viga"/>
              </a:rPr>
              <a:t> </a:t>
            </a:r>
            <a:endParaRPr sz="3000">
              <a:solidFill>
                <a:srgbClr val="FFFFFF"/>
              </a:solidFill>
              <a:latin typeface="Viga"/>
              <a:ea typeface="Viga"/>
              <a:cs typeface="Viga"/>
              <a:sym typeface="Viga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rgbClr val="FFFFFF"/>
                </a:solidFill>
                <a:latin typeface="Viga"/>
                <a:ea typeface="Viga"/>
                <a:cs typeface="Viga"/>
                <a:sym typeface="Viga"/>
              </a:rPr>
              <a:t>(Orientation 1, mesure 02, pages 27-28)</a:t>
            </a:r>
            <a:endParaRPr sz="2000">
              <a:solidFill>
                <a:srgbClr val="FFFFFF"/>
              </a:solidFill>
              <a:latin typeface="Viga"/>
              <a:ea typeface="Viga"/>
              <a:cs typeface="Viga"/>
              <a:sym typeface="Viga"/>
            </a:endParaRPr>
          </a:p>
        </p:txBody>
      </p:sp>
      <p:pic>
        <p:nvPicPr>
          <p:cNvPr id="286" name="Google Shape;286;p3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219200" y="2078608"/>
            <a:ext cx="6858001" cy="1229172"/>
          </a:xfrm>
          <a:prstGeom prst="rect">
            <a:avLst/>
          </a:prstGeom>
          <a:noFill/>
          <a:ln>
            <a:noFill/>
          </a:ln>
        </p:spPr>
      </p:pic>
      <p:sp>
        <p:nvSpPr>
          <p:cNvPr id="287" name="Google Shape;287;p35"/>
          <p:cNvSpPr/>
          <p:nvPr/>
        </p:nvSpPr>
        <p:spPr>
          <a:xfrm>
            <a:off x="2657475" y="3203981"/>
            <a:ext cx="314400" cy="550200"/>
          </a:xfrm>
          <a:prstGeom prst="upArrow">
            <a:avLst>
              <a:gd name="adj1" fmla="val 50000"/>
              <a:gd name="adj2" fmla="val 50000"/>
            </a:avLst>
          </a:prstGeom>
          <a:solidFill>
            <a:srgbClr val="FF00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8" name="Google Shape;288;p35"/>
          <p:cNvSpPr/>
          <p:nvPr/>
        </p:nvSpPr>
        <p:spPr>
          <a:xfrm>
            <a:off x="6566475" y="3203981"/>
            <a:ext cx="314400" cy="550200"/>
          </a:xfrm>
          <a:prstGeom prst="upArrow">
            <a:avLst>
              <a:gd name="adj1" fmla="val 50000"/>
              <a:gd name="adj2" fmla="val 50000"/>
            </a:avLst>
          </a:prstGeom>
          <a:solidFill>
            <a:srgbClr val="FF00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289" name="Google Shape;289;p3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57186" y="3744121"/>
            <a:ext cx="2922438" cy="642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90" name="Google Shape;290;p35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135724" y="3744112"/>
            <a:ext cx="2922450" cy="518690"/>
          </a:xfrm>
          <a:prstGeom prst="rect">
            <a:avLst/>
          </a:prstGeom>
          <a:noFill/>
          <a:ln>
            <a:noFill/>
          </a:ln>
        </p:spPr>
      </p:pic>
      <p:sp>
        <p:nvSpPr>
          <p:cNvPr id="291" name="Google Shape;291;p35"/>
          <p:cNvSpPr txBox="1"/>
          <p:nvPr/>
        </p:nvSpPr>
        <p:spPr>
          <a:xfrm>
            <a:off x="2559450" y="4699125"/>
            <a:ext cx="4130400" cy="332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  <a:latin typeface="Viga"/>
                <a:ea typeface="Viga"/>
                <a:cs typeface="Viga"/>
                <a:sym typeface="Viga"/>
              </a:rPr>
              <a:t>Extrait du tableau synoptique du  PAN, p.2</a:t>
            </a:r>
            <a:endParaRPr>
              <a:solidFill>
                <a:srgbClr val="FFFFFF"/>
              </a:solidFill>
              <a:latin typeface="Viga"/>
              <a:ea typeface="Viga"/>
              <a:cs typeface="Viga"/>
              <a:sym typeface="Vig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2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" name="Google Shape;296;p36"/>
          <p:cNvSpPr txBox="1">
            <a:spLocks noGrp="1"/>
          </p:cNvSpPr>
          <p:nvPr>
            <p:ph type="title"/>
          </p:nvPr>
        </p:nvSpPr>
        <p:spPr>
          <a:xfrm>
            <a:off x="311700" y="102356"/>
            <a:ext cx="8520600" cy="708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500">
                <a:solidFill>
                  <a:srgbClr val="000000"/>
                </a:solidFill>
                <a:latin typeface="Viga"/>
                <a:ea typeface="Viga"/>
                <a:cs typeface="Viga"/>
                <a:sym typeface="Viga"/>
              </a:rPr>
              <a:t>Enseigner la programmation… Pourquoi?</a:t>
            </a:r>
            <a:endParaRPr sz="3500">
              <a:solidFill>
                <a:srgbClr val="000000"/>
              </a:solidFill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297" name="Google Shape;297;p36"/>
          <p:cNvSpPr/>
          <p:nvPr/>
        </p:nvSpPr>
        <p:spPr>
          <a:xfrm>
            <a:off x="0" y="868031"/>
            <a:ext cx="9144000" cy="4275300"/>
          </a:xfrm>
          <a:prstGeom prst="rect">
            <a:avLst/>
          </a:prstGeom>
          <a:solidFill>
            <a:srgbClr val="0069B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298" name="Google Shape;298;p3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69125" y="1065281"/>
            <a:ext cx="6001032" cy="3545325"/>
          </a:xfrm>
          <a:prstGeom prst="rect">
            <a:avLst/>
          </a:prstGeom>
          <a:noFill/>
          <a:ln>
            <a:noFill/>
          </a:ln>
        </p:spPr>
      </p:pic>
      <p:sp>
        <p:nvSpPr>
          <p:cNvPr id="299" name="Google Shape;299;p36"/>
          <p:cNvSpPr txBox="1"/>
          <p:nvPr/>
        </p:nvSpPr>
        <p:spPr>
          <a:xfrm>
            <a:off x="3328950" y="4697081"/>
            <a:ext cx="2486100" cy="332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  <a:latin typeface="Viga"/>
                <a:ea typeface="Viga"/>
                <a:cs typeface="Viga"/>
                <a:sym typeface="Viga"/>
              </a:rPr>
              <a:t>Extrait du PAN, p.28</a:t>
            </a:r>
            <a:endParaRPr>
              <a:solidFill>
                <a:srgbClr val="FFFFFF"/>
              </a:solidFill>
              <a:latin typeface="Viga"/>
              <a:ea typeface="Viga"/>
              <a:cs typeface="Viga"/>
              <a:sym typeface="Vig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4" name="Google Shape;304;p37" descr="21616273_1640338566024580_2116670968862311464_n.jp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28600" y="473850"/>
            <a:ext cx="4050701" cy="4050701"/>
          </a:xfrm>
          <a:prstGeom prst="rect">
            <a:avLst/>
          </a:prstGeom>
          <a:noFill/>
          <a:ln>
            <a:noFill/>
          </a:ln>
        </p:spPr>
      </p:pic>
      <p:pic>
        <p:nvPicPr>
          <p:cNvPr id="305" name="Google Shape;305;p3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28600" y="381000"/>
            <a:ext cx="4277950" cy="4290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0" name="Google Shape;310;p3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219200" y="152400"/>
            <a:ext cx="6553451" cy="49496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5" name="Google Shape;315;p39"/>
          <p:cNvSpPr txBox="1">
            <a:spLocks noGrp="1"/>
          </p:cNvSpPr>
          <p:nvPr>
            <p:ph type="body" idx="1"/>
          </p:nvPr>
        </p:nvSpPr>
        <p:spPr>
          <a:xfrm>
            <a:off x="1880850" y="1920300"/>
            <a:ext cx="5382300" cy="2079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316" name="Google Shape;316;p3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32800" y="266300"/>
            <a:ext cx="8373376" cy="4710050"/>
          </a:xfrm>
          <a:prstGeom prst="rect">
            <a:avLst/>
          </a:prstGeom>
          <a:noFill/>
          <a:ln>
            <a:noFill/>
          </a:ln>
        </p:spPr>
      </p:pic>
      <p:sp>
        <p:nvSpPr>
          <p:cNvPr id="317" name="Google Shape;317;p39"/>
          <p:cNvSpPr txBox="1"/>
          <p:nvPr/>
        </p:nvSpPr>
        <p:spPr>
          <a:xfrm>
            <a:off x="2024100" y="1752475"/>
            <a:ext cx="5047200" cy="58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8" name="Google Shape;318;p39"/>
          <p:cNvSpPr/>
          <p:nvPr/>
        </p:nvSpPr>
        <p:spPr>
          <a:xfrm>
            <a:off x="3706650" y="822550"/>
            <a:ext cx="104100" cy="218700"/>
          </a:xfrm>
          <a:prstGeom prst="rect">
            <a:avLst/>
          </a:prstGeom>
          <a:solidFill>
            <a:srgbClr val="FF00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4F0"/>
        </a:solidFill>
        <a:effectLst/>
      </p:bgPr>
    </p:bg>
    <p:spTree>
      <p:nvGrpSpPr>
        <p:cNvPr id="1" name="Shape 3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3" name="Google Shape;323;p40"/>
          <p:cNvSpPr txBox="1"/>
          <p:nvPr/>
        </p:nvSpPr>
        <p:spPr>
          <a:xfrm>
            <a:off x="177275" y="504200"/>
            <a:ext cx="2665200" cy="408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 b="1">
                <a:solidFill>
                  <a:schemeClr val="dk1"/>
                </a:solidFill>
                <a:latin typeface="Viga"/>
                <a:ea typeface="Viga"/>
                <a:cs typeface="Viga"/>
                <a:sym typeface="Viga"/>
              </a:rPr>
              <a:t>4. Pourquoi ?</a:t>
            </a:r>
            <a:endParaRPr sz="2800" b="1">
              <a:solidFill>
                <a:schemeClr val="dk1"/>
              </a:solidFill>
              <a:latin typeface="Viga"/>
              <a:ea typeface="Viga"/>
              <a:cs typeface="Viga"/>
              <a:sym typeface="Vig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800" b="1">
              <a:solidFill>
                <a:schemeClr val="dk1"/>
              </a:solidFill>
              <a:latin typeface="Viga"/>
              <a:ea typeface="Viga"/>
              <a:cs typeface="Viga"/>
              <a:sym typeface="Viga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 u="sng">
                <a:solidFill>
                  <a:srgbClr val="0000FF"/>
                </a:solidFill>
                <a:latin typeface="Viga"/>
                <a:ea typeface="Viga"/>
                <a:cs typeface="Viga"/>
                <a:sym typeface="Viga"/>
                <a:hlinkClick r:id="rId3"/>
              </a:rPr>
              <a:t>Cadre de référence de la compétence numérique</a:t>
            </a:r>
            <a:endParaRPr sz="2800" b="1">
              <a:solidFill>
                <a:srgbClr val="0000FF"/>
              </a:solidFill>
              <a:latin typeface="Viga"/>
              <a:ea typeface="Viga"/>
              <a:cs typeface="Viga"/>
              <a:sym typeface="Viga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800" b="1">
              <a:latin typeface="Viga"/>
              <a:ea typeface="Viga"/>
              <a:cs typeface="Viga"/>
              <a:sym typeface="Viga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>
                <a:latin typeface="Viga"/>
                <a:ea typeface="Viga"/>
                <a:cs typeface="Viga"/>
                <a:sym typeface="Viga"/>
              </a:rPr>
              <a:t>12 dimensions</a:t>
            </a:r>
            <a:endParaRPr sz="2800">
              <a:latin typeface="Viga"/>
              <a:ea typeface="Viga"/>
              <a:cs typeface="Viga"/>
              <a:sym typeface="Viga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u="sng">
                <a:solidFill>
                  <a:schemeClr val="hlink"/>
                </a:solidFill>
                <a:latin typeface="Viga"/>
                <a:ea typeface="Viga"/>
                <a:cs typeface="Viga"/>
                <a:sym typeface="Viga"/>
                <a:hlinkClick r:id="rId4"/>
              </a:rPr>
              <a:t>version interactive</a:t>
            </a:r>
            <a:endParaRPr sz="1800">
              <a:latin typeface="Viga"/>
              <a:ea typeface="Viga"/>
              <a:cs typeface="Viga"/>
              <a:sym typeface="Viga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800" b="1">
              <a:latin typeface="Viga"/>
              <a:ea typeface="Viga"/>
              <a:cs typeface="Viga"/>
              <a:sym typeface="Viga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Viga"/>
                <a:ea typeface="Viga"/>
                <a:cs typeface="Viga"/>
                <a:sym typeface="Viga"/>
              </a:rPr>
              <a:t>MEES - Avril 2019</a:t>
            </a:r>
            <a:endParaRPr>
              <a:latin typeface="Viga"/>
              <a:ea typeface="Viga"/>
              <a:cs typeface="Viga"/>
              <a:sym typeface="Viga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lt1"/>
              </a:solidFill>
              <a:latin typeface="Viga"/>
              <a:ea typeface="Viga"/>
              <a:cs typeface="Viga"/>
              <a:sym typeface="Viga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800" b="1">
              <a:latin typeface="Viga"/>
              <a:ea typeface="Viga"/>
              <a:cs typeface="Viga"/>
              <a:sym typeface="Viga"/>
            </a:endParaRPr>
          </a:p>
        </p:txBody>
      </p:sp>
      <p:pic>
        <p:nvPicPr>
          <p:cNvPr id="324" name="Google Shape;324;p4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321349" y="76200"/>
            <a:ext cx="5250820" cy="492000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325" name="Google Shape;325;p40"/>
          <p:cNvCxnSpPr/>
          <p:nvPr/>
        </p:nvCxnSpPr>
        <p:spPr>
          <a:xfrm rot="10800000">
            <a:off x="8073000" y="3079600"/>
            <a:ext cx="853800" cy="333300"/>
          </a:xfrm>
          <a:prstGeom prst="straightConnector1">
            <a:avLst/>
          </a:prstGeom>
          <a:noFill/>
          <a:ln w="38100" cap="flat" cmpd="sng">
            <a:solidFill>
              <a:srgbClr val="0000FF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326" name="Google Shape;326;p40"/>
          <p:cNvCxnSpPr/>
          <p:nvPr/>
        </p:nvCxnSpPr>
        <p:spPr>
          <a:xfrm>
            <a:off x="2992425" y="2247350"/>
            <a:ext cx="885000" cy="279900"/>
          </a:xfrm>
          <a:prstGeom prst="straightConnector1">
            <a:avLst/>
          </a:prstGeom>
          <a:noFill/>
          <a:ln w="38100" cap="flat" cmpd="sng">
            <a:solidFill>
              <a:srgbClr val="0000FF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327" name="Google Shape;327;p40"/>
          <p:cNvCxnSpPr/>
          <p:nvPr/>
        </p:nvCxnSpPr>
        <p:spPr>
          <a:xfrm>
            <a:off x="4238075" y="369425"/>
            <a:ext cx="885000" cy="279900"/>
          </a:xfrm>
          <a:prstGeom prst="straightConnector1">
            <a:avLst/>
          </a:prstGeom>
          <a:noFill/>
          <a:ln w="38100" cap="flat" cmpd="sng">
            <a:solidFill>
              <a:srgbClr val="0000FF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328" name="Google Shape;328;p40"/>
          <p:cNvCxnSpPr/>
          <p:nvPr/>
        </p:nvCxnSpPr>
        <p:spPr>
          <a:xfrm flipH="1">
            <a:off x="7006225" y="72425"/>
            <a:ext cx="921900" cy="264000"/>
          </a:xfrm>
          <a:prstGeom prst="straightConnector1">
            <a:avLst/>
          </a:prstGeom>
          <a:noFill/>
          <a:ln w="38100" cap="flat" cmpd="sng">
            <a:solidFill>
              <a:srgbClr val="0000FF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329" name="Google Shape;329;p40"/>
          <p:cNvCxnSpPr/>
          <p:nvPr/>
        </p:nvCxnSpPr>
        <p:spPr>
          <a:xfrm flipH="1">
            <a:off x="7158625" y="529625"/>
            <a:ext cx="921900" cy="264000"/>
          </a:xfrm>
          <a:prstGeom prst="straightConnector1">
            <a:avLst/>
          </a:prstGeom>
          <a:noFill/>
          <a:ln w="38100" cap="flat" cmpd="sng">
            <a:solidFill>
              <a:srgbClr val="0000FF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330" name="Google Shape;330;p40"/>
          <p:cNvCxnSpPr/>
          <p:nvPr/>
        </p:nvCxnSpPr>
        <p:spPr>
          <a:xfrm>
            <a:off x="3144825" y="3466550"/>
            <a:ext cx="885000" cy="279900"/>
          </a:xfrm>
          <a:prstGeom prst="straightConnector1">
            <a:avLst/>
          </a:prstGeom>
          <a:noFill/>
          <a:ln w="38100" cap="flat" cmpd="sng">
            <a:solidFill>
              <a:srgbClr val="0000FF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331" name="Google Shape;331;p40"/>
          <p:cNvCxnSpPr/>
          <p:nvPr/>
        </p:nvCxnSpPr>
        <p:spPr>
          <a:xfrm rot="10800000">
            <a:off x="8225400" y="4070200"/>
            <a:ext cx="853800" cy="333300"/>
          </a:xfrm>
          <a:prstGeom prst="straightConnector1">
            <a:avLst/>
          </a:prstGeom>
          <a:noFill/>
          <a:ln w="38100" cap="flat" cmpd="sng">
            <a:solidFill>
              <a:srgbClr val="0000FF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332" name="Google Shape;332;p40"/>
          <p:cNvCxnSpPr/>
          <p:nvPr/>
        </p:nvCxnSpPr>
        <p:spPr>
          <a:xfrm rot="10800000">
            <a:off x="7006200" y="4679800"/>
            <a:ext cx="853800" cy="333300"/>
          </a:xfrm>
          <a:prstGeom prst="straightConnector1">
            <a:avLst/>
          </a:prstGeom>
          <a:noFill/>
          <a:ln w="38100" cap="flat" cmpd="sng">
            <a:solidFill>
              <a:srgbClr val="0000FF"/>
            </a:solidFill>
            <a:prstDash val="solid"/>
            <a:round/>
            <a:headEnd type="none" w="med" len="med"/>
            <a:tailEnd type="triangle" w="med" len="med"/>
          </a:ln>
        </p:spPr>
      </p:cxn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" name="Google Shape;337;p41"/>
          <p:cNvSpPr txBox="1">
            <a:spLocks noGrp="1"/>
          </p:cNvSpPr>
          <p:nvPr>
            <p:ph type="title"/>
          </p:nvPr>
        </p:nvSpPr>
        <p:spPr>
          <a:xfrm>
            <a:off x="836975" y="1731900"/>
            <a:ext cx="3304800" cy="1888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 b="1">
                <a:solidFill>
                  <a:srgbClr val="FFFFFF"/>
                </a:solidFill>
              </a:rPr>
              <a:t>Demande d’un badge de participation en robotique</a:t>
            </a:r>
            <a:endParaRPr sz="3000" b="1">
              <a:solidFill>
                <a:srgbClr val="FFFFFF"/>
              </a:solidFill>
            </a:endParaRPr>
          </a:p>
        </p:txBody>
      </p:sp>
      <p:sp>
        <p:nvSpPr>
          <p:cNvPr id="338" name="Google Shape;338;p41"/>
          <p:cNvSpPr txBox="1">
            <a:spLocks noGrp="1"/>
          </p:cNvSpPr>
          <p:nvPr>
            <p:ph type="body" idx="1"/>
          </p:nvPr>
        </p:nvSpPr>
        <p:spPr>
          <a:xfrm>
            <a:off x="4583525" y="2380600"/>
            <a:ext cx="4354200" cy="2278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Lien sur </a:t>
            </a:r>
            <a:r>
              <a:rPr lang="en" u="sng">
                <a:solidFill>
                  <a:schemeClr val="hlink"/>
                </a:solidFill>
                <a:hlinkClick r:id="rId3"/>
              </a:rPr>
              <a:t>Campus Récit</a:t>
            </a:r>
            <a:endParaRPr/>
          </a:p>
          <a:p>
            <a:pPr marL="457200" lvl="0" indent="-355600" algn="l" rtl="0">
              <a:spcBef>
                <a:spcPts val="600"/>
              </a:spcBef>
              <a:spcAft>
                <a:spcPts val="0"/>
              </a:spcAft>
              <a:buSzPts val="2000"/>
              <a:buChar char="-"/>
            </a:pPr>
            <a:r>
              <a:rPr lang="en"/>
              <a:t>Se créer un compte </a:t>
            </a:r>
            <a:endParaRPr/>
          </a:p>
          <a:p>
            <a:pPr marL="457200" lvl="0" indent="-355600" algn="l" rtl="0">
              <a:spcBef>
                <a:spcPts val="0"/>
              </a:spcBef>
              <a:spcAft>
                <a:spcPts val="0"/>
              </a:spcAft>
              <a:buSzPts val="2000"/>
              <a:buChar char="-"/>
            </a:pPr>
            <a:r>
              <a:rPr lang="en"/>
              <a:t>S’inscrire au cours</a:t>
            </a:r>
            <a:endParaRPr/>
          </a:p>
          <a:p>
            <a:pPr marL="45720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339" name="Google Shape;339;p4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161613" y="126288"/>
            <a:ext cx="2581275" cy="21431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4" name="Google Shape;344;p42"/>
          <p:cNvSpPr txBox="1">
            <a:spLocks noGrp="1"/>
          </p:cNvSpPr>
          <p:nvPr>
            <p:ph type="title" idx="4294967295"/>
          </p:nvPr>
        </p:nvSpPr>
        <p:spPr>
          <a:xfrm>
            <a:off x="677100" y="154800"/>
            <a:ext cx="7789800" cy="4553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457200" lvl="0" indent="-228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" sz="2400" b="1" u="sng">
                <a:solidFill>
                  <a:srgbClr val="7F888F"/>
                </a:solidFill>
                <a:highlight>
                  <a:srgbClr val="FFFFFF"/>
                </a:highlight>
              </a:rPr>
              <a:t>3. Outils pour s’initier à la programmation</a:t>
            </a:r>
            <a:endParaRPr sz="2400" b="1" u="sng">
              <a:solidFill>
                <a:srgbClr val="7F888F"/>
              </a:solidFill>
              <a:highlight>
                <a:srgbClr val="FFFFFF"/>
              </a:highlight>
            </a:endParaRPr>
          </a:p>
          <a:p>
            <a:pPr marL="673100" lvl="0" indent="-34290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rgbClr val="7F888F"/>
              </a:buClr>
              <a:buSzPts val="1800"/>
              <a:buFont typeface="Nixie One"/>
              <a:buAutoNum type="arabicPeriod"/>
            </a:pPr>
            <a:r>
              <a:rPr lang="en">
                <a:solidFill>
                  <a:srgbClr val="7F888F"/>
                </a:solidFill>
              </a:rPr>
              <a:t>Jeux Blockly : </a:t>
            </a:r>
            <a:r>
              <a:rPr lang="en" u="sng">
                <a:solidFill>
                  <a:srgbClr val="FAA22A"/>
                </a:solidFill>
                <a:hlinkClick r:id="rId3"/>
              </a:rPr>
              <a:t>http://recitmst.qc.ca/blockly/</a:t>
            </a:r>
            <a:endParaRPr u="sng">
              <a:solidFill>
                <a:srgbClr val="FAA22A"/>
              </a:solidFill>
              <a:hlinkClick r:id="rId3"/>
            </a:endParaRPr>
          </a:p>
          <a:p>
            <a:pPr marL="914400" lvl="0" indent="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en">
                <a:solidFill>
                  <a:srgbClr val="7F888F"/>
                </a:solidFill>
              </a:rPr>
              <a:t>Sans connexion, base de la programmation, pas à pas. </a:t>
            </a:r>
            <a:endParaRPr>
              <a:solidFill>
                <a:srgbClr val="7F888F"/>
              </a:solidFill>
            </a:endParaRPr>
          </a:p>
          <a:p>
            <a:pPr marL="673100" lvl="0" indent="-342900" algn="l" rtl="0">
              <a:lnSpc>
                <a:spcPct val="115000"/>
              </a:lnSpc>
              <a:spcBef>
                <a:spcPts val="1100"/>
              </a:spcBef>
              <a:spcAft>
                <a:spcPts val="0"/>
              </a:spcAft>
              <a:buClr>
                <a:srgbClr val="7F888F"/>
              </a:buClr>
              <a:buSzPts val="1800"/>
              <a:buFont typeface="Nixie One"/>
              <a:buAutoNum type="arabicPeriod"/>
            </a:pPr>
            <a:r>
              <a:rPr lang="en">
                <a:solidFill>
                  <a:srgbClr val="7F888F"/>
                </a:solidFill>
              </a:rPr>
              <a:t>Code.org : </a:t>
            </a:r>
            <a:r>
              <a:rPr lang="en" u="sng">
                <a:solidFill>
                  <a:srgbClr val="FAA22A"/>
                </a:solidFill>
                <a:hlinkClick r:id="rId4"/>
              </a:rPr>
              <a:t>http://code.org</a:t>
            </a:r>
            <a:endParaRPr u="sng">
              <a:solidFill>
                <a:srgbClr val="FAA22A"/>
              </a:solidFill>
              <a:hlinkClick r:id="rId4"/>
            </a:endParaRPr>
          </a:p>
          <a:p>
            <a:pPr marL="914400" lvl="0" indent="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en">
                <a:solidFill>
                  <a:srgbClr val="7F888F"/>
                </a:solidFill>
              </a:rPr>
              <a:t>Compte d’enseignant, on suit les élèves dans leurs défis.</a:t>
            </a:r>
            <a:endParaRPr>
              <a:solidFill>
                <a:srgbClr val="7F888F"/>
              </a:solidFill>
            </a:endParaRPr>
          </a:p>
          <a:p>
            <a:pPr marL="673100" lvl="0" indent="-342900" algn="l" rtl="0">
              <a:lnSpc>
                <a:spcPct val="115000"/>
              </a:lnSpc>
              <a:spcBef>
                <a:spcPts val="1100"/>
              </a:spcBef>
              <a:spcAft>
                <a:spcPts val="0"/>
              </a:spcAft>
              <a:buClr>
                <a:srgbClr val="7F888F"/>
              </a:buClr>
              <a:buSzPts val="1800"/>
              <a:buFont typeface="Nixie One"/>
              <a:buAutoNum type="arabicPeriod"/>
            </a:pPr>
            <a:r>
              <a:rPr lang="en">
                <a:solidFill>
                  <a:srgbClr val="7F888F"/>
                </a:solidFill>
              </a:rPr>
              <a:t>Run Marco : </a:t>
            </a:r>
            <a:r>
              <a:rPr lang="en" u="sng">
                <a:solidFill>
                  <a:srgbClr val="FAA22A"/>
                </a:solidFill>
                <a:hlinkClick r:id="rId5"/>
              </a:rPr>
              <a:t>https://www.allcancode.com/web</a:t>
            </a:r>
            <a:endParaRPr u="sng">
              <a:solidFill>
                <a:srgbClr val="FAA22A"/>
              </a:solidFill>
              <a:hlinkClick r:id="rId5"/>
            </a:endParaRPr>
          </a:p>
          <a:p>
            <a:pPr marL="914400" lvl="0" indent="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en">
                <a:solidFill>
                  <a:srgbClr val="7F888F"/>
                </a:solidFill>
              </a:rPr>
              <a:t>Application pour apprendre à programmer avec tutoriel</a:t>
            </a:r>
            <a:endParaRPr>
              <a:solidFill>
                <a:srgbClr val="7F888F"/>
              </a:solidFill>
            </a:endParaRPr>
          </a:p>
          <a:p>
            <a:pPr marL="673100" lvl="0" indent="-342900" algn="l" rtl="0">
              <a:lnSpc>
                <a:spcPct val="115000"/>
              </a:lnSpc>
              <a:spcBef>
                <a:spcPts val="1100"/>
              </a:spcBef>
              <a:spcAft>
                <a:spcPts val="0"/>
              </a:spcAft>
              <a:buClr>
                <a:srgbClr val="7F888F"/>
              </a:buClr>
              <a:buSzPts val="1800"/>
              <a:buFont typeface="Nixie One"/>
              <a:buAutoNum type="arabicPeriod"/>
            </a:pPr>
            <a:r>
              <a:rPr lang="en">
                <a:solidFill>
                  <a:srgbClr val="7F888F"/>
                </a:solidFill>
              </a:rPr>
              <a:t>Scratch : </a:t>
            </a:r>
            <a:r>
              <a:rPr lang="en" u="sng">
                <a:solidFill>
                  <a:srgbClr val="FAA22A"/>
                </a:solidFill>
                <a:hlinkClick r:id="rId6"/>
              </a:rPr>
              <a:t>https://scratch.mit.edu/</a:t>
            </a:r>
            <a:endParaRPr u="sng">
              <a:solidFill>
                <a:srgbClr val="FAA22A"/>
              </a:solidFill>
              <a:hlinkClick r:id="rId6"/>
            </a:endParaRPr>
          </a:p>
          <a:p>
            <a:pPr marL="914400" lvl="0" indent="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en">
                <a:solidFill>
                  <a:srgbClr val="7F888F"/>
                </a:solidFill>
              </a:rPr>
              <a:t>On est prêt pour programmer... on lance des défis</a:t>
            </a:r>
            <a:endParaRPr>
              <a:solidFill>
                <a:srgbClr val="7F888F"/>
              </a:solidFill>
            </a:endParaRPr>
          </a:p>
          <a:p>
            <a:pPr marL="673100" lvl="0" indent="-342900" algn="l" rtl="0">
              <a:lnSpc>
                <a:spcPct val="115000"/>
              </a:lnSpc>
              <a:spcBef>
                <a:spcPts val="1100"/>
              </a:spcBef>
              <a:spcAft>
                <a:spcPts val="0"/>
              </a:spcAft>
              <a:buClr>
                <a:srgbClr val="7F888F"/>
              </a:buClr>
              <a:buSzPts val="1800"/>
              <a:buFont typeface="Nixie One"/>
              <a:buAutoNum type="arabicPeriod"/>
            </a:pPr>
            <a:r>
              <a:rPr lang="en">
                <a:solidFill>
                  <a:srgbClr val="7F888F"/>
                </a:solidFill>
              </a:rPr>
              <a:t>SchrachJr, application sur tablette pour le préscolaire et le premier cycle : </a:t>
            </a:r>
            <a:r>
              <a:rPr lang="en" sz="1200" u="sng">
                <a:solidFill>
                  <a:srgbClr val="FAA22A"/>
                </a:solidFill>
                <a:hlinkClick r:id="rId7"/>
              </a:rPr>
              <a:t>https://itunes.apple.com/us/app/scratchjr/id895485086?mt=8</a:t>
            </a:r>
            <a:endParaRPr>
              <a:solidFill>
                <a:srgbClr val="7F888F"/>
              </a:solidFill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9" name="Google Shape;349;p43"/>
          <p:cNvSpPr txBox="1">
            <a:spLocks noGrp="1"/>
          </p:cNvSpPr>
          <p:nvPr>
            <p:ph type="body" idx="1"/>
          </p:nvPr>
        </p:nvSpPr>
        <p:spPr>
          <a:xfrm>
            <a:off x="4251375" y="75"/>
            <a:ext cx="4801800" cy="5143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2400" b="1" u="sng">
                <a:solidFill>
                  <a:schemeClr val="dk1"/>
                </a:solidFill>
                <a:latin typeface="Nixie One"/>
                <a:ea typeface="Nixie One"/>
                <a:cs typeface="Nixie One"/>
                <a:sym typeface="Nixie One"/>
              </a:rPr>
              <a:t>4. Des robots : </a:t>
            </a:r>
            <a:r>
              <a:rPr lang="en" sz="3600" b="1" u="sng">
                <a:solidFill>
                  <a:schemeClr val="dk1"/>
                </a:solidFill>
                <a:latin typeface="Nixie One"/>
                <a:ea typeface="Nixie One"/>
                <a:cs typeface="Nixie One"/>
                <a:sym typeface="Nixie One"/>
              </a:rPr>
              <a:t>Sphero</a:t>
            </a:r>
            <a:endParaRPr sz="3600" b="1" u="sng">
              <a:solidFill>
                <a:schemeClr val="dk1"/>
              </a:solidFill>
              <a:latin typeface="Nixie One"/>
              <a:ea typeface="Nixie One"/>
              <a:cs typeface="Nixie One"/>
              <a:sym typeface="Nixie One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>
                <a:latin typeface="Nixie One"/>
                <a:ea typeface="Nixie One"/>
                <a:cs typeface="Nixie One"/>
                <a:sym typeface="Nixie One"/>
              </a:rPr>
              <a:t>3 modèles : mini, Edu et Ollie</a:t>
            </a:r>
            <a:endParaRPr>
              <a:latin typeface="Nixie One"/>
              <a:ea typeface="Nixie One"/>
              <a:cs typeface="Nixie One"/>
              <a:sym typeface="Nixie One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 sz="1200">
              <a:latin typeface="Nixie One"/>
              <a:ea typeface="Nixie One"/>
              <a:cs typeface="Nixie One"/>
              <a:sym typeface="Nixie One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u="sng">
                <a:solidFill>
                  <a:schemeClr val="hlink"/>
                </a:solidFill>
                <a:latin typeface="Nixie One"/>
                <a:ea typeface="Nixie One"/>
                <a:cs typeface="Nixie One"/>
                <a:sym typeface="Nixie One"/>
                <a:hlinkClick r:id="rId3"/>
              </a:rPr>
              <a:t>Ressources</a:t>
            </a:r>
            <a:endParaRPr>
              <a:latin typeface="Nixie One"/>
              <a:ea typeface="Nixie One"/>
              <a:cs typeface="Nixie One"/>
              <a:sym typeface="Nixie One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 sz="1200">
              <a:latin typeface="Nixie One"/>
              <a:ea typeface="Nixie One"/>
              <a:cs typeface="Nixie One"/>
              <a:sym typeface="Nixie One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u="sng">
                <a:latin typeface="Nixie One"/>
                <a:ea typeface="Nixie One"/>
                <a:cs typeface="Nixie One"/>
                <a:sym typeface="Nixie One"/>
              </a:rPr>
              <a:t>Avantages :</a:t>
            </a:r>
            <a:r>
              <a:rPr lang="en">
                <a:latin typeface="Nixie One"/>
                <a:ea typeface="Nixie One"/>
                <a:cs typeface="Nixie One"/>
                <a:sym typeface="Nixie One"/>
              </a:rPr>
              <a:t> </a:t>
            </a:r>
            <a:endParaRPr>
              <a:latin typeface="Nixie One"/>
              <a:ea typeface="Nixie One"/>
              <a:cs typeface="Nixie One"/>
              <a:sym typeface="Nixie One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>
                <a:latin typeface="Nixie One"/>
                <a:ea typeface="Nixie One"/>
                <a:cs typeface="Nixie One"/>
                <a:sym typeface="Nixie One"/>
              </a:rPr>
              <a:t>-solide</a:t>
            </a:r>
            <a:endParaRPr>
              <a:latin typeface="Nixie One"/>
              <a:ea typeface="Nixie One"/>
              <a:cs typeface="Nixie One"/>
              <a:sym typeface="Nixie One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>
                <a:latin typeface="Nixie One"/>
                <a:ea typeface="Nixie One"/>
                <a:cs typeface="Nixie One"/>
                <a:sym typeface="Nixie One"/>
              </a:rPr>
              <a:t>-progressif, du préscolaire au secondaire </a:t>
            </a:r>
            <a:endParaRPr>
              <a:latin typeface="Nixie One"/>
              <a:ea typeface="Nixie One"/>
              <a:cs typeface="Nixie One"/>
              <a:sym typeface="Nixie One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 sz="1200">
              <a:latin typeface="Nixie One"/>
              <a:ea typeface="Nixie One"/>
              <a:cs typeface="Nixie One"/>
              <a:sym typeface="Nixie One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u="sng">
                <a:latin typeface="Nixie One"/>
                <a:ea typeface="Nixie One"/>
                <a:cs typeface="Nixie One"/>
                <a:sym typeface="Nixie One"/>
              </a:rPr>
              <a:t>Inconvénient :</a:t>
            </a:r>
            <a:r>
              <a:rPr lang="en">
                <a:latin typeface="Nixie One"/>
                <a:ea typeface="Nixie One"/>
                <a:cs typeface="Nixie One"/>
                <a:sym typeface="Nixie One"/>
              </a:rPr>
              <a:t> peu d’autonomie</a:t>
            </a:r>
            <a:endParaRPr>
              <a:latin typeface="Nixie One"/>
              <a:ea typeface="Nixie One"/>
              <a:cs typeface="Nixie One"/>
              <a:sym typeface="Nixie One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 sz="1200">
              <a:latin typeface="Nixie One"/>
              <a:ea typeface="Nixie One"/>
              <a:cs typeface="Nixie One"/>
              <a:sym typeface="Nixie One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>
                <a:latin typeface="Nixie One"/>
                <a:ea typeface="Nixie One"/>
                <a:cs typeface="Nixie One"/>
                <a:sym typeface="Nixie One"/>
              </a:rPr>
              <a:t>Capteurs : accéléromètre et gyroscope</a:t>
            </a:r>
            <a:endParaRPr>
              <a:latin typeface="Nixie One"/>
              <a:ea typeface="Nixie One"/>
              <a:cs typeface="Nixie One"/>
              <a:sym typeface="Nixie One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>
              <a:latin typeface="Nixie One"/>
              <a:ea typeface="Nixie One"/>
              <a:cs typeface="Nixie One"/>
              <a:sym typeface="Nixie One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350" name="Google Shape;350;p4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063100" y="1779875"/>
            <a:ext cx="2782175" cy="1399625"/>
          </a:xfrm>
          <a:prstGeom prst="rect">
            <a:avLst/>
          </a:prstGeom>
          <a:noFill/>
          <a:ln>
            <a:noFill/>
          </a:ln>
        </p:spPr>
      </p:pic>
      <p:sp>
        <p:nvSpPr>
          <p:cNvPr id="351" name="Google Shape;351;p43"/>
          <p:cNvSpPr txBox="1"/>
          <p:nvPr/>
        </p:nvSpPr>
        <p:spPr>
          <a:xfrm>
            <a:off x="1580625" y="3485150"/>
            <a:ext cx="1550100" cy="64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b="1" u="sng">
                <a:solidFill>
                  <a:schemeClr val="hlink"/>
                </a:solidFill>
                <a:latin typeface="Varela Round"/>
                <a:ea typeface="Varela Round"/>
                <a:cs typeface="Varela Round"/>
                <a:sym typeface="Varela Round"/>
                <a:hlinkClick r:id="rId5"/>
              </a:rPr>
              <a:t>Défis maths</a:t>
            </a:r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6" name="Google Shape;356;p44"/>
          <p:cNvSpPr txBox="1">
            <a:spLocks noGrp="1"/>
          </p:cNvSpPr>
          <p:nvPr>
            <p:ph type="body" idx="1"/>
          </p:nvPr>
        </p:nvSpPr>
        <p:spPr>
          <a:xfrm>
            <a:off x="731125" y="436100"/>
            <a:ext cx="8094600" cy="3559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3600" u="sng"/>
              <a:t>6. Documentation et ressources</a:t>
            </a:r>
            <a:endParaRPr sz="1800">
              <a:solidFill>
                <a:srgbClr val="000000"/>
              </a:solidFill>
              <a:latin typeface="Nixie One"/>
              <a:ea typeface="Nixie One"/>
              <a:cs typeface="Nixie One"/>
              <a:sym typeface="Nixie One"/>
            </a:endParaRPr>
          </a:p>
          <a:p>
            <a:pPr marL="4572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7F888F"/>
              </a:solidFill>
              <a:latin typeface="Nixie One"/>
              <a:ea typeface="Nixie One"/>
              <a:cs typeface="Nixie One"/>
              <a:sym typeface="Nixie One"/>
            </a:endParaRPr>
          </a:p>
          <a:p>
            <a:pPr marL="673100" lvl="0" indent="-381000" algn="l" rtl="0">
              <a:lnSpc>
                <a:spcPct val="115000"/>
              </a:lnSpc>
              <a:spcBef>
                <a:spcPts val="1100"/>
              </a:spcBef>
              <a:spcAft>
                <a:spcPts val="0"/>
              </a:spcAft>
              <a:buClr>
                <a:srgbClr val="7F888F"/>
              </a:buClr>
              <a:buSzPts val="2400"/>
              <a:buFont typeface="Ubuntu"/>
              <a:buAutoNum type="arabicPeriod"/>
            </a:pPr>
            <a:r>
              <a:rPr lang="en" u="sng">
                <a:solidFill>
                  <a:srgbClr val="FAA22A"/>
                </a:solidFill>
                <a:latin typeface="Ubuntu"/>
                <a:ea typeface="Ubuntu"/>
                <a:cs typeface="Ubuntu"/>
                <a:sym typeface="Ubuntu"/>
                <a:hlinkClick r:id="rId3"/>
              </a:rPr>
              <a:t>http://robot-tic.qc.ca/</a:t>
            </a:r>
            <a:r>
              <a:rPr lang="en">
                <a:solidFill>
                  <a:srgbClr val="7F888F"/>
                </a:solidFill>
                <a:latin typeface="Ubuntu"/>
                <a:ea typeface="Ubuntu"/>
                <a:cs typeface="Ubuntu"/>
                <a:sym typeface="Ubuntu"/>
              </a:rPr>
              <a:t> (site RÉCIT pour la programmation et la robotique)</a:t>
            </a:r>
            <a:endParaRPr>
              <a:solidFill>
                <a:srgbClr val="7F888F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673100" lvl="0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7F888F"/>
              </a:buClr>
              <a:buSzPts val="2400"/>
              <a:buFont typeface="Ubuntu"/>
              <a:buAutoNum type="arabicPeriod"/>
            </a:pPr>
            <a:r>
              <a:rPr lang="en">
                <a:solidFill>
                  <a:srgbClr val="7F888F"/>
                </a:solidFill>
                <a:latin typeface="Ubuntu"/>
                <a:ea typeface="Ubuntu"/>
                <a:cs typeface="Ubuntu"/>
                <a:sym typeface="Ubuntu"/>
              </a:rPr>
              <a:t>Padlet de Sonya Fiset : </a:t>
            </a:r>
            <a:r>
              <a:rPr lang="en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4"/>
              </a:rPr>
              <a:t>http:bit.ly/progCSC</a:t>
            </a:r>
            <a:endParaRPr>
              <a:solidFill>
                <a:srgbClr val="7F888F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673100" lvl="0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7F888F"/>
              </a:buClr>
              <a:buSzPts val="2400"/>
              <a:buFont typeface="Ubuntu"/>
              <a:buAutoNum type="arabicPeriod"/>
            </a:pPr>
            <a:r>
              <a:rPr lang="en" u="sng">
                <a:solidFill>
                  <a:srgbClr val="FAA22A"/>
                </a:solidFill>
                <a:latin typeface="Ubuntu"/>
                <a:ea typeface="Ubuntu"/>
                <a:cs typeface="Ubuntu"/>
                <a:sym typeface="Ubuntu"/>
                <a:hlinkClick r:id="rId5"/>
              </a:rPr>
              <a:t>Leçons de programmation (math)</a:t>
            </a:r>
            <a:endParaRPr sz="2600">
              <a:solidFill>
                <a:srgbClr val="2C3E50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673100" lvl="0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7F888F"/>
              </a:buClr>
              <a:buSzPts val="2400"/>
              <a:buFont typeface="Ubuntu"/>
              <a:buAutoNum type="arabicPeriod"/>
            </a:pPr>
            <a:r>
              <a:rPr lang="en" u="sng">
                <a:solidFill>
                  <a:srgbClr val="FAA22A"/>
                </a:solidFill>
                <a:latin typeface="Ubuntu"/>
                <a:ea typeface="Ubuntu"/>
                <a:cs typeface="Ubuntu"/>
                <a:sym typeface="Ubuntu"/>
                <a:hlinkClick r:id="rId6"/>
              </a:rPr>
              <a:t>Exemples de la PDA en mathématique</a:t>
            </a:r>
            <a:endParaRPr sz="1800">
              <a:solidFill>
                <a:srgbClr val="7F888F"/>
              </a:solidFill>
              <a:uFill>
                <a:noFill/>
              </a:uFill>
              <a:latin typeface="Nixie One"/>
              <a:ea typeface="Nixie One"/>
              <a:cs typeface="Nixie One"/>
              <a:sym typeface="Nixie One"/>
              <a:hlinkClick r:id="rId7"/>
            </a:endParaRPr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endParaRPr sz="1000" u="sng">
              <a:solidFill>
                <a:srgbClr val="FAA22A"/>
              </a:solidFill>
              <a:latin typeface="Ubuntu"/>
              <a:ea typeface="Ubuntu"/>
              <a:cs typeface="Ubuntu"/>
              <a:sym typeface="Ubuntu"/>
              <a:hlinkClick r:id="rId8"/>
            </a:endParaRPr>
          </a:p>
          <a:p>
            <a:pPr marL="0" lvl="0" indent="0" algn="ctr" rtl="0">
              <a:spcBef>
                <a:spcPts val="1100"/>
              </a:spcBef>
              <a:spcAft>
                <a:spcPts val="0"/>
              </a:spcAft>
              <a:buNone/>
            </a:pPr>
            <a:endParaRPr sz="3600" u="sng"/>
          </a:p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endParaRPr sz="3600" u="sng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1" name="Google Shape;361;p45"/>
          <p:cNvSpPr txBox="1">
            <a:spLocks noGrp="1"/>
          </p:cNvSpPr>
          <p:nvPr>
            <p:ph type="ctrTitle"/>
          </p:nvPr>
        </p:nvSpPr>
        <p:spPr>
          <a:xfrm>
            <a:off x="1773750" y="2421550"/>
            <a:ext cx="5596500" cy="1159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2" name="Google Shape;362;p45"/>
          <p:cNvSpPr txBox="1">
            <a:spLocks noGrp="1"/>
          </p:cNvSpPr>
          <p:nvPr>
            <p:ph type="subTitle" idx="1"/>
          </p:nvPr>
        </p:nvSpPr>
        <p:spPr>
          <a:xfrm>
            <a:off x="1773750" y="3449654"/>
            <a:ext cx="5596500" cy="78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363" name="Google Shape;363;p4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21425" y="221600"/>
            <a:ext cx="8093676" cy="4714324"/>
          </a:xfrm>
          <a:prstGeom prst="rect">
            <a:avLst/>
          </a:prstGeom>
          <a:noFill/>
          <a:ln>
            <a:noFill/>
          </a:ln>
        </p:spPr>
      </p:pic>
      <p:sp>
        <p:nvSpPr>
          <p:cNvPr id="364" name="Google Shape;364;p45"/>
          <p:cNvSpPr txBox="1"/>
          <p:nvPr/>
        </p:nvSpPr>
        <p:spPr>
          <a:xfrm>
            <a:off x="4601475" y="288325"/>
            <a:ext cx="3298200" cy="51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Varela Round"/>
                <a:ea typeface="Varela Round"/>
                <a:cs typeface="Varela Round"/>
                <a:sym typeface="Varela Round"/>
              </a:rPr>
              <a:t>Ressource complète sous le pico :</a:t>
            </a:r>
            <a:endParaRPr>
              <a:latin typeface="Varela Round"/>
              <a:ea typeface="Varela Round"/>
              <a:cs typeface="Varela Round"/>
              <a:sym typeface="Varela Round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Varela Round"/>
                <a:ea typeface="Varela Round"/>
                <a:cs typeface="Varela Round"/>
                <a:sym typeface="Varela Round"/>
              </a:rPr>
              <a:t> </a:t>
            </a:r>
            <a:r>
              <a:rPr lang="en" u="sng">
                <a:solidFill>
                  <a:schemeClr val="hlink"/>
                </a:solidFill>
                <a:latin typeface="Varela Round"/>
                <a:ea typeface="Varela Round"/>
                <a:cs typeface="Varela Round"/>
                <a:sym typeface="Varela Round"/>
                <a:hlinkClick r:id="rId4"/>
              </a:rPr>
              <a:t>Aide-mémoire technologique</a:t>
            </a:r>
            <a:endParaRPr>
              <a:latin typeface="Varela Round"/>
              <a:ea typeface="Varela Round"/>
              <a:cs typeface="Varela Round"/>
              <a:sym typeface="Varela Round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9" name="Google Shape;369;p46"/>
          <p:cNvSpPr txBox="1">
            <a:spLocks noGrp="1"/>
          </p:cNvSpPr>
          <p:nvPr>
            <p:ph type="body" idx="1"/>
          </p:nvPr>
        </p:nvSpPr>
        <p:spPr>
          <a:xfrm>
            <a:off x="752650" y="1147400"/>
            <a:ext cx="8094600" cy="2535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3600" u="sng"/>
              <a:t>7. Retour </a:t>
            </a:r>
            <a:endParaRPr sz="3600" u="sng"/>
          </a:p>
          <a:p>
            <a:pPr marL="457200" lvl="0" indent="-38100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Nixie One"/>
              <a:buAutoNum type="alphaLcPeriod"/>
            </a:pPr>
            <a:r>
              <a:rPr lang="en">
                <a:solidFill>
                  <a:schemeClr val="dk1"/>
                </a:solidFill>
                <a:latin typeface="Nixie One"/>
                <a:ea typeface="Nixie One"/>
                <a:cs typeface="Nixie One"/>
                <a:sym typeface="Nixie One"/>
              </a:rPr>
              <a:t>Autoformation du Campus Récit </a:t>
            </a:r>
            <a:endParaRPr>
              <a:solidFill>
                <a:schemeClr val="dk1"/>
              </a:solidFill>
              <a:latin typeface="Nixie One"/>
              <a:ea typeface="Nixie One"/>
              <a:cs typeface="Nixie One"/>
              <a:sym typeface="Nixie One"/>
            </a:endParaRPr>
          </a:p>
          <a:p>
            <a:pPr marL="457200" lvl="0" indent="0" algn="l" rtl="0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None/>
            </a:pPr>
            <a:endParaRPr sz="1600"/>
          </a:p>
          <a:p>
            <a:pPr marL="45720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7F888F"/>
                </a:solidFill>
                <a:latin typeface="Nixie One"/>
                <a:ea typeface="Nixie One"/>
                <a:cs typeface="Nixie One"/>
                <a:sym typeface="Nixie One"/>
              </a:rPr>
              <a:t>-</a:t>
            </a:r>
            <a:r>
              <a:rPr lang="en" u="sng">
                <a:solidFill>
                  <a:schemeClr val="hlink"/>
                </a:solidFill>
                <a:latin typeface="Nixie One"/>
                <a:ea typeface="Nixie One"/>
                <a:cs typeface="Nixie One"/>
                <a:sym typeface="Nixie One"/>
                <a:hlinkClick r:id="rId3"/>
              </a:rPr>
              <a:t>Sphero</a:t>
            </a:r>
            <a:endParaRPr u="sng">
              <a:solidFill>
                <a:srgbClr val="FAA22A"/>
              </a:solidFill>
              <a:latin typeface="Nixie One"/>
              <a:ea typeface="Nixie One"/>
              <a:cs typeface="Nixie One"/>
              <a:sym typeface="Nixie One"/>
              <a:hlinkClick r:id="rId3"/>
            </a:endParaRPr>
          </a:p>
          <a:p>
            <a:pPr marL="457200" lvl="0" indent="0" algn="l" rtl="0">
              <a:lnSpc>
                <a:spcPct val="115000"/>
              </a:lnSpc>
              <a:spcBef>
                <a:spcPts val="110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Nixie One"/>
              <a:ea typeface="Nixie One"/>
              <a:cs typeface="Nixie One"/>
              <a:sym typeface="Nixie One"/>
            </a:endParaRPr>
          </a:p>
          <a:p>
            <a:pPr marL="457200" lvl="0" indent="0" algn="l" rtl="0">
              <a:lnSpc>
                <a:spcPct val="115000"/>
              </a:lnSpc>
              <a:spcBef>
                <a:spcPts val="1100"/>
              </a:spcBef>
              <a:spcAft>
                <a:spcPts val="0"/>
              </a:spcAft>
              <a:buNone/>
            </a:pPr>
            <a:endParaRPr sz="1800">
              <a:solidFill>
                <a:srgbClr val="7F888F"/>
              </a:solidFill>
              <a:latin typeface="Nixie One"/>
              <a:ea typeface="Nixie One"/>
              <a:cs typeface="Nixie One"/>
              <a:sym typeface="Nixie One"/>
            </a:endParaRPr>
          </a:p>
          <a:p>
            <a:pPr marL="457200" lvl="0" indent="0" algn="l" rtl="0">
              <a:spcBef>
                <a:spcPts val="1100"/>
              </a:spcBef>
              <a:spcAft>
                <a:spcPts val="0"/>
              </a:spcAft>
              <a:buNone/>
            </a:pPr>
            <a:endParaRPr u="sng">
              <a:solidFill>
                <a:srgbClr val="FAA22A"/>
              </a:solidFill>
              <a:latin typeface="Nixie One"/>
              <a:ea typeface="Nixie One"/>
              <a:cs typeface="Nixie One"/>
              <a:sym typeface="Nixie One"/>
              <a:hlinkClick r:id="rId4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000" u="sng">
              <a:solidFill>
                <a:srgbClr val="FAA22A"/>
              </a:solidFill>
              <a:latin typeface="Ubuntu"/>
              <a:ea typeface="Ubuntu"/>
              <a:cs typeface="Ubuntu"/>
              <a:sym typeface="Ubuntu"/>
              <a:hlinkClick r:id="rId5"/>
            </a:endParaRPr>
          </a:p>
          <a:p>
            <a:pPr marL="0" lvl="0" indent="0" algn="ctr" rtl="0">
              <a:spcBef>
                <a:spcPts val="1100"/>
              </a:spcBef>
              <a:spcAft>
                <a:spcPts val="0"/>
              </a:spcAft>
              <a:buNone/>
            </a:pPr>
            <a:endParaRPr sz="3600" u="sng"/>
          </a:p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endParaRPr sz="3600" u="sng"/>
          </a:p>
        </p:txBody>
      </p:sp>
      <p:pic>
        <p:nvPicPr>
          <p:cNvPr id="370" name="Google Shape;370;p46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971900" y="3222100"/>
            <a:ext cx="2782175" cy="13996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5" name="Google Shape;375;p47"/>
          <p:cNvSpPr txBox="1">
            <a:spLocks noGrp="1"/>
          </p:cNvSpPr>
          <p:nvPr>
            <p:ph type="body" idx="1"/>
          </p:nvPr>
        </p:nvSpPr>
        <p:spPr>
          <a:xfrm>
            <a:off x="731125" y="436100"/>
            <a:ext cx="7532400" cy="3559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3600" u="sng"/>
              <a:t>7. Retour </a:t>
            </a:r>
            <a:endParaRPr sz="3600" u="sng"/>
          </a:p>
          <a:p>
            <a:pPr marL="45720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>
              <a:solidFill>
                <a:srgbClr val="4A86E8"/>
              </a:solidFill>
              <a:latin typeface="Nixie One"/>
              <a:ea typeface="Nixie One"/>
              <a:cs typeface="Nixie One"/>
              <a:sym typeface="Nixie One"/>
            </a:endParaRPr>
          </a:p>
          <a:p>
            <a:pPr marL="457200" lvl="0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Nixie One"/>
              <a:buAutoNum type="alphaLcPeriod"/>
            </a:pPr>
            <a:r>
              <a:rPr lang="en">
                <a:solidFill>
                  <a:schemeClr val="dk1"/>
                </a:solidFill>
                <a:latin typeface="Nixie One"/>
                <a:ea typeface="Nixie One"/>
                <a:cs typeface="Nixie One"/>
                <a:sym typeface="Nixie One"/>
              </a:rPr>
              <a:t>Buts aujourd’hui : Découvrir, lire, coopérer, résolution de problème, mathématique, science</a:t>
            </a:r>
            <a:endParaRPr>
              <a:solidFill>
                <a:schemeClr val="dk1"/>
              </a:solidFill>
              <a:latin typeface="Nixie One"/>
              <a:ea typeface="Nixie One"/>
              <a:cs typeface="Nixie One"/>
              <a:sym typeface="Nixie One"/>
            </a:endParaRPr>
          </a:p>
          <a:p>
            <a:pPr marL="457200" lvl="0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Nixie One"/>
              <a:buAutoNum type="alphaLcPeriod"/>
            </a:pPr>
            <a:r>
              <a:rPr lang="en">
                <a:solidFill>
                  <a:schemeClr val="dk1"/>
                </a:solidFill>
                <a:latin typeface="Nixie One"/>
                <a:ea typeface="Nixie One"/>
                <a:cs typeface="Nixie One"/>
                <a:sym typeface="Nixie One"/>
              </a:rPr>
              <a:t>Déboguer (résoudre des problèmes) : comment ?</a:t>
            </a:r>
            <a:endParaRPr>
              <a:solidFill>
                <a:schemeClr val="dk1"/>
              </a:solidFill>
              <a:latin typeface="Nixie One"/>
              <a:ea typeface="Nixie One"/>
              <a:cs typeface="Nixie One"/>
              <a:sym typeface="Nixie One"/>
            </a:endParaRPr>
          </a:p>
          <a:p>
            <a:pPr marL="914400" lvl="1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Nixie One"/>
              <a:buAutoNum type="romanLcPeriod"/>
            </a:pPr>
            <a:r>
              <a:rPr lang="en">
                <a:solidFill>
                  <a:schemeClr val="dk1"/>
                </a:solidFill>
                <a:latin typeface="Nixie One"/>
                <a:ea typeface="Nixie One"/>
                <a:cs typeface="Nixie One"/>
                <a:sym typeface="Nixie One"/>
              </a:rPr>
              <a:t>Pairs, documents de l’enseignant, Internet, enseignant.</a:t>
            </a:r>
            <a:endParaRPr>
              <a:solidFill>
                <a:schemeClr val="dk1"/>
              </a:solidFill>
              <a:latin typeface="Nixie One"/>
              <a:ea typeface="Nixie One"/>
              <a:cs typeface="Nixie One"/>
              <a:sym typeface="Nixie One"/>
            </a:endParaRPr>
          </a:p>
          <a:p>
            <a:pPr marL="457200" lvl="0" indent="0" algn="l" rtl="0">
              <a:spcBef>
                <a:spcPts val="2100"/>
              </a:spcBef>
              <a:spcAft>
                <a:spcPts val="0"/>
              </a:spcAft>
              <a:buNone/>
            </a:pPr>
            <a:endParaRPr u="sng">
              <a:solidFill>
                <a:srgbClr val="FAA22A"/>
              </a:solidFill>
              <a:latin typeface="Nixie One"/>
              <a:ea typeface="Nixie One"/>
              <a:cs typeface="Nixie One"/>
              <a:sym typeface="Nixie One"/>
              <a:hlinkClick r:id="rId3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000" u="sng">
              <a:solidFill>
                <a:srgbClr val="FAA22A"/>
              </a:solidFill>
              <a:latin typeface="Ubuntu"/>
              <a:ea typeface="Ubuntu"/>
              <a:cs typeface="Ubuntu"/>
              <a:sym typeface="Ubuntu"/>
              <a:hlinkClick r:id="rId4"/>
            </a:endParaRPr>
          </a:p>
          <a:p>
            <a:pPr marL="0" lvl="0" indent="0" algn="ctr" rtl="0">
              <a:spcBef>
                <a:spcPts val="1100"/>
              </a:spcBef>
              <a:spcAft>
                <a:spcPts val="0"/>
              </a:spcAft>
              <a:buNone/>
            </a:pPr>
            <a:endParaRPr sz="3600" u="sng"/>
          </a:p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endParaRPr sz="3600" u="sng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0" name="Google Shape;380;p48"/>
          <p:cNvSpPr txBox="1">
            <a:spLocks noGrp="1"/>
          </p:cNvSpPr>
          <p:nvPr>
            <p:ph type="body" idx="1"/>
          </p:nvPr>
        </p:nvSpPr>
        <p:spPr>
          <a:xfrm>
            <a:off x="810400" y="926350"/>
            <a:ext cx="7785900" cy="4425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3600" u="sng"/>
              <a:t>7. Retour (suite) </a:t>
            </a:r>
            <a:endParaRPr sz="3600" u="sng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 sz="3600" u="sng"/>
          </a:p>
          <a:p>
            <a:pPr marL="457200" lvl="0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Nixie One"/>
              <a:buAutoNum type="alphaLcPeriod"/>
            </a:pPr>
            <a:r>
              <a:rPr lang="en">
                <a:solidFill>
                  <a:schemeClr val="dk1"/>
                </a:solidFill>
                <a:latin typeface="Nixie One"/>
                <a:ea typeface="Nixie One"/>
                <a:cs typeface="Nixie One"/>
                <a:sym typeface="Nixie One"/>
              </a:rPr>
              <a:t>Tâche : introduction, ouvert, création</a:t>
            </a:r>
            <a:endParaRPr>
              <a:solidFill>
                <a:schemeClr val="dk1"/>
              </a:solidFill>
              <a:latin typeface="Nixie One"/>
              <a:ea typeface="Nixie One"/>
              <a:cs typeface="Nixie One"/>
              <a:sym typeface="Nixie One"/>
            </a:endParaRPr>
          </a:p>
          <a:p>
            <a:pPr marL="457200" lvl="0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Nixie One"/>
              <a:buAutoNum type="alphaLcPeriod"/>
            </a:pPr>
            <a:r>
              <a:rPr lang="en">
                <a:solidFill>
                  <a:schemeClr val="dk1"/>
                </a:solidFill>
                <a:latin typeface="Nixie One"/>
                <a:ea typeface="Nixie One"/>
                <a:cs typeface="Nixie One"/>
                <a:sym typeface="Nixie One"/>
              </a:rPr>
              <a:t>Pédagogie de la NON réponse... pendant un certain temps.</a:t>
            </a:r>
            <a:endParaRPr>
              <a:solidFill>
                <a:schemeClr val="dk1"/>
              </a:solidFill>
              <a:latin typeface="Nixie One"/>
              <a:ea typeface="Nixie One"/>
              <a:cs typeface="Nixie One"/>
              <a:sym typeface="Nixie One"/>
            </a:endParaRPr>
          </a:p>
          <a:p>
            <a:pPr marL="457200" lvl="0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Nixie One"/>
              <a:buAutoNum type="alphaLcPeriod"/>
            </a:pPr>
            <a:r>
              <a:rPr lang="en">
                <a:solidFill>
                  <a:schemeClr val="dk1"/>
                </a:solidFill>
                <a:latin typeface="Nixie One"/>
                <a:ea typeface="Nixie One"/>
                <a:cs typeface="Nixie One"/>
                <a:sym typeface="Nixie One"/>
              </a:rPr>
              <a:t>Prendre votre temps, un pas à la fois</a:t>
            </a:r>
            <a:endParaRPr>
              <a:solidFill>
                <a:schemeClr val="dk1"/>
              </a:solidFill>
              <a:latin typeface="Nixie One"/>
              <a:ea typeface="Nixie One"/>
              <a:cs typeface="Nixie One"/>
              <a:sym typeface="Nixie One"/>
            </a:endParaRPr>
          </a:p>
          <a:p>
            <a:pPr marL="457200" lvl="0" indent="0" algn="l" rtl="0">
              <a:spcBef>
                <a:spcPts val="1100"/>
              </a:spcBef>
              <a:spcAft>
                <a:spcPts val="0"/>
              </a:spcAft>
              <a:buNone/>
            </a:pPr>
            <a:r>
              <a:rPr lang="en" u="sng">
                <a:solidFill>
                  <a:schemeClr val="hlink"/>
                </a:solidFill>
                <a:latin typeface="Nixie One"/>
                <a:ea typeface="Nixie One"/>
                <a:cs typeface="Nixie One"/>
                <a:sym typeface="Nixie One"/>
                <a:hlinkClick r:id="rId3"/>
              </a:rPr>
              <a:t> </a:t>
            </a:r>
            <a:r>
              <a:rPr lang="en">
                <a:solidFill>
                  <a:srgbClr val="7F888F"/>
                </a:solidFill>
                <a:latin typeface="Nixie One"/>
                <a:ea typeface="Nixie One"/>
                <a:cs typeface="Nixie One"/>
                <a:sym typeface="Nixie One"/>
              </a:rPr>
              <a:t> </a:t>
            </a:r>
            <a:endParaRPr u="sng">
              <a:solidFill>
                <a:srgbClr val="FAA22A"/>
              </a:solidFill>
              <a:latin typeface="Nixie One"/>
              <a:ea typeface="Nixie One"/>
              <a:cs typeface="Nixie One"/>
              <a:sym typeface="Nixie One"/>
              <a:hlinkClick r:id="rId3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000" u="sng">
              <a:solidFill>
                <a:srgbClr val="FAA22A"/>
              </a:solidFill>
              <a:latin typeface="Ubuntu"/>
              <a:ea typeface="Ubuntu"/>
              <a:cs typeface="Ubuntu"/>
              <a:sym typeface="Ubuntu"/>
              <a:hlinkClick r:id="rId4"/>
            </a:endParaRPr>
          </a:p>
          <a:p>
            <a:pPr marL="0" lvl="0" indent="0" algn="ctr" rtl="0">
              <a:spcBef>
                <a:spcPts val="1100"/>
              </a:spcBef>
              <a:spcAft>
                <a:spcPts val="0"/>
              </a:spcAft>
              <a:buNone/>
            </a:pPr>
            <a:endParaRPr sz="3600" u="sng"/>
          </a:p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endParaRPr sz="3600" u="sng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5" name="Google Shape;385;p49"/>
          <p:cNvSpPr txBox="1">
            <a:spLocks noGrp="1"/>
          </p:cNvSpPr>
          <p:nvPr>
            <p:ph type="title"/>
          </p:nvPr>
        </p:nvSpPr>
        <p:spPr>
          <a:xfrm>
            <a:off x="836975" y="1731900"/>
            <a:ext cx="3304800" cy="1888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 b="1">
                <a:solidFill>
                  <a:srgbClr val="FFFFFF"/>
                </a:solidFill>
              </a:rPr>
              <a:t>Demande d’un badge de participation en robotique</a:t>
            </a:r>
            <a:endParaRPr sz="3000" b="1">
              <a:solidFill>
                <a:srgbClr val="FFFFFF"/>
              </a:solidFill>
            </a:endParaRPr>
          </a:p>
        </p:txBody>
      </p:sp>
      <p:sp>
        <p:nvSpPr>
          <p:cNvPr id="386" name="Google Shape;386;p49"/>
          <p:cNvSpPr txBox="1">
            <a:spLocks noGrp="1"/>
          </p:cNvSpPr>
          <p:nvPr>
            <p:ph type="body" idx="1"/>
          </p:nvPr>
        </p:nvSpPr>
        <p:spPr>
          <a:xfrm>
            <a:off x="4583525" y="2380600"/>
            <a:ext cx="4354200" cy="2278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Lien sur Campus Récit</a:t>
            </a:r>
            <a:endParaRPr/>
          </a:p>
          <a:p>
            <a:pPr marL="457200" lvl="0" indent="-355600" algn="l" rtl="0">
              <a:spcBef>
                <a:spcPts val="600"/>
              </a:spcBef>
              <a:spcAft>
                <a:spcPts val="0"/>
              </a:spcAft>
              <a:buSzPts val="2000"/>
              <a:buChar char="-"/>
            </a:pPr>
            <a:r>
              <a:rPr lang="en"/>
              <a:t>Se créer un compte </a:t>
            </a:r>
            <a:endParaRPr/>
          </a:p>
          <a:p>
            <a:pPr marL="457200" lvl="0" indent="-355600" algn="l" rtl="0">
              <a:spcBef>
                <a:spcPts val="0"/>
              </a:spcBef>
              <a:spcAft>
                <a:spcPts val="0"/>
              </a:spcAft>
              <a:buSzPts val="2000"/>
              <a:buChar char="-"/>
            </a:pPr>
            <a:r>
              <a:rPr lang="en"/>
              <a:t>S’inscrire </a:t>
            </a:r>
            <a:r>
              <a:rPr lang="en" u="sng">
                <a:solidFill>
                  <a:schemeClr val="hlink"/>
                </a:solidFill>
                <a:hlinkClick r:id="rId3"/>
              </a:rPr>
              <a:t>au cours</a:t>
            </a:r>
            <a:endParaRPr/>
          </a:p>
          <a:p>
            <a:pPr marL="457200" lvl="0" indent="-355600" algn="l" rtl="0">
              <a:spcBef>
                <a:spcPts val="0"/>
              </a:spcBef>
              <a:spcAft>
                <a:spcPts val="0"/>
              </a:spcAft>
              <a:buSzPts val="2000"/>
              <a:buChar char="-"/>
            </a:pPr>
            <a:r>
              <a:rPr lang="en"/>
              <a:t>Remplir la demande au bas de la page avec le nom de la CS et la date</a:t>
            </a:r>
            <a:endParaRPr/>
          </a:p>
          <a:p>
            <a:pPr marL="457200" lvl="0" indent="-355600" algn="l" rtl="0">
              <a:spcBef>
                <a:spcPts val="0"/>
              </a:spcBef>
              <a:spcAft>
                <a:spcPts val="0"/>
              </a:spcAft>
              <a:buSzPts val="2000"/>
              <a:buChar char="-"/>
            </a:pPr>
            <a:endParaRPr/>
          </a:p>
        </p:txBody>
      </p:sp>
      <p:pic>
        <p:nvPicPr>
          <p:cNvPr id="387" name="Google Shape;387;p4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161613" y="126288"/>
            <a:ext cx="2581275" cy="21431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2" name="Google Shape;392;p50"/>
          <p:cNvSpPr txBox="1">
            <a:spLocks noGrp="1"/>
          </p:cNvSpPr>
          <p:nvPr>
            <p:ph type="subTitle" idx="4294967295"/>
          </p:nvPr>
        </p:nvSpPr>
        <p:spPr>
          <a:xfrm>
            <a:off x="1300850" y="883725"/>
            <a:ext cx="6593700" cy="3097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3600" b="1">
                <a:solidFill>
                  <a:srgbClr val="00ACC3"/>
                </a:solidFill>
              </a:rPr>
              <a:t>Des questions?</a:t>
            </a:r>
            <a:endParaRPr sz="3600" b="1">
              <a:solidFill>
                <a:srgbClr val="00ACC3"/>
              </a:solidFill>
            </a:endParaRPr>
          </a:p>
        </p:txBody>
      </p:sp>
      <p:sp>
        <p:nvSpPr>
          <p:cNvPr id="393" name="Google Shape;393;p50"/>
          <p:cNvSpPr txBox="1">
            <a:spLocks noGrp="1"/>
          </p:cNvSpPr>
          <p:nvPr>
            <p:ph type="body" idx="4294967295"/>
          </p:nvPr>
        </p:nvSpPr>
        <p:spPr>
          <a:xfrm>
            <a:off x="1275150" y="2075271"/>
            <a:ext cx="6593700" cy="2622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/>
              <a:t>Vous pouvez nous rejoindre </a:t>
            </a:r>
            <a:endParaRPr sz="1800"/>
          </a:p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 u="sng">
                <a:solidFill>
                  <a:schemeClr val="hlink"/>
                </a:solidFill>
                <a:hlinkClick r:id="rId3"/>
              </a:rPr>
              <a:t>equipe@recitmst.qc.ca</a:t>
            </a:r>
            <a:endParaRPr sz="1800"/>
          </a:p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/>
              <a:t>ou </a:t>
            </a:r>
            <a:endParaRPr sz="1800"/>
          </a:p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 u="sng">
                <a:solidFill>
                  <a:schemeClr val="hlink"/>
                </a:solidFill>
                <a:hlinkClick r:id="rId4"/>
              </a:rPr>
              <a:t>sonya.fiset@recitmst.qc.ca</a:t>
            </a:r>
            <a:endParaRPr sz="1800"/>
          </a:p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endParaRPr sz="1400"/>
          </a:p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endParaRPr sz="1400"/>
          </a:p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endParaRPr sz="1400"/>
          </a:p>
        </p:txBody>
      </p:sp>
      <p:pic>
        <p:nvPicPr>
          <p:cNvPr id="394" name="Google Shape;394;p5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181215" y="1209426"/>
            <a:ext cx="1644025" cy="16560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95" name="Google Shape;395;p50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69425" y="1144438"/>
            <a:ext cx="1664075" cy="1786049"/>
          </a:xfrm>
          <a:prstGeom prst="rect">
            <a:avLst/>
          </a:prstGeom>
          <a:noFill/>
          <a:ln>
            <a:noFill/>
          </a:ln>
        </p:spPr>
      </p:pic>
      <p:sp>
        <p:nvSpPr>
          <p:cNvPr id="396" name="Google Shape;396;p50"/>
          <p:cNvSpPr txBox="1"/>
          <p:nvPr/>
        </p:nvSpPr>
        <p:spPr>
          <a:xfrm>
            <a:off x="148950" y="4795975"/>
            <a:ext cx="7432800" cy="49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  <a:latin typeface="Nixie One"/>
                <a:ea typeface="Nixie One"/>
                <a:cs typeface="Nixie One"/>
                <a:sym typeface="Nixie One"/>
              </a:rPr>
              <a:t>Créé par Sonya Fiset, Service national </a:t>
            </a:r>
            <a:r>
              <a:rPr lang="en" sz="1100">
                <a:solidFill>
                  <a:schemeClr val="dk1"/>
                </a:solidFill>
                <a:latin typeface="Nixie One"/>
                <a:ea typeface="Nixie One"/>
                <a:cs typeface="Nixie One"/>
                <a:sym typeface="Nixie One"/>
              </a:rPr>
              <a:t>du </a:t>
            </a:r>
            <a:r>
              <a:rPr lang="en" sz="1100" u="sng">
                <a:solidFill>
                  <a:schemeClr val="hlink"/>
                </a:solidFill>
                <a:latin typeface="Nixie One"/>
                <a:ea typeface="Nixie One"/>
                <a:cs typeface="Nixie One"/>
                <a:sym typeface="Nixie One"/>
                <a:hlinkClick r:id="rId7"/>
              </a:rPr>
              <a:t>RÉCIT MST</a:t>
            </a:r>
            <a:r>
              <a:rPr lang="en" sz="1100">
                <a:solidFill>
                  <a:schemeClr val="dk1"/>
                </a:solidFill>
                <a:latin typeface="Nixie One"/>
                <a:ea typeface="Nixie One"/>
                <a:cs typeface="Nixie One"/>
                <a:sym typeface="Nixie One"/>
              </a:rPr>
              <a:t> 2019 </a:t>
            </a:r>
            <a:r>
              <a:rPr lang="en" sz="1100" u="sng">
                <a:solidFill>
                  <a:schemeClr val="hlink"/>
                </a:solidFill>
                <a:latin typeface="Nixie One"/>
                <a:ea typeface="Nixie One"/>
                <a:cs typeface="Nixie One"/>
                <a:sym typeface="Nixie One"/>
                <a:hlinkClick r:id="rId8"/>
              </a:rPr>
              <a:t>CC BY-NC-SA</a:t>
            </a:r>
            <a:endParaRPr/>
          </a:p>
        </p:txBody>
      </p:sp>
      <p:pic>
        <p:nvPicPr>
          <p:cNvPr id="397" name="Google Shape;397;p50">
            <a:hlinkClick r:id="rId8"/>
          </p:cNvPr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7680838" y="4507662"/>
            <a:ext cx="1387975" cy="4856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Puck template">
  <a:themeElements>
    <a:clrScheme name="Custom 347">
      <a:dk1>
        <a:srgbClr val="000000"/>
      </a:dk1>
      <a:lt1>
        <a:srgbClr val="FFFFFF"/>
      </a:lt1>
      <a:dk2>
        <a:srgbClr val="666666"/>
      </a:dk2>
      <a:lt2>
        <a:srgbClr val="CCCCCC"/>
      </a:lt2>
      <a:accent1>
        <a:srgbClr val="3A81BA"/>
      </a:accent1>
      <a:accent2>
        <a:srgbClr val="D89F39"/>
      </a:accent2>
      <a:accent3>
        <a:srgbClr val="8BAB42"/>
      </a:accent3>
      <a:accent4>
        <a:srgbClr val="57A7B5"/>
      </a:accent4>
      <a:accent5>
        <a:srgbClr val="8B81D2"/>
      </a:accent5>
      <a:accent6>
        <a:srgbClr val="963334"/>
      </a:accent6>
      <a:hlink>
        <a:srgbClr val="1155CC"/>
      </a:hlink>
      <a:folHlink>
        <a:srgbClr val="6611C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Beach Day">
  <a:themeElements>
    <a:clrScheme name="Beach Day">
      <a:dk1>
        <a:srgbClr val="00FDC8"/>
      </a:dk1>
      <a:lt1>
        <a:srgbClr val="FFFFFF"/>
      </a:lt1>
      <a:dk2>
        <a:srgbClr val="666666"/>
      </a:dk2>
      <a:lt2>
        <a:srgbClr val="EEEEEE"/>
      </a:lt2>
      <a:accent1>
        <a:srgbClr val="212121"/>
      </a:accent1>
      <a:accent2>
        <a:srgbClr val="455A64"/>
      </a:accent2>
      <a:accent3>
        <a:srgbClr val="78909C"/>
      </a:accent3>
      <a:accent4>
        <a:srgbClr val="7C7CE0"/>
      </a:accent4>
      <a:accent5>
        <a:srgbClr val="DB4437"/>
      </a:accent5>
      <a:accent6>
        <a:srgbClr val="F6CD4C"/>
      </a:accent6>
      <a:hlink>
        <a:srgbClr val="DB4437"/>
      </a:hlink>
      <a:folHlink>
        <a:srgbClr val="DB443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Modern">
  <a:themeElements>
    <a:clrScheme name="Custom 348">
      <a:dk1>
        <a:srgbClr val="000000"/>
      </a:dk1>
      <a:lt1>
        <a:srgbClr val="FFFFFF"/>
      </a:lt1>
      <a:dk2>
        <a:srgbClr val="191919"/>
      </a:dk2>
      <a:lt2>
        <a:srgbClr val="CCCCCC"/>
      </a:lt2>
      <a:accent1>
        <a:srgbClr val="7E5554"/>
      </a:accent1>
      <a:accent2>
        <a:srgbClr val="910A10"/>
      </a:accent2>
      <a:accent3>
        <a:srgbClr val="84294D"/>
      </a:accent3>
      <a:accent4>
        <a:srgbClr val="DA823B"/>
      </a:accent4>
      <a:accent5>
        <a:srgbClr val="625D3C"/>
      </a:accent5>
      <a:accent6>
        <a:srgbClr val="00384A"/>
      </a:accent6>
      <a:hlink>
        <a:srgbClr val="227A78"/>
      </a:hlink>
      <a:folHlink>
        <a:srgbClr val="394749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536</Words>
  <Application>Microsoft Office PowerPoint</Application>
  <PresentationFormat>Affichage à l'écran (16:9)</PresentationFormat>
  <Paragraphs>108</Paragraphs>
  <Slides>19</Slides>
  <Notes>19</Notes>
  <HiddenSlides>0</HiddenSlides>
  <MMClips>0</MMClips>
  <ScaleCrop>false</ScaleCrop>
  <HeadingPairs>
    <vt:vector size="6" baseType="variant">
      <vt:variant>
        <vt:lpstr>Polices utilisées</vt:lpstr>
      </vt:variant>
      <vt:variant>
        <vt:i4>7</vt:i4>
      </vt:variant>
      <vt:variant>
        <vt:lpstr>Thème</vt:lpstr>
      </vt:variant>
      <vt:variant>
        <vt:i4>3</vt:i4>
      </vt:variant>
      <vt:variant>
        <vt:lpstr>Titres des diapositives</vt:lpstr>
      </vt:variant>
      <vt:variant>
        <vt:i4>19</vt:i4>
      </vt:variant>
    </vt:vector>
  </HeadingPairs>
  <TitlesOfParts>
    <vt:vector size="29" baseType="lpstr">
      <vt:lpstr>Source Code Pro</vt:lpstr>
      <vt:lpstr>Nixie One</vt:lpstr>
      <vt:lpstr>Viga</vt:lpstr>
      <vt:lpstr>Arial</vt:lpstr>
      <vt:lpstr>Varela Round</vt:lpstr>
      <vt:lpstr>Ubuntu</vt:lpstr>
      <vt:lpstr>Amatic SC</vt:lpstr>
      <vt:lpstr>Puck template</vt:lpstr>
      <vt:lpstr>Beach Day</vt:lpstr>
      <vt:lpstr>Modern</vt:lpstr>
      <vt:lpstr>Atelier D-102  Robotique Sphero  Commission scolaire Des Chênes   Sonya.Fiset@recitmst.qc.ca </vt:lpstr>
      <vt:lpstr>Lien de la présentation : http://recitmst.qc.ca  Et  http://bit.ly/mst24janv2020 </vt:lpstr>
      <vt:lpstr>Plan de la formation : Bienvenue Pourquoi programmer à l’école? Outils pour s’initier à la programmation Les robots Temps d’expérimentation Documentation et ressources  Retour</vt:lpstr>
      <vt:lpstr>Enseigner la programmation… Pourquoi?</vt:lpstr>
      <vt:lpstr>Enseigner la programmation… Pourquoi?</vt:lpstr>
      <vt:lpstr>Présentation PowerPoint</vt:lpstr>
      <vt:lpstr>Présentation PowerPoint</vt:lpstr>
      <vt:lpstr>Présentation PowerPoint</vt:lpstr>
      <vt:lpstr>Présentation PowerPoint</vt:lpstr>
      <vt:lpstr>Demande d’un badge de participation en robotique</vt:lpstr>
      <vt:lpstr>3. Outils pour s’initier à la programmation Jeux Blockly : http://recitmst.qc.ca/blockly/ Sans connexion, base de la programmation, pas à pas.  Code.org : http://code.org Compte d’enseignant, on suit les élèves dans leurs défis. Run Marco : https://www.allcancode.com/web Application pour apprendre à programmer avec tutoriel Scratch : https://scratch.mit.edu/ On est prêt pour programmer... on lance des défis SchrachJr, application sur tablette pour le préscolaire et le premier cycle : https://itunes.apple.com/us/app/scratchjr/id895485086?mt=8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Demande d’un badge de participation en robotique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Atelier D-102  Robotique Sphero  Commission scolaire Des Chênes   Sonya.Fiset@recitmst.qc.ca </dc:title>
  <dc:creator>Sonya Fiset</dc:creator>
  <cp:lastModifiedBy>Fiset Sonia</cp:lastModifiedBy>
  <cp:revision>1</cp:revision>
  <dcterms:modified xsi:type="dcterms:W3CDTF">2020-01-23T22:16:50Z</dcterms:modified>
</cp:coreProperties>
</file>