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  <p:sldMasterId id="2147483678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5143500" type="screen16x9"/>
  <p:notesSz cx="6858000" cy="9144000"/>
  <p:embeddedFontLst>
    <p:embeddedFont>
      <p:font typeface="Amatic SC" panose="020B0604020202020204" charset="-79"/>
      <p:regular r:id="rId24"/>
      <p:bold r:id="rId25"/>
    </p:embeddedFont>
    <p:embeddedFont>
      <p:font typeface="Nixie One" panose="020B0604020202020204" charset="0"/>
      <p:regular r:id="rId26"/>
    </p:embeddedFont>
    <p:embeddedFont>
      <p:font typeface="Source Code Pro" panose="020B0604020202020204" charset="0"/>
      <p:regular r:id="rId27"/>
      <p:bold r:id="rId28"/>
      <p:italic r:id="rId29"/>
      <p:boldItalic r:id="rId30"/>
    </p:embeddedFont>
    <p:embeddedFont>
      <p:font typeface="Ubuntu" panose="020B0604020202020204" charset="0"/>
      <p:regular r:id="rId31"/>
      <p:bold r:id="rId32"/>
      <p:italic r:id="rId33"/>
      <p:boldItalic r:id="rId34"/>
    </p:embeddedFont>
    <p:embeddedFont>
      <p:font typeface="Varela Round" panose="020B0604020202020204" charset="-79"/>
      <p:regular r:id="rId35"/>
    </p:embeddedFont>
    <p:embeddedFont>
      <p:font typeface="Viga" panose="020B0604020202020204" charset="0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a297c642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a297c642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54c840e8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54c840e8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4c840e89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4c840e89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a759f896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a759f896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4a297c642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4a297c642f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a297c642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4a297c642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90abd194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590abd194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54c840e896_0_1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54c840e896_0_1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4e2a75e2cf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4e2a75e2cf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767565fb42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767565fb42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43d92a47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43d92a47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55793685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55793685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4e2a75a6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4e2a75a6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4b1a0a18b6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4b1a0a18b6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4b1a0a153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4b1a0a153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512c84f9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512c84f9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name="adj" fmla="val 31897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4" name="Google Shape;94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5" name="Google Shape;115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w="9525" cap="flat" cmpd="sng">
            <a:solidFill>
              <a:srgbClr val="00D1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name="adj" fmla="val 43200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name="adj" fmla="val 9905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2109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48" name="Google Shape;148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5" name="Google Shape;19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9" name="Google Shape;199;p17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0" name="Google Shape;20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03" name="Google Shape;20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7" name="Google Shape;20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3" name="Google Shape;213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" name="Google Shape;214;p21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220" name="Google Shape;22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/>
          <p:nvPr/>
        </p:nvSpPr>
        <p:spPr>
          <a:xfrm rot="10800000" flipH="1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body" idx="2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9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254" name="Google Shape;254;p30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25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recitmst.qc.c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hyperlink" Target="http://bit.ly/mst24janv202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-FIq4Ysb4pDoZKv33_6h1em0NSzb_nXScQyc6-2rySM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docs.google.com/document/d/1QZ2WyIRuBkD-zHZs6giQUkvQONkSfWVZhTVG3qqJ2Tk/edit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4.png"/><Relationship Id="rId4" Type="http://schemas.openxmlformats.org/officeDocument/2006/relationships/hyperlink" Target="https://view.genial.ly/5d812659369a7d0fc95ca03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itunes.apple.com/us/app/scratchjr/id895485086?mt=8" TargetMode="External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4FFm74Y7NXaAFH3Jn9k9O5Z5MpGfQW40Pid3ZjS6G9w/edit?usp=sharing" TargetMode="External"/><Relationship Id="rId3" Type="http://schemas.openxmlformats.org/officeDocument/2006/relationships/hyperlink" Target="https://docs.google.com/document/d/13j9lM206YPUbFPQFlp8u1YMY0Du20hkztVb_4e-w2Gs/edit?usp=sharing" TargetMode="External"/><Relationship Id="rId7" Type="http://schemas.openxmlformats.org/officeDocument/2006/relationships/hyperlink" Target="https://docs.google.com/document/d/1gHubL8O7yY9SWv8kRqpY6kfGdpAfJKB-2OfV6ec6cws/edit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hyperlink" Target="https://apps.apple.com/us/app/blockly-for-dash-dot-robots/id906750147" TargetMode="External"/><Relationship Id="rId4" Type="http://schemas.openxmlformats.org/officeDocument/2006/relationships/hyperlink" Target="https://apps.apple.com/us/app/go-for-dash-dot-robots/id928519463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course/view.php?id=101" TargetMode="External"/><Relationship Id="rId3" Type="http://schemas.openxmlformats.org/officeDocument/2006/relationships/hyperlink" Target="http://robot-tic.qc.ca/" TargetMode="External"/><Relationship Id="rId7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document/d/108UqqlzNy4EPOa4cqk6MxGhkaQ0ZDi3ktIeBD4DJ6c8/edit?usp=sharing" TargetMode="External"/><Relationship Id="rId5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4" Type="http://schemas.openxmlformats.org/officeDocument/2006/relationships/hyperlink" Target="http://bit.ly/progCS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cit.qc.ca/parcours-de-formation-combos-numeriques-robotique1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pan-robotique/dash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course/view.php?id=101" TargetMode="External"/><Relationship Id="rId4" Type="http://schemas.openxmlformats.org/officeDocument/2006/relationships/hyperlink" Target="https://campus.recit.qc.ca/course/view.php?id=5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ampus.recit.qc.ca/course/view.php?id=10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ampus.recit.qc.ca/course/view.php?id=10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pan-robotique/dash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hyperlink" Target="mailto:equipe@recitmst.qc.ca" TargetMode="External"/><Relationship Id="rId7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ctrTitle"/>
          </p:nvPr>
        </p:nvSpPr>
        <p:spPr>
          <a:xfrm>
            <a:off x="1749725" y="1429750"/>
            <a:ext cx="5556900" cy="24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Présentation 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Robotique</a:t>
            </a:r>
            <a:br>
              <a:rPr lang="en" sz="3600"/>
            </a:br>
            <a:r>
              <a:rPr lang="en" sz="3600"/>
              <a:t>Dash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Commission scolaire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Des Chênes 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Sonya.Fiset@recitmst.qc.ca</a:t>
            </a:r>
            <a:endParaRPr sz="30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6700" y="110533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 txBox="1"/>
          <p:nvPr/>
        </p:nvSpPr>
        <p:spPr>
          <a:xfrm>
            <a:off x="173225" y="4548200"/>
            <a:ext cx="88956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Créé par Sonya Fiset, Service national 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du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RÉCIT MST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2019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CC BY-NC-SA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64" name="Google Shape;264;p3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80838" y="4507662"/>
            <a:ext cx="1387975" cy="48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750" y="946524"/>
            <a:ext cx="2322425" cy="162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>
            <a:spLocks noGrp="1"/>
          </p:cNvSpPr>
          <p:nvPr>
            <p:ph type="title"/>
          </p:nvPr>
        </p:nvSpPr>
        <p:spPr>
          <a:xfrm>
            <a:off x="3114375" y="192750"/>
            <a:ext cx="4421400" cy="294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Lien de la présentation :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http://recitmst.qc.ca</a:t>
            </a:r>
            <a:r>
              <a:rPr lang="en" sz="2400"/>
              <a:t> 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Et 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http://bit.ly/mst24janv2020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</p:txBody>
      </p:sp>
      <p:sp>
        <p:nvSpPr>
          <p:cNvPr id="271" name="Google Shape;271;p33"/>
          <p:cNvSpPr txBox="1">
            <a:spLocks noGrp="1"/>
          </p:cNvSpPr>
          <p:nvPr>
            <p:ph type="body" idx="1"/>
          </p:nvPr>
        </p:nvSpPr>
        <p:spPr>
          <a:xfrm>
            <a:off x="4056975" y="3610100"/>
            <a:ext cx="46965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Nixie One"/>
                <a:ea typeface="Nixie One"/>
                <a:cs typeface="Nixie One"/>
                <a:sym typeface="Nixie One"/>
              </a:rPr>
              <a:t>Sonya Fiset</a:t>
            </a: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,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Service national Récit MST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72" name="Google Shape;27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5850" y="3347225"/>
            <a:ext cx="1213850" cy="16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04475" y="2585375"/>
            <a:ext cx="1856950" cy="186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>
            <a:spLocks noGrp="1"/>
          </p:cNvSpPr>
          <p:nvPr>
            <p:ph type="title" idx="4294967295"/>
          </p:nvPr>
        </p:nvSpPr>
        <p:spPr>
          <a:xfrm>
            <a:off x="1045075" y="0"/>
            <a:ext cx="7130100" cy="459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Plan de la formation :</a:t>
            </a:r>
            <a:endParaRPr sz="36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Bienvenue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Pourquoi programmer à l’école?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Outils pour s’initier à la programmation</a:t>
            </a:r>
            <a:endParaRPr sz="2400" u="sng">
              <a:solidFill>
                <a:srgbClr val="FAA22A"/>
              </a:solidFill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Les robots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Temps d’expérimentation</a:t>
            </a:r>
            <a:endParaRPr sz="2400">
              <a:solidFill>
                <a:srgbClr val="7F888F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Documentation et ressources </a:t>
            </a:r>
            <a:endParaRPr sz="2400">
              <a:solidFill>
                <a:srgbClr val="7F888F"/>
              </a:solidFill>
              <a:uFill>
                <a:noFill/>
              </a:uFill>
              <a:hlinkClick r:id="rId4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Retour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4" name="Google Shape;284;p35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86" name="Google Shape;28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5"/>
          <p:cNvSpPr/>
          <p:nvPr/>
        </p:nvSpPr>
        <p:spPr>
          <a:xfrm>
            <a:off x="2657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5"/>
          <p:cNvSpPr/>
          <p:nvPr/>
        </p:nvSpPr>
        <p:spPr>
          <a:xfrm>
            <a:off x="6566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9" name="Google Shape;28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5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7" name="Google Shape;297;p36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8" name="Google Shape;29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6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7" descr="21616273_1640338566024580_2116670968862311464_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600" y="473850"/>
            <a:ext cx="4050701" cy="405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381000"/>
            <a:ext cx="4277950" cy="429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152400"/>
            <a:ext cx="6553451" cy="49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00" y="266300"/>
            <a:ext cx="8373376" cy="47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9"/>
          <p:cNvSpPr txBox="1"/>
          <p:nvPr/>
        </p:nvSpPr>
        <p:spPr>
          <a:xfrm>
            <a:off x="2024100" y="1752475"/>
            <a:ext cx="50472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9"/>
          <p:cNvSpPr/>
          <p:nvPr/>
        </p:nvSpPr>
        <p:spPr>
          <a:xfrm>
            <a:off x="3706650" y="822550"/>
            <a:ext cx="104100" cy="218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/>
        </p:nvSpPr>
        <p:spPr>
          <a:xfrm>
            <a:off x="177275" y="504200"/>
            <a:ext cx="2665200" cy="40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28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4" name="Google Shape;32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1349" y="76200"/>
            <a:ext cx="5250820" cy="492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5" name="Google Shape;325;p40"/>
          <p:cNvCxnSpPr/>
          <p:nvPr/>
        </p:nvCxnSpPr>
        <p:spPr>
          <a:xfrm rot="10800000">
            <a:off x="8073000" y="30796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6" name="Google Shape;326;p40"/>
          <p:cNvCxnSpPr/>
          <p:nvPr/>
        </p:nvCxnSpPr>
        <p:spPr>
          <a:xfrm>
            <a:off x="2992425" y="22473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7" name="Google Shape;327;p40"/>
          <p:cNvCxnSpPr/>
          <p:nvPr/>
        </p:nvCxnSpPr>
        <p:spPr>
          <a:xfrm>
            <a:off x="4238075" y="369425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8" name="Google Shape;328;p40"/>
          <p:cNvCxnSpPr/>
          <p:nvPr/>
        </p:nvCxnSpPr>
        <p:spPr>
          <a:xfrm flipH="1">
            <a:off x="7006225" y="724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9" name="Google Shape;329;p40"/>
          <p:cNvCxnSpPr/>
          <p:nvPr/>
        </p:nvCxnSpPr>
        <p:spPr>
          <a:xfrm flipH="1">
            <a:off x="7158625" y="5296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0" name="Google Shape;330;p40"/>
          <p:cNvCxnSpPr/>
          <p:nvPr/>
        </p:nvCxnSpPr>
        <p:spPr>
          <a:xfrm>
            <a:off x="3144825" y="34665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1" name="Google Shape;331;p40"/>
          <p:cNvCxnSpPr/>
          <p:nvPr/>
        </p:nvCxnSpPr>
        <p:spPr>
          <a:xfrm rot="10800000">
            <a:off x="8225400" y="40702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2" name="Google Shape;332;p40"/>
          <p:cNvCxnSpPr/>
          <p:nvPr/>
        </p:nvCxnSpPr>
        <p:spPr>
          <a:xfrm rot="10800000">
            <a:off x="7006200" y="46798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38" name="Google Shape;338;p41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</a:t>
            </a: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au cours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9" name="Google Shape;33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2"/>
          <p:cNvSpPr txBox="1">
            <a:spLocks noGrp="1"/>
          </p:cNvSpPr>
          <p:nvPr>
            <p:ph type="title" idx="4294967295"/>
          </p:nvPr>
        </p:nvSpPr>
        <p:spPr>
          <a:xfrm>
            <a:off x="677100" y="154800"/>
            <a:ext cx="7789800" cy="45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7F888F"/>
                </a:solidFill>
                <a:highlight>
                  <a:srgbClr val="FFFFFF"/>
                </a:highlight>
              </a:rPr>
              <a:t>3. Outils pour s’initier à la programmation</a:t>
            </a:r>
            <a:endParaRPr sz="2400" b="1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Jeux Blockly : </a:t>
            </a:r>
            <a:r>
              <a:rPr lang="en" u="sng">
                <a:solidFill>
                  <a:srgbClr val="FAA22A"/>
                </a:solidFill>
                <a:hlinkClick r:id="rId3"/>
              </a:rPr>
              <a:t>http://recitmst.qc.ca/blockly/</a:t>
            </a:r>
            <a:endParaRPr u="sng">
              <a:solidFill>
                <a:srgbClr val="FAA22A"/>
              </a:solidFill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Sans connexion, base de la programmation, pas à pas. 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Code.org : </a:t>
            </a:r>
            <a:r>
              <a:rPr lang="en" u="sng">
                <a:solidFill>
                  <a:srgbClr val="FAA22A"/>
                </a:solidFill>
                <a:hlinkClick r:id="rId4"/>
              </a:rPr>
              <a:t>http://code.org</a:t>
            </a:r>
            <a:endParaRPr u="sng">
              <a:solidFill>
                <a:srgbClr val="FAA22A"/>
              </a:solidFill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Compte d’enseignant, on suit les élèves dans leurs défis.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Scratch : </a:t>
            </a:r>
            <a:r>
              <a:rPr lang="en" u="sng">
                <a:solidFill>
                  <a:srgbClr val="FAA22A"/>
                </a:solidFill>
                <a:hlinkClick r:id="rId5"/>
              </a:rPr>
              <a:t>https://scratch.mit.edu/</a:t>
            </a:r>
            <a:endParaRPr u="sng">
              <a:solidFill>
                <a:srgbClr val="FAA22A"/>
              </a:solidFill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On est prêt pour programmer... on lance des défis</a:t>
            </a:r>
            <a:endParaRPr>
              <a:solidFill>
                <a:srgbClr val="7F888F"/>
              </a:solidFill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SchrachJr, application sur tablette pour le préscolaire et le premier cycle : </a:t>
            </a:r>
            <a:r>
              <a:rPr lang="en" sz="1200" u="sng">
                <a:solidFill>
                  <a:srgbClr val="FAA22A"/>
                </a:solidFill>
                <a:hlinkClick r:id="rId6"/>
              </a:rPr>
              <a:t>https://itunes.apple.com/us/app/scratchjr/id895485086?mt=8</a:t>
            </a:r>
            <a:endParaRPr>
              <a:solidFill>
                <a:srgbClr val="7F888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3"/>
          <p:cNvSpPr txBox="1">
            <a:spLocks noGrp="1"/>
          </p:cNvSpPr>
          <p:nvPr>
            <p:ph type="body" idx="1"/>
          </p:nvPr>
        </p:nvSpPr>
        <p:spPr>
          <a:xfrm>
            <a:off x="4262450" y="241300"/>
            <a:ext cx="4429200" cy="47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Dash and Dot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	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Applications : 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Go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et 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Blockly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accessoires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applications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-tablette seulement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0" name="Google Shape;350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4950" y="1413775"/>
            <a:ext cx="2743800" cy="1919316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3"/>
          <p:cNvSpPr txBox="1"/>
          <p:nvPr/>
        </p:nvSpPr>
        <p:spPr>
          <a:xfrm>
            <a:off x="1641300" y="3594675"/>
            <a:ext cx="17568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7"/>
              </a:rPr>
              <a:t>Ateliers B-10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8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4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80946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6. Documentation et ressources</a:t>
            </a: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http://robot-tic.qc.ca/</a:t>
            </a: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 (site RÉCIT pour la programmation et la robotique)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Padlet de Sonya Fiset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http:bit.ly/progCSC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Leçons de programmation (math)</a:t>
            </a:r>
            <a:endParaRPr sz="2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Exemples de la PDA en mathématique</a:t>
            </a:r>
            <a:endParaRPr sz="18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7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5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45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3" name="Google Shape;36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25" y="221600"/>
            <a:ext cx="8093676" cy="47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5"/>
          <p:cNvSpPr txBox="1"/>
          <p:nvPr/>
        </p:nvSpPr>
        <p:spPr>
          <a:xfrm>
            <a:off x="4601475" y="288325"/>
            <a:ext cx="32982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Ressource complète sous le pico :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Aide-mémoire technologique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6"/>
          <p:cNvSpPr txBox="1">
            <a:spLocks noGrp="1"/>
          </p:cNvSpPr>
          <p:nvPr>
            <p:ph type="body" idx="1"/>
          </p:nvPr>
        </p:nvSpPr>
        <p:spPr>
          <a:xfrm>
            <a:off x="1617775" y="1730975"/>
            <a:ext cx="5727000" cy="19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</a:t>
            </a:r>
            <a:endParaRPr sz="3600" u="sng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Autoformation du Campus Récit 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Dash</a:t>
            </a:r>
            <a:endParaRPr sz="3600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  <p:pic>
        <p:nvPicPr>
          <p:cNvPr id="370" name="Google Shape;370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40075" y="2996375"/>
            <a:ext cx="2743800" cy="1919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7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75324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</a:t>
            </a:r>
            <a:endParaRPr sz="3600" u="sng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4A86E8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Buts aujourd’hui : Découvrir, lire, coopérer, résolution de problème, mathématique, science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Déboguer (résoudre des problèmes) : comment ?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roman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Pairs, documents de l’enseignant, Internet, enseignant.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8"/>
          <p:cNvSpPr txBox="1">
            <a:spLocks noGrp="1"/>
          </p:cNvSpPr>
          <p:nvPr>
            <p:ph type="body" idx="1"/>
          </p:nvPr>
        </p:nvSpPr>
        <p:spPr>
          <a:xfrm>
            <a:off x="731125" y="282175"/>
            <a:ext cx="7785900" cy="44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(suite) </a:t>
            </a:r>
            <a:endParaRPr sz="3600"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Le robot et le sol ! Attention à la gravité, la poussière, la tête de Dash.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Tâche : introduction, ouvert, création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Pédagogie de la NON réponse... pendant un certain temps.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Prendre votre temps, un pas à la fois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 </a:t>
            </a:r>
            <a:r>
              <a:rPr lang="en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9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386" name="Google Shape;386;p49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Campus Récit</a:t>
            </a:r>
            <a:endParaRPr/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</a:t>
            </a:r>
            <a:r>
              <a:rPr lang="en" u="sng">
                <a:solidFill>
                  <a:schemeClr val="hlink"/>
                </a:solidFill>
                <a:hlinkClick r:id="rId3"/>
              </a:rPr>
              <a:t>au cours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Remplir la demande au bas de la page avec le nom de la CS et la date</a:t>
            </a:r>
            <a:endParaRPr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endParaRPr/>
          </a:p>
        </p:txBody>
      </p:sp>
      <p:pic>
        <p:nvPicPr>
          <p:cNvPr id="387" name="Google Shape;38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1613" y="126288"/>
            <a:ext cx="258127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0"/>
          <p:cNvSpPr txBox="1">
            <a:spLocks noGrp="1"/>
          </p:cNvSpPr>
          <p:nvPr>
            <p:ph type="subTitle" idx="4294967295"/>
          </p:nvPr>
        </p:nvSpPr>
        <p:spPr>
          <a:xfrm>
            <a:off x="1300850" y="1130100"/>
            <a:ext cx="6593700" cy="28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</a:rPr>
              <a:t>Des questions?</a:t>
            </a:r>
            <a:endParaRPr sz="3600" b="1">
              <a:solidFill>
                <a:srgbClr val="00ACC3"/>
              </a:solidFill>
            </a:endParaRPr>
          </a:p>
        </p:txBody>
      </p:sp>
      <p:sp>
        <p:nvSpPr>
          <p:cNvPr id="393" name="Google Shape;393;p50"/>
          <p:cNvSpPr txBox="1">
            <a:spLocks noGrp="1"/>
          </p:cNvSpPr>
          <p:nvPr>
            <p:ph type="body" idx="4294967295"/>
          </p:nvPr>
        </p:nvSpPr>
        <p:spPr>
          <a:xfrm>
            <a:off x="1275150" y="2069721"/>
            <a:ext cx="6593700" cy="25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Vous pouvez nous rejoindre 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equipe@recitmst.qc.ca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ou 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sonya.fiset@recitmst.qc.ca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94" name="Google Shape;394;p50"/>
          <p:cNvSpPr/>
          <p:nvPr/>
        </p:nvSpPr>
        <p:spPr>
          <a:xfrm>
            <a:off x="3420700" y="527250"/>
            <a:ext cx="2178900" cy="752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50"/>
          <p:cNvSpPr/>
          <p:nvPr/>
        </p:nvSpPr>
        <p:spPr>
          <a:xfrm>
            <a:off x="4092000" y="1130100"/>
            <a:ext cx="1152900" cy="215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6" name="Google Shape;396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3540" y="1475463"/>
            <a:ext cx="1644025" cy="16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0"/>
          <p:cNvSpPr txBox="1"/>
          <p:nvPr/>
        </p:nvSpPr>
        <p:spPr>
          <a:xfrm>
            <a:off x="649150" y="1960400"/>
            <a:ext cx="6456000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98" name="Google Shape;398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050" y="134548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50"/>
          <p:cNvSpPr txBox="1"/>
          <p:nvPr/>
        </p:nvSpPr>
        <p:spPr>
          <a:xfrm>
            <a:off x="983025" y="4542075"/>
            <a:ext cx="73533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Créé par Sonya Fiset, Service national 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du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RÉCIT MST</a:t>
            </a:r>
            <a:r>
              <a:rPr lang="en" sz="11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2019 </a:t>
            </a:r>
            <a:r>
              <a:rPr lang="en" sz="11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8"/>
              </a:rPr>
              <a:t>CC BY-NC-SA</a:t>
            </a: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00" name="Google Shape;400;p50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80838" y="4507662"/>
            <a:ext cx="1387975" cy="4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524</Words>
  <Application>Microsoft Office PowerPoint</Application>
  <PresentationFormat>Affichage à l'écran (16:9)</PresentationFormat>
  <Paragraphs>107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Viga</vt:lpstr>
      <vt:lpstr>Nixie One</vt:lpstr>
      <vt:lpstr>Varela Round</vt:lpstr>
      <vt:lpstr>Arial</vt:lpstr>
      <vt:lpstr>Ubuntu</vt:lpstr>
      <vt:lpstr>Amatic SC</vt:lpstr>
      <vt:lpstr>Source Code Pro</vt:lpstr>
      <vt:lpstr>Puck template</vt:lpstr>
      <vt:lpstr>Beach Day</vt:lpstr>
      <vt:lpstr>Modern</vt:lpstr>
      <vt:lpstr>Présentation  Robotique Dash  Commission scolaire Des Chênes   Sonya.Fiset@recitmst.qc.ca </vt:lpstr>
      <vt:lpstr>Lien de la présentation : http://recitmst.qc.ca  Et  http://bit.ly/mst24janv2020 </vt:lpstr>
      <vt:lpstr>Plan de la formation : Bienvenue Pourquoi programmer à l’école? Outils pour s’initier à la programmation Les robots Temps d’expérimentation Documentation et ressources  Retour</vt:lpstr>
      <vt:lpstr>Enseigner la programmation… Pourquoi?</vt:lpstr>
      <vt:lpstr>Enseigner la programmation… Pourquoi?</vt:lpstr>
      <vt:lpstr>Présentation PowerPoint</vt:lpstr>
      <vt:lpstr>Présentation PowerPoint</vt:lpstr>
      <vt:lpstr>Présentation PowerPoint</vt:lpstr>
      <vt:lpstr>Présentation PowerPoint</vt:lpstr>
      <vt:lpstr>Demande d’un badge de participation en robotique</vt:lpstr>
      <vt:lpstr>3. Outils pour s’initier à la programmation Jeux Blockly : http://recitmst.qc.ca/blockly/ Sans connexion, base de la programmation, pas à pas.  Code.org : http://code.org Compte d’enseignant, on suit les élèves dans leurs défis. Scratch : https://scratch.mit.edu/ On est prêt pour programmer... on lance des défis SchrachJr, application sur tablette pour le préscolaire et le premier cycle : https://itunes.apple.com/us/app/scratchjr/id895485086?mt=8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Demande d’un badge de participation en robotique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 Robotique Dash  Commission scolaire Des Chênes   Sonya.Fiset@recitmst.qc.ca </dc:title>
  <dc:creator>Sonya Fiset</dc:creator>
  <cp:lastModifiedBy>Fiset Sonia</cp:lastModifiedBy>
  <cp:revision>1</cp:revision>
  <dcterms:modified xsi:type="dcterms:W3CDTF">2020-01-23T21:52:37Z</dcterms:modified>
</cp:coreProperties>
</file>