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59"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Lst>
  <p:sldSz cy="5143500" cx="9144000"/>
  <p:notesSz cx="6858000" cy="9144000"/>
  <p:embeddedFontLst>
    <p:embeddedFont>
      <p:font typeface="Sniglet"/>
      <p:regular r:id="rId28"/>
    </p:embeddedFont>
    <p:embeddedFont>
      <p:font typeface="Dosis"/>
      <p:regular r:id="rId29"/>
      <p:bold r:id="rId30"/>
    </p:embeddedFont>
    <p:embeddedFont>
      <p:font typeface="Ubuntu"/>
      <p:regular r:id="rId31"/>
      <p:bold r:id="rId32"/>
      <p:italic r:id="rId33"/>
      <p:boldItalic r:id="rId34"/>
    </p:embeddedFont>
    <p:embeddedFont>
      <p:font typeface="Roboto"/>
      <p:regular r:id="rId35"/>
      <p:bold r:id="rId36"/>
      <p:italic r:id="rId37"/>
      <p:boldItalic r:id="rId38"/>
    </p:embeddedFont>
    <p:embeddedFont>
      <p:font typeface="Viga"/>
      <p:regular r:id="rId3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font" Target="fonts/Sniglet-regular.fntdata"/><Relationship Id="rId27" Type="http://schemas.openxmlformats.org/officeDocument/2006/relationships/slide" Target="slides/slide23.xml"/><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font" Target="fonts/Dosis-regular.fntdata"/><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font" Target="fonts/Ubuntu-regular.fntdata"/><Relationship Id="rId30" Type="http://schemas.openxmlformats.org/officeDocument/2006/relationships/font" Target="fonts/Dosis-bold.fntdata"/><Relationship Id="rId11" Type="http://schemas.openxmlformats.org/officeDocument/2006/relationships/slide" Target="slides/slide7.xml"/><Relationship Id="rId33" Type="http://schemas.openxmlformats.org/officeDocument/2006/relationships/font" Target="fonts/Ubuntu-italic.fntdata"/><Relationship Id="rId10" Type="http://schemas.openxmlformats.org/officeDocument/2006/relationships/slide" Target="slides/slide6.xml"/><Relationship Id="rId32" Type="http://schemas.openxmlformats.org/officeDocument/2006/relationships/font" Target="fonts/Ubuntu-bold.fntdata"/><Relationship Id="rId13" Type="http://schemas.openxmlformats.org/officeDocument/2006/relationships/slide" Target="slides/slide9.xml"/><Relationship Id="rId35" Type="http://schemas.openxmlformats.org/officeDocument/2006/relationships/font" Target="fonts/Roboto-regular.fntdata"/><Relationship Id="rId12" Type="http://schemas.openxmlformats.org/officeDocument/2006/relationships/slide" Target="slides/slide8.xml"/><Relationship Id="rId34" Type="http://schemas.openxmlformats.org/officeDocument/2006/relationships/font" Target="fonts/Ubuntu-boldItalic.fntdata"/><Relationship Id="rId15" Type="http://schemas.openxmlformats.org/officeDocument/2006/relationships/slide" Target="slides/slide11.xml"/><Relationship Id="rId37" Type="http://schemas.openxmlformats.org/officeDocument/2006/relationships/font" Target="fonts/Roboto-italic.fntdata"/><Relationship Id="rId14" Type="http://schemas.openxmlformats.org/officeDocument/2006/relationships/slide" Target="slides/slide10.xml"/><Relationship Id="rId36" Type="http://schemas.openxmlformats.org/officeDocument/2006/relationships/font" Target="fonts/Roboto-bold.fntdata"/><Relationship Id="rId17" Type="http://schemas.openxmlformats.org/officeDocument/2006/relationships/slide" Target="slides/slide13.xml"/><Relationship Id="rId39" Type="http://schemas.openxmlformats.org/officeDocument/2006/relationships/font" Target="fonts/Viga-regular.fntdata"/><Relationship Id="rId16" Type="http://schemas.openxmlformats.org/officeDocument/2006/relationships/slide" Target="slides/slide12.xml"/><Relationship Id="rId38" Type="http://schemas.openxmlformats.org/officeDocument/2006/relationships/font" Target="fonts/Roboto-boldItalic.fntdata"/><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recit.org/ul/qkf" TargetMode="Externa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recit.org/ul/qmx" TargetMode="External"/><Relationship Id="rId3" Type="http://schemas.openxmlformats.org/officeDocument/2006/relationships/hyperlink" Target="https://docs.google.com/presentation/d/1AzoJ5PRkNSw2qYc5fYCHuOk8_j6S-Erzl9YrRIOwmA0/edit?usp=sharing" TargetMode="Externa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recit.org/ul/qjn" TargetMode="Externa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phet.colorado.edu/fr/"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phet.colorado.edu/fr/simulation/projectile-motion" TargetMode="Externa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phet.colorado.edu/fr/simulation/projectile-motion" TargetMode="Externa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fr.khanacademy.org/science/physics/two-dimensional-motion/two-dimensional-projectile-mot/v/projectile-at-an-angle" TargetMode="External"/><Relationship Id="rId3" Type="http://schemas.openxmlformats.org/officeDocument/2006/relationships/hyperlink" Target="https://www.alloprof.qc.ca/fr/eleves/bv/physique/le-mouvement-de-projectile-p1012" TargetMode="External"/><Relationship Id="rId4" Type="http://schemas.openxmlformats.org/officeDocument/2006/relationships/hyperlink" Target="http://lamh.gmc.ulaval.ca/opus/physique534/resumes/33d.shtml" TargetMode="Externa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phet.colorado.edu/sims/html/pendulum-lab/latest/pendulum-lab_fr.html" TargetMode="Externa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www.education.gouv.qc.ca/references/tx-solrtyperecherchepublicationtx-solrpublicationnouveaute/resultats-de-la-recherche/detail/article/cadre-de-reference-de-la-competence-numerique/?fbclid=IwAR02kujgADiHkBgtfqqTZLNz-eIPcYYDK7AN8Z1ZgOgdQuEJwUCmiDkqapg" TargetMode="External"/><Relationship Id="rId3" Type="http://schemas.openxmlformats.org/officeDocument/2006/relationships/hyperlink" Target="https://view.genial.ly/5d812659369a7d0fc95ca03b" TargetMode="External"/><Relationship Id="rId4" Type="http://schemas.openxmlformats.org/officeDocument/2006/relationships/hyperlink" Target="http://www.education.gouv.qc.ca/fileadmin/site_web/documents/ministere/continuum-cadre-reference-num.pdf" TargetMode="Externa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ocs.google.com/document/d/1MBx0OnCAbeSQkSQsqH9fccNqoii2JJLKNiWLx_u6qDw/edit?usp=sharing" TargetMode="Externa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phet.colorado.edu/en/simulations/filter?sort=alpha&amp;view=grid" TargetMode="Externa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geogebra.org/" TargetMode="External"/><Relationship Id="rId3" Type="http://schemas.openxmlformats.org/officeDocument/2006/relationships/hyperlink" Target="https://www.geogebra.org/m/nyP7kFv3" TargetMode="External"/><Relationship Id="rId4" Type="http://schemas.openxmlformats.org/officeDocument/2006/relationships/hyperlink" Target="https://www.geogebra.org/m/nyP7kFv3" TargetMode="External"/><Relationship Id="rId9" Type="http://schemas.openxmlformats.org/officeDocument/2006/relationships/hyperlink" Target="https://www.vascak.cz/physicsanimations.php?l=fr" TargetMode="External"/><Relationship Id="rId5" Type="http://schemas.openxmlformats.org/officeDocument/2006/relationships/hyperlink" Target="https://www.geogebra.org/m/vvqar68y" TargetMode="External"/><Relationship Id="rId6" Type="http://schemas.openxmlformats.org/officeDocument/2006/relationships/hyperlink" Target="https://www.geogebra.org/m/vvqar68y" TargetMode="External"/><Relationship Id="rId7" Type="http://schemas.openxmlformats.org/officeDocument/2006/relationships/hyperlink" Target="https://www.geogebra.org/m/gNUMBIXe" TargetMode="External"/><Relationship Id="rId8" Type="http://schemas.openxmlformats.org/officeDocument/2006/relationships/hyperlink" Target="https://www.geogebra.org/m/gNUMBIXe" TargetMode="Externa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campus.recit.qc.ca/mod/assign/view.php?id=9359" TargetMode="Externa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5" name="Shape 525"/>
        <p:cNvGrpSpPr/>
        <p:nvPr/>
      </p:nvGrpSpPr>
      <p:grpSpPr>
        <a:xfrm>
          <a:off x="0" y="0"/>
          <a:ext cx="0" cy="0"/>
          <a:chOff x="0" y="0"/>
          <a:chExt cx="0" cy="0"/>
        </a:xfrm>
      </p:grpSpPr>
      <p:sp>
        <p:nvSpPr>
          <p:cNvPr id="526" name="Google Shape;526;g35f391192_0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27" name="Google Shape;527;g35f391192_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Lien vers la présentation : </a:t>
            </a:r>
            <a:r>
              <a:rPr lang="en" u="sng">
                <a:solidFill>
                  <a:srgbClr val="3C78D8"/>
                </a:solidFill>
                <a:hlinkClick r:id="rId2">
                  <a:extLst>
                    <a:ext uri="{A12FA001-AC4F-418D-AE19-62706E023703}">
                      <ahyp:hlinkClr val="tx"/>
                    </a:ext>
                  </a:extLst>
                </a:hlinkClick>
              </a:rPr>
              <a:t>http://recit.org/ul/qkf</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5" name="Shape 535"/>
        <p:cNvGrpSpPr/>
        <p:nvPr/>
      </p:nvGrpSpPr>
      <p:grpSpPr>
        <a:xfrm>
          <a:off x="0" y="0"/>
          <a:ext cx="0" cy="0"/>
          <a:chOff x="0" y="0"/>
          <a:chExt cx="0" cy="0"/>
        </a:xfrm>
      </p:grpSpPr>
      <p:sp>
        <p:nvSpPr>
          <p:cNvPr id="536" name="Google Shape;536;gac41670fb9_0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37" name="Google Shape;537;gac41670fb9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Version les ressources de l’atelier : </a:t>
            </a:r>
            <a:r>
              <a:rPr lang="en" u="sng">
                <a:solidFill>
                  <a:schemeClr val="hlink"/>
                </a:solidFill>
                <a:hlinkClick r:id="rId2"/>
              </a:rPr>
              <a:t>http://recit.org/ul/qmx</a:t>
            </a:r>
            <a:r>
              <a:rPr lang="en"/>
              <a:t>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Présentation : </a:t>
            </a:r>
            <a:endParaRPr/>
          </a:p>
          <a:p>
            <a:pPr indent="0" lvl="0" marL="0" rtl="0" algn="l">
              <a:spcBef>
                <a:spcPts val="0"/>
              </a:spcBef>
              <a:spcAft>
                <a:spcPts val="0"/>
              </a:spcAft>
              <a:buNone/>
            </a:pPr>
            <a:r>
              <a:rPr lang="en">
                <a:solidFill>
                  <a:schemeClr val="dk1"/>
                </a:solidFill>
              </a:rPr>
              <a:t>Version modifiable :</a:t>
            </a:r>
            <a:r>
              <a:rPr lang="en" u="sng">
                <a:solidFill>
                  <a:schemeClr val="hlink"/>
                </a:solidFill>
                <a:hlinkClick r:id="rId3"/>
              </a:rPr>
              <a:t>https://docs.google.com/presentation/d/1AzoJ5PRkNSw2qYc5fYCHuOk8_j6S-Erzl9YrRIOwmA0/edit?usp=sharing</a:t>
            </a:r>
            <a:r>
              <a:rPr lang="en">
                <a:solidFill>
                  <a:schemeClr val="dk1"/>
                </a:solidFill>
              </a:rPr>
              <a:t> </a:t>
            </a:r>
            <a:endParaRPr>
              <a:solidFill>
                <a:schemeClr val="dk1"/>
              </a:solidFill>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6" name="Shape 546"/>
        <p:cNvGrpSpPr/>
        <p:nvPr/>
      </p:nvGrpSpPr>
      <p:grpSpPr>
        <a:xfrm>
          <a:off x="0" y="0"/>
          <a:ext cx="0" cy="0"/>
          <a:chOff x="0" y="0"/>
          <a:chExt cx="0" cy="0"/>
        </a:xfrm>
      </p:grpSpPr>
      <p:sp>
        <p:nvSpPr>
          <p:cNvPr id="547" name="Google Shape;547;p: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48" name="Google Shape;548;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3" name="Shape 553"/>
        <p:cNvGrpSpPr/>
        <p:nvPr/>
      </p:nvGrpSpPr>
      <p:grpSpPr>
        <a:xfrm>
          <a:off x="0" y="0"/>
          <a:ext cx="0" cy="0"/>
          <a:chOff x="0" y="0"/>
          <a:chExt cx="0" cy="0"/>
        </a:xfrm>
      </p:grpSpPr>
      <p:sp>
        <p:nvSpPr>
          <p:cNvPr id="554" name="Google Shape;554;g95d9f5353c_0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55" name="Google Shape;555;g95d9f5353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Lien vers le cours RV virtuels du RÉCIT MST : </a:t>
            </a:r>
            <a:r>
              <a:rPr lang="en" u="sng">
                <a:solidFill>
                  <a:schemeClr val="hlink"/>
                </a:solidFill>
                <a:hlinkClick r:id="rId2"/>
              </a:rPr>
              <a:t>http://recit.org/ul/qjn</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3" name="Shape 563"/>
        <p:cNvGrpSpPr/>
        <p:nvPr/>
      </p:nvGrpSpPr>
      <p:grpSpPr>
        <a:xfrm>
          <a:off x="0" y="0"/>
          <a:ext cx="0" cy="0"/>
          <a:chOff x="0" y="0"/>
          <a:chExt cx="0" cy="0"/>
        </a:xfrm>
      </p:grpSpPr>
      <p:sp>
        <p:nvSpPr>
          <p:cNvPr id="564" name="Google Shape;564;gac41670fb9_0_159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65" name="Google Shape;565;gac41670fb9_0_15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r:id="rId2"/>
              </a:rPr>
              <a:t>https://phet.colorado.edu/fr/</a:t>
            </a:r>
            <a:r>
              <a:rPr lang="en"/>
              <a:t>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1" name="Shape 571"/>
        <p:cNvGrpSpPr/>
        <p:nvPr/>
      </p:nvGrpSpPr>
      <p:grpSpPr>
        <a:xfrm>
          <a:off x="0" y="0"/>
          <a:ext cx="0" cy="0"/>
          <a:chOff x="0" y="0"/>
          <a:chExt cx="0" cy="0"/>
        </a:xfrm>
      </p:grpSpPr>
      <p:sp>
        <p:nvSpPr>
          <p:cNvPr id="572" name="Google Shape;572;gac41670fb9_0_212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73" name="Google Shape;573;gac41670fb9_0_21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Écrire les hypothèses dans le bas</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2" name="Shape 582"/>
        <p:cNvGrpSpPr/>
        <p:nvPr/>
      </p:nvGrpSpPr>
      <p:grpSpPr>
        <a:xfrm>
          <a:off x="0" y="0"/>
          <a:ext cx="0" cy="0"/>
          <a:chOff x="0" y="0"/>
          <a:chExt cx="0" cy="0"/>
        </a:xfrm>
      </p:grpSpPr>
      <p:sp>
        <p:nvSpPr>
          <p:cNvPr id="583" name="Google Shape;583;ga9334a4b4c_0_1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84" name="Google Shape;584;ga9334a4b4c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Simulateur : </a:t>
            </a:r>
            <a:r>
              <a:rPr lang="en" u="sng">
                <a:solidFill>
                  <a:schemeClr val="hlink"/>
                </a:solidFill>
                <a:hlinkClick r:id="rId2"/>
              </a:rPr>
              <a:t>https://phet.colorado.edu/fr/simulation/projectile-motion</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5 minutes</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1" name="Shape 591"/>
        <p:cNvGrpSpPr/>
        <p:nvPr/>
      </p:nvGrpSpPr>
      <p:grpSpPr>
        <a:xfrm>
          <a:off x="0" y="0"/>
          <a:ext cx="0" cy="0"/>
          <a:chOff x="0" y="0"/>
          <a:chExt cx="0" cy="0"/>
        </a:xfrm>
      </p:grpSpPr>
      <p:sp>
        <p:nvSpPr>
          <p:cNvPr id="592" name="Google Shape;592;g850aede09c_0_8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93" name="Google Shape;593;g850aede09c_0_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Lien vers le laboratoire : </a:t>
            </a:r>
            <a:r>
              <a:rPr lang="en" u="sng">
                <a:solidFill>
                  <a:schemeClr val="hlink"/>
                </a:solidFill>
                <a:hlinkClick r:id="rId2"/>
              </a:rPr>
              <a:t>https://phet.colorado.edu/fr/simulation/projectile-motion</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15 minutes</a:t>
            </a:r>
            <a:endParaRPr/>
          </a:p>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1" name="Shape 601"/>
        <p:cNvGrpSpPr/>
        <p:nvPr/>
      </p:nvGrpSpPr>
      <p:grpSpPr>
        <a:xfrm>
          <a:off x="0" y="0"/>
          <a:ext cx="0" cy="0"/>
          <a:chOff x="0" y="0"/>
          <a:chExt cx="0" cy="0"/>
        </a:xfrm>
      </p:grpSpPr>
      <p:sp>
        <p:nvSpPr>
          <p:cNvPr id="602" name="Google Shape;602;g850aede09c_0_1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03" name="Google Shape;603;g850aede09c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VIA, écrire les éléments observés</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0" name="Shape 610"/>
        <p:cNvGrpSpPr/>
        <p:nvPr/>
      </p:nvGrpSpPr>
      <p:grpSpPr>
        <a:xfrm>
          <a:off x="0" y="0"/>
          <a:ext cx="0" cy="0"/>
          <a:chOff x="0" y="0"/>
          <a:chExt cx="0" cy="0"/>
        </a:xfrm>
      </p:grpSpPr>
      <p:sp>
        <p:nvSpPr>
          <p:cNvPr id="611" name="Google Shape;611;g8530ce0b3f_0_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12" name="Google Shape;612;g8530ce0b3f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Lien vers Khan Academy : </a:t>
            </a:r>
            <a:r>
              <a:rPr lang="en" u="sng">
                <a:solidFill>
                  <a:schemeClr val="hlink"/>
                </a:solidFill>
                <a:hlinkClick r:id="rId2"/>
              </a:rPr>
              <a:t>https://fr.khanacademy.org/science/physics/two-dimensional-motion/two-dimensional-projectile-mot/v/projectile-at-an-angle</a:t>
            </a:r>
            <a:endParaRPr/>
          </a:p>
          <a:p>
            <a:pPr indent="0" lvl="0" marL="0" rtl="0" algn="l">
              <a:spcBef>
                <a:spcPts val="0"/>
              </a:spcBef>
              <a:spcAft>
                <a:spcPts val="0"/>
              </a:spcAft>
              <a:buNone/>
            </a:pPr>
            <a:r>
              <a:rPr lang="en"/>
              <a:t>Lien vers les références : </a:t>
            </a:r>
            <a:r>
              <a:rPr lang="en" u="sng">
                <a:solidFill>
                  <a:schemeClr val="hlink"/>
                </a:solidFill>
                <a:hlinkClick r:id="rId3"/>
              </a:rPr>
              <a:t>Alloprof</a:t>
            </a:r>
            <a:r>
              <a:rPr lang="en"/>
              <a:t>  et </a:t>
            </a:r>
            <a:r>
              <a:rPr lang="en" u="sng">
                <a:solidFill>
                  <a:schemeClr val="hlink"/>
                </a:solidFill>
                <a:hlinkClick r:id="rId4"/>
              </a:rPr>
              <a:t>OPUS</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4" name="Shape 624"/>
        <p:cNvGrpSpPr/>
        <p:nvPr/>
      </p:nvGrpSpPr>
      <p:grpSpPr>
        <a:xfrm>
          <a:off x="0" y="0"/>
          <a:ext cx="0" cy="0"/>
          <a:chOff x="0" y="0"/>
          <a:chExt cx="0" cy="0"/>
        </a:xfrm>
      </p:grpSpPr>
      <p:sp>
        <p:nvSpPr>
          <p:cNvPr id="625" name="Google Shape;625;g850aede09c_0_11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26" name="Google Shape;626;g850aede09c_0_1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VIA, écrire les éléments observés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5 minutes</a:t>
            </a:r>
            <a:endParaRPr/>
          </a:p>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3" name="Shape 633"/>
        <p:cNvGrpSpPr/>
        <p:nvPr/>
      </p:nvGrpSpPr>
      <p:grpSpPr>
        <a:xfrm>
          <a:off x="0" y="0"/>
          <a:ext cx="0" cy="0"/>
          <a:chOff x="0" y="0"/>
          <a:chExt cx="0" cy="0"/>
        </a:xfrm>
      </p:grpSpPr>
      <p:sp>
        <p:nvSpPr>
          <p:cNvPr id="634" name="Google Shape;634;g850aede09c_0_12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35" name="Google Shape;635;g850aede09c_0_1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Discussion</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9" name="Shape 639"/>
        <p:cNvGrpSpPr/>
        <p:nvPr/>
      </p:nvGrpSpPr>
      <p:grpSpPr>
        <a:xfrm>
          <a:off x="0" y="0"/>
          <a:ext cx="0" cy="0"/>
          <a:chOff x="0" y="0"/>
          <a:chExt cx="0" cy="0"/>
        </a:xfrm>
      </p:grpSpPr>
      <p:sp>
        <p:nvSpPr>
          <p:cNvPr id="640" name="Google Shape;640;g850aede09c_0_14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41" name="Google Shape;641;g850aede09c_0_1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5" name="Shape 645"/>
        <p:cNvGrpSpPr/>
        <p:nvPr/>
      </p:nvGrpSpPr>
      <p:grpSpPr>
        <a:xfrm>
          <a:off x="0" y="0"/>
          <a:ext cx="0" cy="0"/>
          <a:chOff x="0" y="0"/>
          <a:chExt cx="0" cy="0"/>
        </a:xfrm>
      </p:grpSpPr>
      <p:sp>
        <p:nvSpPr>
          <p:cNvPr id="646" name="Google Shape;646;g850aede09c_0_10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47" name="Google Shape;647;g850aede09c_0_1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Lien vers le laboratoire : </a:t>
            </a:r>
            <a:r>
              <a:rPr lang="en" u="sng">
                <a:solidFill>
                  <a:schemeClr val="hlink"/>
                </a:solidFill>
                <a:hlinkClick r:id="rId2"/>
              </a:rPr>
              <a:t>https://phet.colorado.edu/sims/html/pendulum-lab/latest/pendulum-lab_fr.html</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5 minutes</a:t>
            </a:r>
            <a:endParaRPr/>
          </a:p>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4" name="Shape 654"/>
        <p:cNvGrpSpPr/>
        <p:nvPr/>
      </p:nvGrpSpPr>
      <p:grpSpPr>
        <a:xfrm>
          <a:off x="0" y="0"/>
          <a:ext cx="0" cy="0"/>
          <a:chOff x="0" y="0"/>
          <a:chExt cx="0" cy="0"/>
        </a:xfrm>
      </p:grpSpPr>
      <p:sp>
        <p:nvSpPr>
          <p:cNvPr id="655" name="Google Shape;655;g35ed75ccf_02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56" name="Google Shape;656;g35ed75ccf_0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2" name="Shape 662"/>
        <p:cNvGrpSpPr/>
        <p:nvPr/>
      </p:nvGrpSpPr>
      <p:grpSpPr>
        <a:xfrm>
          <a:off x="0" y="0"/>
          <a:ext cx="0" cy="0"/>
          <a:chOff x="0" y="0"/>
          <a:chExt cx="0" cy="0"/>
        </a:xfrm>
      </p:grpSpPr>
      <p:sp>
        <p:nvSpPr>
          <p:cNvPr id="663" name="Google Shape;663;g95d9f5353c_0_454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64" name="Google Shape;664;g95d9f5353c_0_45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3D4965"/>
                </a:solidFill>
              </a:rPr>
              <a:t>Cadre de référence de la compétence numérique : </a:t>
            </a:r>
            <a:r>
              <a:rPr lang="en" u="sng">
                <a:solidFill>
                  <a:srgbClr val="3C78D8"/>
                </a:solidFill>
                <a:hlinkClick r:id="rId2">
                  <a:extLst>
                    <a:ext uri="{A12FA001-AC4F-418D-AE19-62706E023703}">
                      <ahyp:hlinkClr val="tx"/>
                    </a:ext>
                  </a:extLst>
                </a:hlinkClick>
              </a:rPr>
              <a:t>http://www.education.gouv.qc.ca/references/tx-solrtyperecherchepublicationtx-solrpublicationnouveaute/resultats-de-la-recherche/detail/article/cadre-de-reference-de-la-competence-numerique/?fbclid=IwAR02kujgADiHkBgtfqqTZLNz-eIPcYYDK7AN8Z1ZgOgdQuEJwUCmiDkqapg</a:t>
            </a:r>
            <a:endParaRPr/>
          </a:p>
          <a:p>
            <a:pPr indent="0" lvl="0" marL="0" rtl="0" algn="l">
              <a:spcBef>
                <a:spcPts val="0"/>
              </a:spcBef>
              <a:spcAft>
                <a:spcPts val="0"/>
              </a:spcAft>
              <a:buNone/>
            </a:pPr>
            <a:r>
              <a:rPr lang="en"/>
              <a:t>Cadre version interactive (genial.ly) </a:t>
            </a:r>
            <a:r>
              <a:rPr lang="en" u="sng">
                <a:solidFill>
                  <a:schemeClr val="hlink"/>
                </a:solidFill>
                <a:hlinkClick r:id="rId3"/>
              </a:rPr>
              <a:t>https://view.genial.ly/5d812659369a7d0fc95ca03b</a:t>
            </a:r>
            <a:endParaRPr/>
          </a:p>
          <a:p>
            <a:pPr indent="0" lvl="0" marL="0" rtl="0" algn="l">
              <a:spcBef>
                <a:spcPts val="0"/>
              </a:spcBef>
              <a:spcAft>
                <a:spcPts val="0"/>
              </a:spcAft>
              <a:buClr>
                <a:srgbClr val="3D4965"/>
              </a:buClr>
              <a:buSzPts val="1100"/>
              <a:buFont typeface="Arial"/>
              <a:buNone/>
            </a:pPr>
            <a:r>
              <a:rPr lang="en"/>
              <a:t>Continuum de dévelppement des la compétence numérique </a:t>
            </a:r>
            <a:r>
              <a:rPr lang="en" u="sng">
                <a:solidFill>
                  <a:schemeClr val="hlink"/>
                </a:solidFill>
                <a:hlinkClick r:id="rId4"/>
              </a:rPr>
              <a:t>http://www.education.gouv.qc.ca/fileadmin/site_web/documents/ministere/continuum-cadre-reference-num.pdf</a:t>
            </a:r>
            <a:endParaRPr/>
          </a:p>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0" name="Shape 680"/>
        <p:cNvGrpSpPr/>
        <p:nvPr/>
      </p:nvGrpSpPr>
      <p:grpSpPr>
        <a:xfrm>
          <a:off x="0" y="0"/>
          <a:ext cx="0" cy="0"/>
          <a:chOff x="0" y="0"/>
          <a:chExt cx="0" cy="0"/>
        </a:xfrm>
      </p:grpSpPr>
      <p:sp>
        <p:nvSpPr>
          <p:cNvPr id="681" name="Google Shape;681;g850aede09c_0_13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82" name="Google Shape;682;g850aede09c_0_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8" name="Shape 688"/>
        <p:cNvGrpSpPr/>
        <p:nvPr/>
      </p:nvGrpSpPr>
      <p:grpSpPr>
        <a:xfrm>
          <a:off x="0" y="0"/>
          <a:ext cx="0" cy="0"/>
          <a:chOff x="0" y="0"/>
          <a:chExt cx="0" cy="0"/>
        </a:xfrm>
      </p:grpSpPr>
      <p:sp>
        <p:nvSpPr>
          <p:cNvPr id="689" name="Google Shape;689;g850aede09c_0_5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90" name="Google Shape;690;g850aede09c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Lien vers le document des stratégies  : </a:t>
            </a:r>
            <a:r>
              <a:rPr lang="en" u="sng">
                <a:solidFill>
                  <a:schemeClr val="hlink"/>
                </a:solidFill>
                <a:hlinkClick r:id="rId2"/>
              </a:rPr>
              <a:t>https://docs.google.com/document/d/1MBx0OnCAbeSQkSQsqH9fccNqoii2JJLKNiWLx_u6qDw/edit?usp=sharing</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7" name="Shape 697"/>
        <p:cNvGrpSpPr/>
        <p:nvPr/>
      </p:nvGrpSpPr>
      <p:grpSpPr>
        <a:xfrm>
          <a:off x="0" y="0"/>
          <a:ext cx="0" cy="0"/>
          <a:chOff x="0" y="0"/>
          <a:chExt cx="0" cy="0"/>
        </a:xfrm>
      </p:grpSpPr>
      <p:sp>
        <p:nvSpPr>
          <p:cNvPr id="698" name="Google Shape;698;g35ed75ccf_011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99" name="Google Shape;699;g35ed75ccf_01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9" name="Shape 709"/>
        <p:cNvGrpSpPr/>
        <p:nvPr/>
      </p:nvGrpSpPr>
      <p:grpSpPr>
        <a:xfrm>
          <a:off x="0" y="0"/>
          <a:ext cx="0" cy="0"/>
          <a:chOff x="0" y="0"/>
          <a:chExt cx="0" cy="0"/>
        </a:xfrm>
      </p:grpSpPr>
      <p:sp>
        <p:nvSpPr>
          <p:cNvPr id="710" name="Google Shape;710;g850aede09c_0_6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11" name="Google Shape;711;g850aede09c_0_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r:id="rId2"/>
              </a:rPr>
              <a:t>https://phet.colorado.edu/en/simulations/filter?sort=alpha&amp;view=grid</a:t>
            </a:r>
            <a:r>
              <a:rPr lang="en"/>
              <a:t>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9" name="Shape 719"/>
        <p:cNvGrpSpPr/>
        <p:nvPr/>
      </p:nvGrpSpPr>
      <p:grpSpPr>
        <a:xfrm>
          <a:off x="0" y="0"/>
          <a:ext cx="0" cy="0"/>
          <a:chOff x="0" y="0"/>
          <a:chExt cx="0" cy="0"/>
        </a:xfrm>
      </p:grpSpPr>
      <p:sp>
        <p:nvSpPr>
          <p:cNvPr id="720" name="Google Shape;720;gac41670f73_0_52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21" name="Google Shape;721;gac41670f73_0_5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Lien vers GeoGebra :</a:t>
            </a:r>
            <a:r>
              <a:rPr lang="en" u="sng">
                <a:solidFill>
                  <a:schemeClr val="hlink"/>
                </a:solidFill>
                <a:hlinkClick r:id="rId2"/>
              </a:rPr>
              <a:t>https://www.geogebra.org/</a:t>
            </a:r>
            <a:endParaRPr/>
          </a:p>
          <a:p>
            <a:pPr indent="0" lvl="0" marL="0" rtl="0" algn="l">
              <a:spcBef>
                <a:spcPts val="0"/>
              </a:spcBef>
              <a:spcAft>
                <a:spcPts val="0"/>
              </a:spcAft>
              <a:buClr>
                <a:schemeClr val="dk1"/>
              </a:buClr>
              <a:buSzPts val="1100"/>
              <a:buFont typeface="Arial"/>
              <a:buNone/>
            </a:pPr>
            <a:r>
              <a:rPr lang="en" sz="1200">
                <a:solidFill>
                  <a:srgbClr val="202124"/>
                </a:solidFill>
                <a:highlight>
                  <a:srgbClr val="FFFFFF"/>
                </a:highlight>
                <a:latin typeface="Roboto"/>
                <a:ea typeface="Roboto"/>
                <a:cs typeface="Roboto"/>
                <a:sym typeface="Roboto"/>
              </a:rPr>
              <a:t>Primaire</a:t>
            </a:r>
            <a:r>
              <a:rPr lang="en" sz="1200">
                <a:solidFill>
                  <a:srgbClr val="202124"/>
                </a:solidFill>
                <a:highlight>
                  <a:srgbClr val="FFFFFF"/>
                </a:highlight>
                <a:uFill>
                  <a:noFill/>
                </a:uFill>
                <a:latin typeface="Roboto"/>
                <a:ea typeface="Roboto"/>
                <a:cs typeface="Roboto"/>
                <a:sym typeface="Roboto"/>
                <a:hlinkClick r:id="rId3">
                  <a:extLst>
                    <a:ext uri="{A12FA001-AC4F-418D-AE19-62706E023703}">
                      <ahyp:hlinkClr val="tx"/>
                    </a:ext>
                  </a:extLst>
                </a:hlinkClick>
              </a:rPr>
              <a:t> </a:t>
            </a:r>
            <a:r>
              <a:rPr lang="en" sz="1200" u="sng">
                <a:solidFill>
                  <a:srgbClr val="6611CC"/>
                </a:solidFill>
                <a:highlight>
                  <a:srgbClr val="FFFFFF"/>
                </a:highlight>
                <a:latin typeface="Roboto"/>
                <a:ea typeface="Roboto"/>
                <a:cs typeface="Roboto"/>
                <a:sym typeface="Roboto"/>
                <a:hlinkClick r:id="rId4">
                  <a:extLst>
                    <a:ext uri="{A12FA001-AC4F-418D-AE19-62706E023703}">
                      <ahyp:hlinkClr val="tx"/>
                    </a:ext>
                  </a:extLst>
                </a:hlinkClick>
              </a:rPr>
              <a:t>https://www.geogebra.org/m/nyP7kFv3</a:t>
            </a:r>
            <a:endParaRPr>
              <a:solidFill>
                <a:schemeClr val="dk1"/>
              </a:solidFill>
            </a:endParaRPr>
          </a:p>
          <a:p>
            <a:pPr indent="0" lvl="0" marL="0" rtl="0" algn="l">
              <a:spcBef>
                <a:spcPts val="0"/>
              </a:spcBef>
              <a:spcAft>
                <a:spcPts val="0"/>
              </a:spcAft>
              <a:buNone/>
            </a:pPr>
            <a:r>
              <a:rPr lang="en" sz="1200">
                <a:solidFill>
                  <a:srgbClr val="202124"/>
                </a:solidFill>
                <a:highlight>
                  <a:srgbClr val="FFFFFF"/>
                </a:highlight>
                <a:latin typeface="Roboto"/>
                <a:ea typeface="Roboto"/>
                <a:cs typeface="Roboto"/>
                <a:sym typeface="Roboto"/>
              </a:rPr>
              <a:t>Louise Roy</a:t>
            </a:r>
            <a:r>
              <a:rPr lang="en" sz="1200">
                <a:solidFill>
                  <a:srgbClr val="202124"/>
                </a:solidFill>
                <a:highlight>
                  <a:srgbClr val="FFFFFF"/>
                </a:highlight>
                <a:uFill>
                  <a:noFill/>
                </a:uFill>
                <a:latin typeface="Roboto"/>
                <a:ea typeface="Roboto"/>
                <a:cs typeface="Roboto"/>
                <a:sym typeface="Roboto"/>
                <a:hlinkClick r:id="rId5">
                  <a:extLst>
                    <a:ext uri="{A12FA001-AC4F-418D-AE19-62706E023703}">
                      <ahyp:hlinkClr val="tx"/>
                    </a:ext>
                  </a:extLst>
                </a:hlinkClick>
              </a:rPr>
              <a:t> </a:t>
            </a:r>
            <a:r>
              <a:rPr lang="en" sz="1200" u="sng">
                <a:solidFill>
                  <a:srgbClr val="6611CC"/>
                </a:solidFill>
                <a:highlight>
                  <a:srgbClr val="FFFFFF"/>
                </a:highlight>
                <a:latin typeface="Roboto"/>
                <a:ea typeface="Roboto"/>
                <a:cs typeface="Roboto"/>
                <a:sym typeface="Roboto"/>
                <a:hlinkClick r:id="rId6">
                  <a:extLst>
                    <a:ext uri="{A12FA001-AC4F-418D-AE19-62706E023703}">
                      <ahyp:hlinkClr val="tx"/>
                    </a:ext>
                  </a:extLst>
                </a:hlinkClick>
              </a:rPr>
              <a:t>https://www.geogebra.org/m/vvqar68y</a:t>
            </a:r>
            <a:endParaRPr>
              <a:solidFill>
                <a:schemeClr val="dk1"/>
              </a:solidFill>
            </a:endParaRPr>
          </a:p>
          <a:p>
            <a:pPr indent="0" lvl="0" marL="0" rtl="0" algn="l">
              <a:spcBef>
                <a:spcPts val="0"/>
              </a:spcBef>
              <a:spcAft>
                <a:spcPts val="0"/>
              </a:spcAft>
              <a:buNone/>
            </a:pPr>
            <a:r>
              <a:rPr lang="en" sz="1200">
                <a:solidFill>
                  <a:srgbClr val="202124"/>
                </a:solidFill>
                <a:highlight>
                  <a:srgbClr val="FFFFFF"/>
                </a:highlight>
                <a:latin typeface="Roboto"/>
                <a:ea typeface="Roboto"/>
                <a:cs typeface="Roboto"/>
                <a:sym typeface="Roboto"/>
              </a:rPr>
              <a:t>Sciences physiques</a:t>
            </a:r>
            <a:r>
              <a:rPr lang="en" sz="1200">
                <a:solidFill>
                  <a:srgbClr val="202124"/>
                </a:solidFill>
                <a:highlight>
                  <a:srgbClr val="FFFFFF"/>
                </a:highlight>
                <a:uFill>
                  <a:noFill/>
                </a:uFill>
                <a:latin typeface="Roboto"/>
                <a:ea typeface="Roboto"/>
                <a:cs typeface="Roboto"/>
                <a:sym typeface="Roboto"/>
                <a:hlinkClick r:id="rId7">
                  <a:extLst>
                    <a:ext uri="{A12FA001-AC4F-418D-AE19-62706E023703}">
                      <ahyp:hlinkClr val="tx"/>
                    </a:ext>
                  </a:extLst>
                </a:hlinkClick>
              </a:rPr>
              <a:t> </a:t>
            </a:r>
            <a:r>
              <a:rPr lang="en" sz="1200" u="sng">
                <a:solidFill>
                  <a:srgbClr val="6611CC"/>
                </a:solidFill>
                <a:highlight>
                  <a:srgbClr val="FFFFFF"/>
                </a:highlight>
                <a:latin typeface="Roboto"/>
                <a:ea typeface="Roboto"/>
                <a:cs typeface="Roboto"/>
                <a:sym typeface="Roboto"/>
                <a:hlinkClick r:id="rId8">
                  <a:extLst>
                    <a:ext uri="{A12FA001-AC4F-418D-AE19-62706E023703}">
                      <ahyp:hlinkClr val="tx"/>
                    </a:ext>
                  </a:extLst>
                </a:hlinkClick>
              </a:rPr>
              <a:t>https://www.geogebra.org/m/gNUMBIXe</a:t>
            </a:r>
            <a:endParaRPr/>
          </a:p>
          <a:p>
            <a:pPr indent="0" lvl="0" marL="0" rtl="0" algn="l">
              <a:spcBef>
                <a:spcPts val="0"/>
              </a:spcBef>
              <a:spcAft>
                <a:spcPts val="0"/>
              </a:spcAft>
              <a:buNone/>
            </a:pPr>
            <a:r>
              <a:rPr lang="en"/>
              <a:t>Autre banque </a:t>
            </a:r>
            <a:r>
              <a:rPr lang="en" u="sng">
                <a:solidFill>
                  <a:schemeClr val="hlink"/>
                </a:solidFill>
                <a:hlinkClick r:id="rId9"/>
              </a:rPr>
              <a:t>https://www.vascak.cz/physicsanimations.php?l=fr</a:t>
            </a:r>
            <a:r>
              <a:rPr lang="en"/>
              <a:t>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1" name="Shape 731"/>
        <p:cNvGrpSpPr/>
        <p:nvPr/>
      </p:nvGrpSpPr>
      <p:grpSpPr>
        <a:xfrm>
          <a:off x="0" y="0"/>
          <a:ext cx="0" cy="0"/>
          <a:chOff x="0" y="0"/>
          <a:chExt cx="0" cy="0"/>
        </a:xfrm>
      </p:grpSpPr>
      <p:sp>
        <p:nvSpPr>
          <p:cNvPr id="732" name="Google Shape;732;g95d9f5353c_0_458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33" name="Google Shape;733;g95d9f5353c_0_45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Lien pour obtenir le badge de participation : </a:t>
            </a:r>
            <a:r>
              <a:rPr lang="en" u="sng">
                <a:solidFill>
                  <a:schemeClr val="hlink"/>
                </a:solidFill>
                <a:hlinkClick r:id="rId2"/>
              </a:rPr>
              <a:t>https://campus.recit.qc.ca/mod/assign/view.php?id=9359</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9" name="Shape 739"/>
        <p:cNvGrpSpPr/>
        <p:nvPr/>
      </p:nvGrpSpPr>
      <p:grpSpPr>
        <a:xfrm>
          <a:off x="0" y="0"/>
          <a:ext cx="0" cy="0"/>
          <a:chOff x="0" y="0"/>
          <a:chExt cx="0" cy="0"/>
        </a:xfrm>
      </p:grpSpPr>
      <p:sp>
        <p:nvSpPr>
          <p:cNvPr id="740" name="Google Shape;740;g35ed75ccf_02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41" name="Google Shape;741;g35ed75ccf_0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ype="title">
  <p:cSld name="TITLE">
    <p:spTree>
      <p:nvGrpSpPr>
        <p:cNvPr id="161" name="Shape 161"/>
        <p:cNvGrpSpPr/>
        <p:nvPr/>
      </p:nvGrpSpPr>
      <p:grpSpPr>
        <a:xfrm>
          <a:off x="0" y="0"/>
          <a:ext cx="0" cy="0"/>
          <a:chOff x="0" y="0"/>
          <a:chExt cx="0" cy="0"/>
        </a:xfrm>
      </p:grpSpPr>
      <p:sp>
        <p:nvSpPr>
          <p:cNvPr id="162" name="Google Shape;162;p2"/>
          <p:cNvSpPr txBox="1"/>
          <p:nvPr>
            <p:ph type="ctrTitle"/>
          </p:nvPr>
        </p:nvSpPr>
        <p:spPr>
          <a:xfrm>
            <a:off x="2305100" y="1161050"/>
            <a:ext cx="6153000" cy="1159800"/>
          </a:xfrm>
          <a:prstGeom prst="rect">
            <a:avLst/>
          </a:prstGeom>
        </p:spPr>
        <p:txBody>
          <a:bodyPr anchorCtr="0" anchor="ctr" bIns="91425" lIns="91425" spcFirstLastPara="1" rIns="91425" wrap="square" tIns="91425">
            <a:noAutofit/>
          </a:bodyPr>
          <a:lstStyle>
            <a:lvl1pPr lvl="0" algn="r">
              <a:spcBef>
                <a:spcPts val="0"/>
              </a:spcBef>
              <a:spcAft>
                <a:spcPts val="0"/>
              </a:spcAft>
              <a:buClr>
                <a:schemeClr val="dk2"/>
              </a:buClr>
              <a:buSzPts val="4800"/>
              <a:buNone/>
              <a:defRPr b="0" sz="4800">
                <a:solidFill>
                  <a:schemeClr val="dk2"/>
                </a:solidFill>
              </a:defRPr>
            </a:lvl1pPr>
            <a:lvl2pPr lvl="1" algn="r">
              <a:spcBef>
                <a:spcPts val="0"/>
              </a:spcBef>
              <a:spcAft>
                <a:spcPts val="0"/>
              </a:spcAft>
              <a:buClr>
                <a:schemeClr val="dk2"/>
              </a:buClr>
              <a:buSzPts val="4800"/>
              <a:buNone/>
              <a:defRPr b="0" sz="4800">
                <a:solidFill>
                  <a:schemeClr val="dk2"/>
                </a:solidFill>
              </a:defRPr>
            </a:lvl2pPr>
            <a:lvl3pPr lvl="2" algn="r">
              <a:spcBef>
                <a:spcPts val="0"/>
              </a:spcBef>
              <a:spcAft>
                <a:spcPts val="0"/>
              </a:spcAft>
              <a:buClr>
                <a:schemeClr val="dk2"/>
              </a:buClr>
              <a:buSzPts val="4800"/>
              <a:buNone/>
              <a:defRPr b="0" sz="4800">
                <a:solidFill>
                  <a:schemeClr val="dk2"/>
                </a:solidFill>
              </a:defRPr>
            </a:lvl3pPr>
            <a:lvl4pPr lvl="3" algn="r">
              <a:spcBef>
                <a:spcPts val="0"/>
              </a:spcBef>
              <a:spcAft>
                <a:spcPts val="0"/>
              </a:spcAft>
              <a:buClr>
                <a:schemeClr val="dk2"/>
              </a:buClr>
              <a:buSzPts val="4800"/>
              <a:buNone/>
              <a:defRPr b="0" sz="4800">
                <a:solidFill>
                  <a:schemeClr val="dk2"/>
                </a:solidFill>
              </a:defRPr>
            </a:lvl4pPr>
            <a:lvl5pPr lvl="4" algn="r">
              <a:spcBef>
                <a:spcPts val="0"/>
              </a:spcBef>
              <a:spcAft>
                <a:spcPts val="0"/>
              </a:spcAft>
              <a:buClr>
                <a:schemeClr val="dk2"/>
              </a:buClr>
              <a:buSzPts val="4800"/>
              <a:buNone/>
              <a:defRPr b="0" sz="4800">
                <a:solidFill>
                  <a:schemeClr val="dk2"/>
                </a:solidFill>
              </a:defRPr>
            </a:lvl5pPr>
            <a:lvl6pPr lvl="5" algn="r">
              <a:spcBef>
                <a:spcPts val="0"/>
              </a:spcBef>
              <a:spcAft>
                <a:spcPts val="0"/>
              </a:spcAft>
              <a:buClr>
                <a:schemeClr val="dk2"/>
              </a:buClr>
              <a:buSzPts val="4800"/>
              <a:buNone/>
              <a:defRPr b="0" sz="4800">
                <a:solidFill>
                  <a:schemeClr val="dk2"/>
                </a:solidFill>
              </a:defRPr>
            </a:lvl6pPr>
            <a:lvl7pPr lvl="6" algn="r">
              <a:spcBef>
                <a:spcPts val="0"/>
              </a:spcBef>
              <a:spcAft>
                <a:spcPts val="0"/>
              </a:spcAft>
              <a:buClr>
                <a:schemeClr val="dk2"/>
              </a:buClr>
              <a:buSzPts val="4800"/>
              <a:buNone/>
              <a:defRPr b="0" sz="4800">
                <a:solidFill>
                  <a:schemeClr val="dk2"/>
                </a:solidFill>
              </a:defRPr>
            </a:lvl7pPr>
            <a:lvl8pPr lvl="7" algn="r">
              <a:spcBef>
                <a:spcPts val="0"/>
              </a:spcBef>
              <a:spcAft>
                <a:spcPts val="0"/>
              </a:spcAft>
              <a:buClr>
                <a:schemeClr val="dk2"/>
              </a:buClr>
              <a:buSzPts val="4800"/>
              <a:buNone/>
              <a:defRPr b="0" sz="4800">
                <a:solidFill>
                  <a:schemeClr val="dk2"/>
                </a:solidFill>
              </a:defRPr>
            </a:lvl8pPr>
            <a:lvl9pPr lvl="8" algn="r">
              <a:spcBef>
                <a:spcPts val="0"/>
              </a:spcBef>
              <a:spcAft>
                <a:spcPts val="0"/>
              </a:spcAft>
              <a:buClr>
                <a:schemeClr val="dk2"/>
              </a:buClr>
              <a:buSzPts val="4800"/>
              <a:buNone/>
              <a:defRPr b="0" sz="4800">
                <a:solidFill>
                  <a:schemeClr val="dk2"/>
                </a:solidFill>
              </a:defRPr>
            </a:lvl9pPr>
          </a:lstStyle>
          <a:p/>
        </p:txBody>
      </p:sp>
      <p:sp>
        <p:nvSpPr>
          <p:cNvPr id="163" name="Google Shape;163;p2"/>
          <p:cNvSpPr/>
          <p:nvPr/>
        </p:nvSpPr>
        <p:spPr>
          <a:xfrm>
            <a:off x="723692" y="4220091"/>
            <a:ext cx="794875" cy="985737"/>
          </a:xfrm>
          <a:custGeom>
            <a:rect b="b" l="l" r="r" t="t"/>
            <a:pathLst>
              <a:path extrusionOk="0" h="19698" w="15884">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164" name="Google Shape;164;p2"/>
          <p:cNvSpPr/>
          <p:nvPr/>
        </p:nvSpPr>
        <p:spPr>
          <a:xfrm>
            <a:off x="-58319" y="3053287"/>
            <a:ext cx="782014" cy="890356"/>
          </a:xfrm>
          <a:custGeom>
            <a:rect b="b" l="l" r="r" t="t"/>
            <a:pathLst>
              <a:path extrusionOk="0" h="17792" w="15627">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3C78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165" name="Google Shape;165;p2"/>
          <p:cNvSpPr/>
          <p:nvPr/>
        </p:nvSpPr>
        <p:spPr>
          <a:xfrm>
            <a:off x="4025101" y="3422420"/>
            <a:ext cx="370865" cy="809588"/>
          </a:xfrm>
          <a:custGeom>
            <a:rect b="b" l="l" r="r" t="t"/>
            <a:pathLst>
              <a:path extrusionOk="0" h="16178" w="7411">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166" name="Google Shape;166;p2"/>
          <p:cNvSpPr/>
          <p:nvPr/>
        </p:nvSpPr>
        <p:spPr>
          <a:xfrm>
            <a:off x="3078045" y="3128354"/>
            <a:ext cx="730671" cy="895811"/>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167" name="Google Shape;167;p2"/>
          <p:cNvSpPr/>
          <p:nvPr/>
        </p:nvSpPr>
        <p:spPr>
          <a:xfrm>
            <a:off x="5401648" y="3285712"/>
            <a:ext cx="805934" cy="750838"/>
          </a:xfrm>
          <a:custGeom>
            <a:rect b="b" l="l" r="r" t="t"/>
            <a:pathLst>
              <a:path extrusionOk="0" h="15004" w="16105">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168" name="Google Shape;168;p2"/>
          <p:cNvSpPr/>
          <p:nvPr/>
        </p:nvSpPr>
        <p:spPr>
          <a:xfrm>
            <a:off x="8364459" y="3346843"/>
            <a:ext cx="873792" cy="600260"/>
          </a:xfrm>
          <a:custGeom>
            <a:rect b="b" l="l" r="r" t="t"/>
            <a:pathLst>
              <a:path extrusionOk="0" h="11995" w="17461">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169" name="Google Shape;169;p2"/>
          <p:cNvSpPr/>
          <p:nvPr/>
        </p:nvSpPr>
        <p:spPr>
          <a:xfrm>
            <a:off x="4551116" y="3125540"/>
            <a:ext cx="657208" cy="679227"/>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170" name="Google Shape;170;p2"/>
          <p:cNvSpPr/>
          <p:nvPr/>
        </p:nvSpPr>
        <p:spPr>
          <a:xfrm>
            <a:off x="4419881" y="3994834"/>
            <a:ext cx="919681" cy="950908"/>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3C78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171" name="Google Shape;171;p2"/>
          <p:cNvSpPr/>
          <p:nvPr/>
        </p:nvSpPr>
        <p:spPr>
          <a:xfrm>
            <a:off x="2644912" y="4036538"/>
            <a:ext cx="890356" cy="706800"/>
          </a:xfrm>
          <a:custGeom>
            <a:rect b="b" l="l" r="r" t="t"/>
            <a:pathLst>
              <a:path extrusionOk="0" h="14124" w="17792">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172" name="Google Shape;172;p2"/>
          <p:cNvSpPr/>
          <p:nvPr/>
        </p:nvSpPr>
        <p:spPr>
          <a:xfrm>
            <a:off x="2116542" y="3186156"/>
            <a:ext cx="829755" cy="780163"/>
          </a:xfrm>
          <a:custGeom>
            <a:rect b="b" l="l" r="r" t="t"/>
            <a:pathLst>
              <a:path extrusionOk="0" h="15590" w="16581">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173" name="Google Shape;173;p2"/>
          <p:cNvSpPr/>
          <p:nvPr/>
        </p:nvSpPr>
        <p:spPr>
          <a:xfrm>
            <a:off x="1347361" y="3186147"/>
            <a:ext cx="599146" cy="706812"/>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174" name="Google Shape;174;p2"/>
          <p:cNvSpPr/>
          <p:nvPr/>
        </p:nvSpPr>
        <p:spPr>
          <a:xfrm>
            <a:off x="2681615" y="4813558"/>
            <a:ext cx="816944" cy="313967"/>
          </a:xfrm>
          <a:custGeom>
            <a:rect b="b" l="l" r="r" t="t"/>
            <a:pathLst>
              <a:path extrusionOk="0" h="6274" w="16325">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175" name="Google Shape;175;p2"/>
          <p:cNvSpPr/>
          <p:nvPr/>
        </p:nvSpPr>
        <p:spPr>
          <a:xfrm>
            <a:off x="7146421" y="4508764"/>
            <a:ext cx="1040884" cy="730620"/>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176" name="Google Shape;176;p2"/>
          <p:cNvSpPr/>
          <p:nvPr/>
        </p:nvSpPr>
        <p:spPr>
          <a:xfrm>
            <a:off x="7146430" y="3104432"/>
            <a:ext cx="684732" cy="721463"/>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177" name="Google Shape;177;p2"/>
          <p:cNvSpPr/>
          <p:nvPr/>
        </p:nvSpPr>
        <p:spPr>
          <a:xfrm>
            <a:off x="5262207" y="4729516"/>
            <a:ext cx="525046" cy="372666"/>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178" name="Google Shape;178;p2"/>
          <p:cNvSpPr/>
          <p:nvPr/>
        </p:nvSpPr>
        <p:spPr>
          <a:xfrm>
            <a:off x="8376372" y="4729061"/>
            <a:ext cx="508532" cy="324976"/>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179" name="Google Shape;179;p2"/>
          <p:cNvSpPr/>
          <p:nvPr/>
        </p:nvSpPr>
        <p:spPr>
          <a:xfrm>
            <a:off x="3808716" y="4429326"/>
            <a:ext cx="570935" cy="567282"/>
          </a:xfrm>
          <a:custGeom>
            <a:rect b="b" l="l" r="r" t="t"/>
            <a:pathLst>
              <a:path extrusionOk="0" h="11336" w="11409">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180" name="Google Shape;180;p2"/>
          <p:cNvSpPr/>
          <p:nvPr/>
        </p:nvSpPr>
        <p:spPr>
          <a:xfrm>
            <a:off x="7975391" y="3053272"/>
            <a:ext cx="541560" cy="679277"/>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181" name="Google Shape;181;p2"/>
          <p:cNvSpPr/>
          <p:nvPr/>
        </p:nvSpPr>
        <p:spPr>
          <a:xfrm>
            <a:off x="1570785" y="4028295"/>
            <a:ext cx="734324" cy="723314"/>
          </a:xfrm>
          <a:custGeom>
            <a:rect b="b" l="l" r="r" t="t"/>
            <a:pathLst>
              <a:path extrusionOk="0" h="14454" w="14674">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3C78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182" name="Google Shape;182;p2"/>
          <p:cNvSpPr/>
          <p:nvPr/>
        </p:nvSpPr>
        <p:spPr>
          <a:xfrm>
            <a:off x="247060" y="4094875"/>
            <a:ext cx="275434" cy="244207"/>
          </a:xfrm>
          <a:custGeom>
            <a:rect b="b" l="l" r="r" t="t"/>
            <a:pathLst>
              <a:path extrusionOk="0" h="4880" w="5504">
                <a:moveTo>
                  <a:pt x="5173" y="0"/>
                </a:moveTo>
                <a:lnTo>
                  <a:pt x="5063" y="37"/>
                </a:lnTo>
                <a:lnTo>
                  <a:pt x="4990" y="110"/>
                </a:lnTo>
                <a:lnTo>
                  <a:pt x="4770" y="404"/>
                </a:lnTo>
                <a:lnTo>
                  <a:pt x="4513" y="624"/>
                </a:lnTo>
                <a:lnTo>
                  <a:pt x="4219" y="844"/>
                </a:lnTo>
                <a:lnTo>
                  <a:pt x="3926" y="991"/>
                </a:lnTo>
                <a:lnTo>
                  <a:pt x="3742" y="1064"/>
                </a:lnTo>
                <a:lnTo>
                  <a:pt x="3559" y="1101"/>
                </a:lnTo>
                <a:lnTo>
                  <a:pt x="3229" y="1101"/>
                </a:lnTo>
                <a:lnTo>
                  <a:pt x="2862" y="1028"/>
                </a:lnTo>
                <a:lnTo>
                  <a:pt x="2532" y="917"/>
                </a:lnTo>
                <a:lnTo>
                  <a:pt x="2239" y="807"/>
                </a:lnTo>
                <a:lnTo>
                  <a:pt x="1908" y="734"/>
                </a:lnTo>
                <a:lnTo>
                  <a:pt x="1578" y="661"/>
                </a:lnTo>
                <a:lnTo>
                  <a:pt x="1248" y="624"/>
                </a:lnTo>
                <a:lnTo>
                  <a:pt x="918" y="661"/>
                </a:lnTo>
                <a:lnTo>
                  <a:pt x="625" y="771"/>
                </a:lnTo>
                <a:lnTo>
                  <a:pt x="478" y="844"/>
                </a:lnTo>
                <a:lnTo>
                  <a:pt x="368" y="954"/>
                </a:lnTo>
                <a:lnTo>
                  <a:pt x="258" y="1064"/>
                </a:lnTo>
                <a:lnTo>
                  <a:pt x="148" y="1211"/>
                </a:lnTo>
                <a:lnTo>
                  <a:pt x="111" y="1284"/>
                </a:lnTo>
                <a:lnTo>
                  <a:pt x="111" y="1321"/>
                </a:lnTo>
                <a:lnTo>
                  <a:pt x="148" y="1431"/>
                </a:lnTo>
                <a:lnTo>
                  <a:pt x="258" y="1468"/>
                </a:lnTo>
                <a:lnTo>
                  <a:pt x="368" y="1468"/>
                </a:lnTo>
                <a:lnTo>
                  <a:pt x="698" y="1284"/>
                </a:lnTo>
                <a:lnTo>
                  <a:pt x="1028" y="1174"/>
                </a:lnTo>
                <a:lnTo>
                  <a:pt x="1028" y="2531"/>
                </a:lnTo>
                <a:lnTo>
                  <a:pt x="955" y="3228"/>
                </a:lnTo>
                <a:lnTo>
                  <a:pt x="881" y="3925"/>
                </a:lnTo>
                <a:lnTo>
                  <a:pt x="698" y="3852"/>
                </a:lnTo>
                <a:lnTo>
                  <a:pt x="551" y="3742"/>
                </a:lnTo>
                <a:lnTo>
                  <a:pt x="368" y="3632"/>
                </a:lnTo>
                <a:lnTo>
                  <a:pt x="184" y="3522"/>
                </a:lnTo>
                <a:lnTo>
                  <a:pt x="111" y="3522"/>
                </a:lnTo>
                <a:lnTo>
                  <a:pt x="38" y="3595"/>
                </a:lnTo>
                <a:lnTo>
                  <a:pt x="1" y="3669"/>
                </a:lnTo>
                <a:lnTo>
                  <a:pt x="1" y="3779"/>
                </a:lnTo>
                <a:lnTo>
                  <a:pt x="38" y="3962"/>
                </a:lnTo>
                <a:lnTo>
                  <a:pt x="148" y="4145"/>
                </a:lnTo>
                <a:lnTo>
                  <a:pt x="294" y="4256"/>
                </a:lnTo>
                <a:lnTo>
                  <a:pt x="514" y="4402"/>
                </a:lnTo>
                <a:lnTo>
                  <a:pt x="735" y="4476"/>
                </a:lnTo>
                <a:lnTo>
                  <a:pt x="1175" y="4476"/>
                </a:lnTo>
                <a:lnTo>
                  <a:pt x="1248" y="4439"/>
                </a:lnTo>
                <a:lnTo>
                  <a:pt x="1321" y="4402"/>
                </a:lnTo>
                <a:lnTo>
                  <a:pt x="1395" y="4256"/>
                </a:lnTo>
                <a:lnTo>
                  <a:pt x="1505" y="3485"/>
                </a:lnTo>
                <a:lnTo>
                  <a:pt x="1578" y="2715"/>
                </a:lnTo>
                <a:lnTo>
                  <a:pt x="1578" y="1908"/>
                </a:lnTo>
                <a:lnTo>
                  <a:pt x="1542" y="1504"/>
                </a:lnTo>
                <a:lnTo>
                  <a:pt x="1505" y="1138"/>
                </a:lnTo>
                <a:lnTo>
                  <a:pt x="1762" y="1174"/>
                </a:lnTo>
                <a:lnTo>
                  <a:pt x="2128" y="1321"/>
                </a:lnTo>
                <a:lnTo>
                  <a:pt x="2459" y="1431"/>
                </a:lnTo>
                <a:lnTo>
                  <a:pt x="2825" y="1578"/>
                </a:lnTo>
                <a:lnTo>
                  <a:pt x="3192" y="1651"/>
                </a:lnTo>
                <a:lnTo>
                  <a:pt x="3486" y="1651"/>
                </a:lnTo>
                <a:lnTo>
                  <a:pt x="3449" y="2531"/>
                </a:lnTo>
                <a:lnTo>
                  <a:pt x="3412" y="3449"/>
                </a:lnTo>
                <a:lnTo>
                  <a:pt x="3412" y="3999"/>
                </a:lnTo>
                <a:lnTo>
                  <a:pt x="3412" y="4256"/>
                </a:lnTo>
                <a:lnTo>
                  <a:pt x="3412" y="4366"/>
                </a:lnTo>
                <a:lnTo>
                  <a:pt x="3412" y="4402"/>
                </a:lnTo>
                <a:lnTo>
                  <a:pt x="3449" y="4402"/>
                </a:lnTo>
                <a:lnTo>
                  <a:pt x="3412" y="4476"/>
                </a:lnTo>
                <a:lnTo>
                  <a:pt x="3376" y="4512"/>
                </a:lnTo>
                <a:lnTo>
                  <a:pt x="3376" y="4659"/>
                </a:lnTo>
                <a:lnTo>
                  <a:pt x="3376" y="4696"/>
                </a:lnTo>
                <a:lnTo>
                  <a:pt x="3412" y="4806"/>
                </a:lnTo>
                <a:lnTo>
                  <a:pt x="3522" y="4879"/>
                </a:lnTo>
                <a:lnTo>
                  <a:pt x="3632" y="4879"/>
                </a:lnTo>
                <a:lnTo>
                  <a:pt x="3742" y="4842"/>
                </a:lnTo>
                <a:lnTo>
                  <a:pt x="3853" y="4732"/>
                </a:lnTo>
                <a:lnTo>
                  <a:pt x="3926" y="4586"/>
                </a:lnTo>
                <a:lnTo>
                  <a:pt x="3926" y="4439"/>
                </a:lnTo>
                <a:lnTo>
                  <a:pt x="3926" y="4256"/>
                </a:lnTo>
                <a:lnTo>
                  <a:pt x="3963" y="3045"/>
                </a:lnTo>
                <a:lnTo>
                  <a:pt x="3963" y="1871"/>
                </a:lnTo>
                <a:lnTo>
                  <a:pt x="3963" y="1541"/>
                </a:lnTo>
                <a:lnTo>
                  <a:pt x="4366" y="1394"/>
                </a:lnTo>
                <a:lnTo>
                  <a:pt x="4733" y="1138"/>
                </a:lnTo>
                <a:lnTo>
                  <a:pt x="5063" y="844"/>
                </a:lnTo>
                <a:lnTo>
                  <a:pt x="5320" y="551"/>
                </a:lnTo>
                <a:lnTo>
                  <a:pt x="5467" y="367"/>
                </a:lnTo>
                <a:lnTo>
                  <a:pt x="5503" y="257"/>
                </a:lnTo>
                <a:lnTo>
                  <a:pt x="5503" y="184"/>
                </a:lnTo>
                <a:lnTo>
                  <a:pt x="5430" y="74"/>
                </a:lnTo>
                <a:lnTo>
                  <a:pt x="5356" y="37"/>
                </a:lnTo>
                <a:lnTo>
                  <a:pt x="5283"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183" name="Google Shape;183;p2"/>
          <p:cNvSpPr/>
          <p:nvPr/>
        </p:nvSpPr>
        <p:spPr>
          <a:xfrm>
            <a:off x="8516944" y="4082884"/>
            <a:ext cx="690236" cy="510383"/>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184" name="Google Shape;184;p2"/>
          <p:cNvSpPr/>
          <p:nvPr/>
        </p:nvSpPr>
        <p:spPr>
          <a:xfrm>
            <a:off x="859713" y="3417443"/>
            <a:ext cx="317620" cy="659010"/>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185" name="Google Shape;185;p2"/>
          <p:cNvSpPr/>
          <p:nvPr/>
        </p:nvSpPr>
        <p:spPr>
          <a:xfrm rot="1920742">
            <a:off x="5707038" y="4213989"/>
            <a:ext cx="884797" cy="750834"/>
          </a:xfrm>
          <a:custGeom>
            <a:rect b="b" l="l" r="r" t="t"/>
            <a:pathLst>
              <a:path extrusionOk="0" h="15004" w="17681">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186" name="Google Shape;186;p2"/>
          <p:cNvSpPr/>
          <p:nvPr/>
        </p:nvSpPr>
        <p:spPr>
          <a:xfrm rot="-3496844">
            <a:off x="115839" y="4509560"/>
            <a:ext cx="537852" cy="464440"/>
          </a:xfrm>
          <a:custGeom>
            <a:rect b="b" l="l" r="r" t="t"/>
            <a:pathLst>
              <a:path extrusionOk="0" h="9281" w="10748">
                <a:moveTo>
                  <a:pt x="4072" y="550"/>
                </a:moveTo>
                <a:lnTo>
                  <a:pt x="4329" y="587"/>
                </a:lnTo>
                <a:lnTo>
                  <a:pt x="4585" y="697"/>
                </a:lnTo>
                <a:lnTo>
                  <a:pt x="4842" y="844"/>
                </a:lnTo>
                <a:lnTo>
                  <a:pt x="5025" y="1064"/>
                </a:lnTo>
                <a:lnTo>
                  <a:pt x="5136" y="1211"/>
                </a:lnTo>
                <a:lnTo>
                  <a:pt x="5209" y="1394"/>
                </a:lnTo>
                <a:lnTo>
                  <a:pt x="5246" y="1541"/>
                </a:lnTo>
                <a:lnTo>
                  <a:pt x="5282" y="1724"/>
                </a:lnTo>
                <a:lnTo>
                  <a:pt x="5282" y="2091"/>
                </a:lnTo>
                <a:lnTo>
                  <a:pt x="5246" y="2458"/>
                </a:lnTo>
                <a:lnTo>
                  <a:pt x="5209" y="2641"/>
                </a:lnTo>
                <a:lnTo>
                  <a:pt x="4695" y="1761"/>
                </a:lnTo>
                <a:lnTo>
                  <a:pt x="4072" y="550"/>
                </a:lnTo>
                <a:close/>
                <a:moveTo>
                  <a:pt x="1357" y="3008"/>
                </a:moveTo>
                <a:lnTo>
                  <a:pt x="1504" y="3265"/>
                </a:lnTo>
                <a:lnTo>
                  <a:pt x="1614" y="3558"/>
                </a:lnTo>
                <a:lnTo>
                  <a:pt x="1797" y="3852"/>
                </a:lnTo>
                <a:lnTo>
                  <a:pt x="1467" y="3778"/>
                </a:lnTo>
                <a:lnTo>
                  <a:pt x="1137" y="3742"/>
                </a:lnTo>
                <a:lnTo>
                  <a:pt x="1321" y="3118"/>
                </a:lnTo>
                <a:lnTo>
                  <a:pt x="1357" y="3008"/>
                </a:lnTo>
                <a:close/>
                <a:moveTo>
                  <a:pt x="3815" y="550"/>
                </a:moveTo>
                <a:lnTo>
                  <a:pt x="4072" y="1174"/>
                </a:lnTo>
                <a:lnTo>
                  <a:pt x="4329" y="1798"/>
                </a:lnTo>
                <a:lnTo>
                  <a:pt x="4695" y="2531"/>
                </a:lnTo>
                <a:lnTo>
                  <a:pt x="5099" y="3265"/>
                </a:lnTo>
                <a:lnTo>
                  <a:pt x="4989" y="3852"/>
                </a:lnTo>
                <a:lnTo>
                  <a:pt x="4732" y="3191"/>
                </a:lnTo>
                <a:lnTo>
                  <a:pt x="4475" y="2531"/>
                </a:lnTo>
                <a:lnTo>
                  <a:pt x="4255" y="1981"/>
                </a:lnTo>
                <a:lnTo>
                  <a:pt x="4035" y="1467"/>
                </a:lnTo>
                <a:lnTo>
                  <a:pt x="3742" y="880"/>
                </a:lnTo>
                <a:lnTo>
                  <a:pt x="3558" y="587"/>
                </a:lnTo>
                <a:lnTo>
                  <a:pt x="3815" y="550"/>
                </a:lnTo>
                <a:close/>
                <a:moveTo>
                  <a:pt x="1761" y="1724"/>
                </a:moveTo>
                <a:lnTo>
                  <a:pt x="1724" y="1798"/>
                </a:lnTo>
                <a:lnTo>
                  <a:pt x="1761" y="1944"/>
                </a:lnTo>
                <a:lnTo>
                  <a:pt x="1834" y="2018"/>
                </a:lnTo>
                <a:lnTo>
                  <a:pt x="1944" y="2054"/>
                </a:lnTo>
                <a:lnTo>
                  <a:pt x="2054" y="2054"/>
                </a:lnTo>
                <a:lnTo>
                  <a:pt x="2274" y="2531"/>
                </a:lnTo>
                <a:lnTo>
                  <a:pt x="2458" y="2971"/>
                </a:lnTo>
                <a:lnTo>
                  <a:pt x="3008" y="4182"/>
                </a:lnTo>
                <a:lnTo>
                  <a:pt x="3081" y="4329"/>
                </a:lnTo>
                <a:lnTo>
                  <a:pt x="2825" y="4255"/>
                </a:lnTo>
                <a:lnTo>
                  <a:pt x="2458" y="4072"/>
                </a:lnTo>
                <a:lnTo>
                  <a:pt x="2164" y="3742"/>
                </a:lnTo>
                <a:lnTo>
                  <a:pt x="1944" y="3375"/>
                </a:lnTo>
                <a:lnTo>
                  <a:pt x="1724" y="2935"/>
                </a:lnTo>
                <a:lnTo>
                  <a:pt x="1651" y="2715"/>
                </a:lnTo>
                <a:lnTo>
                  <a:pt x="1504" y="2494"/>
                </a:lnTo>
                <a:lnTo>
                  <a:pt x="1724" y="1761"/>
                </a:lnTo>
                <a:lnTo>
                  <a:pt x="1761" y="1724"/>
                </a:lnTo>
                <a:close/>
                <a:moveTo>
                  <a:pt x="2604" y="1174"/>
                </a:moveTo>
                <a:lnTo>
                  <a:pt x="2715" y="1614"/>
                </a:lnTo>
                <a:lnTo>
                  <a:pt x="2861" y="2054"/>
                </a:lnTo>
                <a:lnTo>
                  <a:pt x="3228" y="2898"/>
                </a:lnTo>
                <a:lnTo>
                  <a:pt x="3998" y="4695"/>
                </a:lnTo>
                <a:lnTo>
                  <a:pt x="3632" y="4549"/>
                </a:lnTo>
                <a:lnTo>
                  <a:pt x="3522" y="4365"/>
                </a:lnTo>
                <a:lnTo>
                  <a:pt x="3301" y="3888"/>
                </a:lnTo>
                <a:lnTo>
                  <a:pt x="2861" y="2935"/>
                </a:lnTo>
                <a:lnTo>
                  <a:pt x="2274" y="1834"/>
                </a:lnTo>
                <a:lnTo>
                  <a:pt x="2311" y="1651"/>
                </a:lnTo>
                <a:lnTo>
                  <a:pt x="2421" y="1467"/>
                </a:lnTo>
                <a:lnTo>
                  <a:pt x="2604" y="1174"/>
                </a:lnTo>
                <a:close/>
                <a:moveTo>
                  <a:pt x="3338" y="660"/>
                </a:moveTo>
                <a:lnTo>
                  <a:pt x="3375" y="770"/>
                </a:lnTo>
                <a:lnTo>
                  <a:pt x="3668" y="1467"/>
                </a:lnTo>
                <a:lnTo>
                  <a:pt x="3962" y="2164"/>
                </a:lnTo>
                <a:lnTo>
                  <a:pt x="4182" y="2788"/>
                </a:lnTo>
                <a:lnTo>
                  <a:pt x="4402" y="3412"/>
                </a:lnTo>
                <a:lnTo>
                  <a:pt x="4769" y="4659"/>
                </a:lnTo>
                <a:lnTo>
                  <a:pt x="4732" y="4805"/>
                </a:lnTo>
                <a:lnTo>
                  <a:pt x="4659" y="4805"/>
                </a:lnTo>
                <a:lnTo>
                  <a:pt x="4549" y="4842"/>
                </a:lnTo>
                <a:lnTo>
                  <a:pt x="3668" y="2971"/>
                </a:lnTo>
                <a:lnTo>
                  <a:pt x="3191" y="1981"/>
                </a:lnTo>
                <a:lnTo>
                  <a:pt x="2971" y="1504"/>
                </a:lnTo>
                <a:lnTo>
                  <a:pt x="2788" y="991"/>
                </a:lnTo>
                <a:lnTo>
                  <a:pt x="3045" y="807"/>
                </a:lnTo>
                <a:lnTo>
                  <a:pt x="3338" y="660"/>
                </a:lnTo>
                <a:close/>
                <a:moveTo>
                  <a:pt x="7703" y="4952"/>
                </a:moveTo>
                <a:lnTo>
                  <a:pt x="7960" y="5246"/>
                </a:lnTo>
                <a:lnTo>
                  <a:pt x="7960" y="5246"/>
                </a:lnTo>
                <a:lnTo>
                  <a:pt x="7887" y="5209"/>
                </a:lnTo>
                <a:lnTo>
                  <a:pt x="7593" y="5319"/>
                </a:lnTo>
                <a:lnTo>
                  <a:pt x="7300" y="5466"/>
                </a:lnTo>
                <a:lnTo>
                  <a:pt x="7190" y="5356"/>
                </a:lnTo>
                <a:lnTo>
                  <a:pt x="7080" y="5246"/>
                </a:lnTo>
                <a:lnTo>
                  <a:pt x="7373" y="5099"/>
                </a:lnTo>
                <a:lnTo>
                  <a:pt x="7703" y="4952"/>
                </a:lnTo>
                <a:close/>
                <a:moveTo>
                  <a:pt x="8070" y="5356"/>
                </a:moveTo>
                <a:lnTo>
                  <a:pt x="8180" y="5466"/>
                </a:lnTo>
                <a:lnTo>
                  <a:pt x="7923" y="5576"/>
                </a:lnTo>
                <a:lnTo>
                  <a:pt x="7923" y="5576"/>
                </a:lnTo>
                <a:lnTo>
                  <a:pt x="8033" y="5429"/>
                </a:lnTo>
                <a:lnTo>
                  <a:pt x="8070" y="5356"/>
                </a:lnTo>
                <a:close/>
                <a:moveTo>
                  <a:pt x="7556" y="5612"/>
                </a:moveTo>
                <a:lnTo>
                  <a:pt x="7483" y="5722"/>
                </a:lnTo>
                <a:lnTo>
                  <a:pt x="7483" y="5686"/>
                </a:lnTo>
                <a:lnTo>
                  <a:pt x="7556" y="5612"/>
                </a:lnTo>
                <a:close/>
                <a:moveTo>
                  <a:pt x="8327" y="5649"/>
                </a:moveTo>
                <a:lnTo>
                  <a:pt x="8327" y="5686"/>
                </a:lnTo>
                <a:lnTo>
                  <a:pt x="7850" y="6163"/>
                </a:lnTo>
                <a:lnTo>
                  <a:pt x="7740" y="6016"/>
                </a:lnTo>
                <a:lnTo>
                  <a:pt x="7997" y="5796"/>
                </a:lnTo>
                <a:lnTo>
                  <a:pt x="8327" y="5649"/>
                </a:lnTo>
                <a:close/>
                <a:moveTo>
                  <a:pt x="8437" y="5796"/>
                </a:moveTo>
                <a:lnTo>
                  <a:pt x="8584" y="6053"/>
                </a:lnTo>
                <a:lnTo>
                  <a:pt x="8143" y="6163"/>
                </a:lnTo>
                <a:lnTo>
                  <a:pt x="8437" y="5796"/>
                </a:lnTo>
                <a:close/>
                <a:moveTo>
                  <a:pt x="8437" y="6346"/>
                </a:moveTo>
                <a:lnTo>
                  <a:pt x="8180" y="6676"/>
                </a:lnTo>
                <a:lnTo>
                  <a:pt x="8107" y="6493"/>
                </a:lnTo>
                <a:lnTo>
                  <a:pt x="8437" y="6346"/>
                </a:lnTo>
                <a:close/>
                <a:moveTo>
                  <a:pt x="8767" y="6309"/>
                </a:moveTo>
                <a:lnTo>
                  <a:pt x="8840" y="6419"/>
                </a:lnTo>
                <a:lnTo>
                  <a:pt x="8547" y="6676"/>
                </a:lnTo>
                <a:lnTo>
                  <a:pt x="8767" y="6309"/>
                </a:lnTo>
                <a:close/>
                <a:moveTo>
                  <a:pt x="9024" y="4695"/>
                </a:moveTo>
                <a:lnTo>
                  <a:pt x="9244" y="4732"/>
                </a:lnTo>
                <a:lnTo>
                  <a:pt x="9464" y="4805"/>
                </a:lnTo>
                <a:lnTo>
                  <a:pt x="9647" y="4915"/>
                </a:lnTo>
                <a:lnTo>
                  <a:pt x="9831" y="5062"/>
                </a:lnTo>
                <a:lnTo>
                  <a:pt x="9904" y="5099"/>
                </a:lnTo>
                <a:lnTo>
                  <a:pt x="9941" y="5099"/>
                </a:lnTo>
                <a:lnTo>
                  <a:pt x="10051" y="5209"/>
                </a:lnTo>
                <a:lnTo>
                  <a:pt x="10161" y="5429"/>
                </a:lnTo>
                <a:lnTo>
                  <a:pt x="10198" y="5649"/>
                </a:lnTo>
                <a:lnTo>
                  <a:pt x="10234" y="5869"/>
                </a:lnTo>
                <a:lnTo>
                  <a:pt x="10198" y="6089"/>
                </a:lnTo>
                <a:lnTo>
                  <a:pt x="10161" y="6346"/>
                </a:lnTo>
                <a:lnTo>
                  <a:pt x="10088" y="6566"/>
                </a:lnTo>
                <a:lnTo>
                  <a:pt x="9941" y="7006"/>
                </a:lnTo>
                <a:lnTo>
                  <a:pt x="9904" y="7080"/>
                </a:lnTo>
                <a:lnTo>
                  <a:pt x="9647" y="6676"/>
                </a:lnTo>
                <a:lnTo>
                  <a:pt x="9024" y="5832"/>
                </a:lnTo>
                <a:lnTo>
                  <a:pt x="8620" y="5282"/>
                </a:lnTo>
                <a:lnTo>
                  <a:pt x="8400" y="5025"/>
                </a:lnTo>
                <a:lnTo>
                  <a:pt x="8143" y="4842"/>
                </a:lnTo>
                <a:lnTo>
                  <a:pt x="8584" y="4732"/>
                </a:lnTo>
                <a:lnTo>
                  <a:pt x="8804" y="4695"/>
                </a:lnTo>
                <a:close/>
                <a:moveTo>
                  <a:pt x="1064" y="3962"/>
                </a:moveTo>
                <a:lnTo>
                  <a:pt x="1357" y="4182"/>
                </a:lnTo>
                <a:lnTo>
                  <a:pt x="1651" y="4329"/>
                </a:lnTo>
                <a:lnTo>
                  <a:pt x="2348" y="4585"/>
                </a:lnTo>
                <a:lnTo>
                  <a:pt x="2458" y="4659"/>
                </a:lnTo>
                <a:lnTo>
                  <a:pt x="2494" y="4695"/>
                </a:lnTo>
                <a:lnTo>
                  <a:pt x="2568" y="4732"/>
                </a:lnTo>
                <a:lnTo>
                  <a:pt x="2641" y="4695"/>
                </a:lnTo>
                <a:lnTo>
                  <a:pt x="4329" y="5319"/>
                </a:lnTo>
                <a:lnTo>
                  <a:pt x="4329" y="5356"/>
                </a:lnTo>
                <a:lnTo>
                  <a:pt x="4292" y="5319"/>
                </a:lnTo>
                <a:lnTo>
                  <a:pt x="3888" y="5172"/>
                </a:lnTo>
                <a:lnTo>
                  <a:pt x="3705" y="5136"/>
                </a:lnTo>
                <a:lnTo>
                  <a:pt x="3485" y="5099"/>
                </a:lnTo>
                <a:lnTo>
                  <a:pt x="3448" y="5136"/>
                </a:lnTo>
                <a:lnTo>
                  <a:pt x="3411" y="5172"/>
                </a:lnTo>
                <a:lnTo>
                  <a:pt x="3448" y="5246"/>
                </a:lnTo>
                <a:lnTo>
                  <a:pt x="3595" y="5392"/>
                </a:lnTo>
                <a:lnTo>
                  <a:pt x="3852" y="5539"/>
                </a:lnTo>
                <a:lnTo>
                  <a:pt x="4108" y="5686"/>
                </a:lnTo>
                <a:lnTo>
                  <a:pt x="4402" y="5759"/>
                </a:lnTo>
                <a:lnTo>
                  <a:pt x="4365" y="5906"/>
                </a:lnTo>
                <a:lnTo>
                  <a:pt x="4035" y="5906"/>
                </a:lnTo>
                <a:lnTo>
                  <a:pt x="3742" y="5869"/>
                </a:lnTo>
                <a:lnTo>
                  <a:pt x="3411" y="5759"/>
                </a:lnTo>
                <a:lnTo>
                  <a:pt x="3228" y="5686"/>
                </a:lnTo>
                <a:lnTo>
                  <a:pt x="3191" y="5612"/>
                </a:lnTo>
                <a:lnTo>
                  <a:pt x="3155" y="5576"/>
                </a:lnTo>
                <a:lnTo>
                  <a:pt x="3118" y="5539"/>
                </a:lnTo>
                <a:lnTo>
                  <a:pt x="3081" y="5502"/>
                </a:lnTo>
                <a:lnTo>
                  <a:pt x="3045" y="5502"/>
                </a:lnTo>
                <a:lnTo>
                  <a:pt x="3008" y="5539"/>
                </a:lnTo>
                <a:lnTo>
                  <a:pt x="2971" y="5649"/>
                </a:lnTo>
                <a:lnTo>
                  <a:pt x="2971" y="5722"/>
                </a:lnTo>
                <a:lnTo>
                  <a:pt x="3008" y="5796"/>
                </a:lnTo>
                <a:lnTo>
                  <a:pt x="3045" y="5869"/>
                </a:lnTo>
                <a:lnTo>
                  <a:pt x="3191" y="6016"/>
                </a:lnTo>
                <a:lnTo>
                  <a:pt x="3338" y="6126"/>
                </a:lnTo>
                <a:lnTo>
                  <a:pt x="3522" y="6199"/>
                </a:lnTo>
                <a:lnTo>
                  <a:pt x="3742" y="6273"/>
                </a:lnTo>
                <a:lnTo>
                  <a:pt x="3962" y="6309"/>
                </a:lnTo>
                <a:lnTo>
                  <a:pt x="4182" y="6309"/>
                </a:lnTo>
                <a:lnTo>
                  <a:pt x="3962" y="6676"/>
                </a:lnTo>
                <a:lnTo>
                  <a:pt x="3742" y="6603"/>
                </a:lnTo>
                <a:lnTo>
                  <a:pt x="3228" y="6456"/>
                </a:lnTo>
                <a:lnTo>
                  <a:pt x="2971" y="6419"/>
                </a:lnTo>
                <a:lnTo>
                  <a:pt x="2715" y="6383"/>
                </a:lnTo>
                <a:lnTo>
                  <a:pt x="2641" y="6383"/>
                </a:lnTo>
                <a:lnTo>
                  <a:pt x="2641" y="6456"/>
                </a:lnTo>
                <a:lnTo>
                  <a:pt x="2641" y="6493"/>
                </a:lnTo>
                <a:lnTo>
                  <a:pt x="2678" y="6529"/>
                </a:lnTo>
                <a:lnTo>
                  <a:pt x="2861" y="6676"/>
                </a:lnTo>
                <a:lnTo>
                  <a:pt x="3081" y="6786"/>
                </a:lnTo>
                <a:lnTo>
                  <a:pt x="3522" y="6970"/>
                </a:lnTo>
                <a:lnTo>
                  <a:pt x="3742" y="7080"/>
                </a:lnTo>
                <a:lnTo>
                  <a:pt x="3632" y="7226"/>
                </a:lnTo>
                <a:lnTo>
                  <a:pt x="3522" y="7336"/>
                </a:lnTo>
                <a:lnTo>
                  <a:pt x="2935" y="7080"/>
                </a:lnTo>
                <a:lnTo>
                  <a:pt x="2311" y="6823"/>
                </a:lnTo>
                <a:lnTo>
                  <a:pt x="2238" y="6823"/>
                </a:lnTo>
                <a:lnTo>
                  <a:pt x="2201" y="6860"/>
                </a:lnTo>
                <a:lnTo>
                  <a:pt x="2201" y="6896"/>
                </a:lnTo>
                <a:lnTo>
                  <a:pt x="2201" y="6970"/>
                </a:lnTo>
                <a:lnTo>
                  <a:pt x="2458" y="7190"/>
                </a:lnTo>
                <a:lnTo>
                  <a:pt x="2678" y="7410"/>
                </a:lnTo>
                <a:lnTo>
                  <a:pt x="2971" y="7557"/>
                </a:lnTo>
                <a:lnTo>
                  <a:pt x="3265" y="7703"/>
                </a:lnTo>
                <a:lnTo>
                  <a:pt x="2971" y="7960"/>
                </a:lnTo>
                <a:lnTo>
                  <a:pt x="2641" y="7960"/>
                </a:lnTo>
                <a:lnTo>
                  <a:pt x="2311" y="7887"/>
                </a:lnTo>
                <a:lnTo>
                  <a:pt x="1981" y="7777"/>
                </a:lnTo>
                <a:lnTo>
                  <a:pt x="1871" y="7777"/>
                </a:lnTo>
                <a:lnTo>
                  <a:pt x="1834" y="7813"/>
                </a:lnTo>
                <a:lnTo>
                  <a:pt x="1797" y="7850"/>
                </a:lnTo>
                <a:lnTo>
                  <a:pt x="1797" y="7923"/>
                </a:lnTo>
                <a:lnTo>
                  <a:pt x="1834" y="8070"/>
                </a:lnTo>
                <a:lnTo>
                  <a:pt x="1944" y="8143"/>
                </a:lnTo>
                <a:lnTo>
                  <a:pt x="2091" y="8217"/>
                </a:lnTo>
                <a:lnTo>
                  <a:pt x="2238" y="8290"/>
                </a:lnTo>
                <a:lnTo>
                  <a:pt x="2348" y="8327"/>
                </a:lnTo>
                <a:lnTo>
                  <a:pt x="2164" y="8364"/>
                </a:lnTo>
                <a:lnTo>
                  <a:pt x="1944" y="8364"/>
                </a:lnTo>
                <a:lnTo>
                  <a:pt x="1761" y="8327"/>
                </a:lnTo>
                <a:lnTo>
                  <a:pt x="1541" y="8253"/>
                </a:lnTo>
                <a:lnTo>
                  <a:pt x="1247" y="8070"/>
                </a:lnTo>
                <a:lnTo>
                  <a:pt x="1027" y="7850"/>
                </a:lnTo>
                <a:lnTo>
                  <a:pt x="844" y="7593"/>
                </a:lnTo>
                <a:lnTo>
                  <a:pt x="697" y="7300"/>
                </a:lnTo>
                <a:lnTo>
                  <a:pt x="624" y="6970"/>
                </a:lnTo>
                <a:lnTo>
                  <a:pt x="550" y="6676"/>
                </a:lnTo>
                <a:lnTo>
                  <a:pt x="550" y="6346"/>
                </a:lnTo>
                <a:lnTo>
                  <a:pt x="550" y="6016"/>
                </a:lnTo>
                <a:lnTo>
                  <a:pt x="624" y="5502"/>
                </a:lnTo>
                <a:lnTo>
                  <a:pt x="734" y="4989"/>
                </a:lnTo>
                <a:lnTo>
                  <a:pt x="1064" y="3962"/>
                </a:lnTo>
                <a:close/>
                <a:moveTo>
                  <a:pt x="6786" y="5429"/>
                </a:moveTo>
                <a:lnTo>
                  <a:pt x="6860" y="5649"/>
                </a:lnTo>
                <a:lnTo>
                  <a:pt x="6970" y="5832"/>
                </a:lnTo>
                <a:lnTo>
                  <a:pt x="7006" y="5906"/>
                </a:lnTo>
                <a:lnTo>
                  <a:pt x="7043" y="5979"/>
                </a:lnTo>
                <a:lnTo>
                  <a:pt x="7116" y="6016"/>
                </a:lnTo>
                <a:lnTo>
                  <a:pt x="7813" y="7006"/>
                </a:lnTo>
                <a:lnTo>
                  <a:pt x="8143" y="7520"/>
                </a:lnTo>
                <a:lnTo>
                  <a:pt x="8143" y="7667"/>
                </a:lnTo>
                <a:lnTo>
                  <a:pt x="8143" y="7740"/>
                </a:lnTo>
                <a:lnTo>
                  <a:pt x="8217" y="7813"/>
                </a:lnTo>
                <a:lnTo>
                  <a:pt x="8290" y="7850"/>
                </a:lnTo>
                <a:lnTo>
                  <a:pt x="8363" y="7850"/>
                </a:lnTo>
                <a:lnTo>
                  <a:pt x="8400" y="7813"/>
                </a:lnTo>
                <a:lnTo>
                  <a:pt x="8510" y="7887"/>
                </a:lnTo>
                <a:lnTo>
                  <a:pt x="8584" y="7923"/>
                </a:lnTo>
                <a:lnTo>
                  <a:pt x="8694" y="7960"/>
                </a:lnTo>
                <a:lnTo>
                  <a:pt x="8767" y="7923"/>
                </a:lnTo>
                <a:lnTo>
                  <a:pt x="8877" y="7997"/>
                </a:lnTo>
                <a:lnTo>
                  <a:pt x="8987" y="7997"/>
                </a:lnTo>
                <a:lnTo>
                  <a:pt x="9060" y="8033"/>
                </a:lnTo>
                <a:lnTo>
                  <a:pt x="9134" y="7997"/>
                </a:lnTo>
                <a:lnTo>
                  <a:pt x="9207" y="7923"/>
                </a:lnTo>
                <a:lnTo>
                  <a:pt x="9207" y="7813"/>
                </a:lnTo>
                <a:lnTo>
                  <a:pt x="9207" y="7740"/>
                </a:lnTo>
                <a:lnTo>
                  <a:pt x="9134" y="7667"/>
                </a:lnTo>
                <a:lnTo>
                  <a:pt x="9170" y="7557"/>
                </a:lnTo>
                <a:lnTo>
                  <a:pt x="9207" y="7483"/>
                </a:lnTo>
                <a:lnTo>
                  <a:pt x="9244" y="7410"/>
                </a:lnTo>
                <a:lnTo>
                  <a:pt x="9244" y="7373"/>
                </a:lnTo>
                <a:lnTo>
                  <a:pt x="9207" y="7300"/>
                </a:lnTo>
                <a:lnTo>
                  <a:pt x="9170" y="7263"/>
                </a:lnTo>
                <a:lnTo>
                  <a:pt x="9134" y="7226"/>
                </a:lnTo>
                <a:lnTo>
                  <a:pt x="8987" y="7226"/>
                </a:lnTo>
                <a:lnTo>
                  <a:pt x="8694" y="7336"/>
                </a:lnTo>
                <a:lnTo>
                  <a:pt x="8694" y="7300"/>
                </a:lnTo>
                <a:lnTo>
                  <a:pt x="8877" y="7153"/>
                </a:lnTo>
                <a:lnTo>
                  <a:pt x="9060" y="6970"/>
                </a:lnTo>
                <a:lnTo>
                  <a:pt x="9134" y="6860"/>
                </a:lnTo>
                <a:lnTo>
                  <a:pt x="9244" y="7043"/>
                </a:lnTo>
                <a:lnTo>
                  <a:pt x="9501" y="7446"/>
                </a:lnTo>
                <a:lnTo>
                  <a:pt x="9537" y="7593"/>
                </a:lnTo>
                <a:lnTo>
                  <a:pt x="9317" y="7887"/>
                </a:lnTo>
                <a:lnTo>
                  <a:pt x="9024" y="8143"/>
                </a:lnTo>
                <a:lnTo>
                  <a:pt x="8730" y="8364"/>
                </a:lnTo>
                <a:lnTo>
                  <a:pt x="8400" y="8547"/>
                </a:lnTo>
                <a:lnTo>
                  <a:pt x="8070" y="8657"/>
                </a:lnTo>
                <a:lnTo>
                  <a:pt x="7703" y="8694"/>
                </a:lnTo>
                <a:lnTo>
                  <a:pt x="7520" y="8694"/>
                </a:lnTo>
                <a:lnTo>
                  <a:pt x="7373" y="8657"/>
                </a:lnTo>
                <a:lnTo>
                  <a:pt x="7190" y="8620"/>
                </a:lnTo>
                <a:lnTo>
                  <a:pt x="7006" y="8547"/>
                </a:lnTo>
                <a:lnTo>
                  <a:pt x="6823" y="8437"/>
                </a:lnTo>
                <a:lnTo>
                  <a:pt x="6676" y="8290"/>
                </a:lnTo>
                <a:lnTo>
                  <a:pt x="6419" y="7997"/>
                </a:lnTo>
                <a:lnTo>
                  <a:pt x="6199" y="7667"/>
                </a:lnTo>
                <a:lnTo>
                  <a:pt x="6053" y="7300"/>
                </a:lnTo>
                <a:lnTo>
                  <a:pt x="6016" y="6896"/>
                </a:lnTo>
                <a:lnTo>
                  <a:pt x="6016" y="6676"/>
                </a:lnTo>
                <a:lnTo>
                  <a:pt x="6053" y="6493"/>
                </a:lnTo>
                <a:lnTo>
                  <a:pt x="6089" y="6309"/>
                </a:lnTo>
                <a:lnTo>
                  <a:pt x="6163" y="6126"/>
                </a:lnTo>
                <a:lnTo>
                  <a:pt x="6273" y="5943"/>
                </a:lnTo>
                <a:lnTo>
                  <a:pt x="6383" y="5759"/>
                </a:lnTo>
                <a:lnTo>
                  <a:pt x="6566" y="5576"/>
                </a:lnTo>
                <a:lnTo>
                  <a:pt x="6786" y="5429"/>
                </a:lnTo>
                <a:close/>
                <a:moveTo>
                  <a:pt x="3852" y="0"/>
                </a:moveTo>
                <a:lnTo>
                  <a:pt x="3522" y="37"/>
                </a:lnTo>
                <a:lnTo>
                  <a:pt x="3191" y="110"/>
                </a:lnTo>
                <a:lnTo>
                  <a:pt x="2898" y="257"/>
                </a:lnTo>
                <a:lnTo>
                  <a:pt x="2604" y="440"/>
                </a:lnTo>
                <a:lnTo>
                  <a:pt x="2348" y="660"/>
                </a:lnTo>
                <a:lnTo>
                  <a:pt x="2091" y="660"/>
                </a:lnTo>
                <a:lnTo>
                  <a:pt x="1871" y="734"/>
                </a:lnTo>
                <a:lnTo>
                  <a:pt x="1687" y="880"/>
                </a:lnTo>
                <a:lnTo>
                  <a:pt x="1541" y="1064"/>
                </a:lnTo>
                <a:lnTo>
                  <a:pt x="1394" y="1284"/>
                </a:lnTo>
                <a:lnTo>
                  <a:pt x="1321" y="1504"/>
                </a:lnTo>
                <a:lnTo>
                  <a:pt x="1137" y="1944"/>
                </a:lnTo>
                <a:lnTo>
                  <a:pt x="660" y="3522"/>
                </a:lnTo>
                <a:lnTo>
                  <a:pt x="404" y="4292"/>
                </a:lnTo>
                <a:lnTo>
                  <a:pt x="183" y="5062"/>
                </a:lnTo>
                <a:lnTo>
                  <a:pt x="37" y="5759"/>
                </a:lnTo>
                <a:lnTo>
                  <a:pt x="0" y="6126"/>
                </a:lnTo>
                <a:lnTo>
                  <a:pt x="0" y="6456"/>
                </a:lnTo>
                <a:lnTo>
                  <a:pt x="0" y="6786"/>
                </a:lnTo>
                <a:lnTo>
                  <a:pt x="73" y="7153"/>
                </a:lnTo>
                <a:lnTo>
                  <a:pt x="183" y="7483"/>
                </a:lnTo>
                <a:lnTo>
                  <a:pt x="330" y="7813"/>
                </a:lnTo>
                <a:lnTo>
                  <a:pt x="477" y="8033"/>
                </a:lnTo>
                <a:lnTo>
                  <a:pt x="660" y="8253"/>
                </a:lnTo>
                <a:lnTo>
                  <a:pt x="880" y="8474"/>
                </a:lnTo>
                <a:lnTo>
                  <a:pt x="1101" y="8657"/>
                </a:lnTo>
                <a:lnTo>
                  <a:pt x="1357" y="8767"/>
                </a:lnTo>
                <a:lnTo>
                  <a:pt x="1651" y="8877"/>
                </a:lnTo>
                <a:lnTo>
                  <a:pt x="1908" y="8914"/>
                </a:lnTo>
                <a:lnTo>
                  <a:pt x="2201" y="8950"/>
                </a:lnTo>
                <a:lnTo>
                  <a:pt x="2458" y="8914"/>
                </a:lnTo>
                <a:lnTo>
                  <a:pt x="2678" y="8840"/>
                </a:lnTo>
                <a:lnTo>
                  <a:pt x="2898" y="8730"/>
                </a:lnTo>
                <a:lnTo>
                  <a:pt x="3081" y="8620"/>
                </a:lnTo>
                <a:lnTo>
                  <a:pt x="3448" y="8290"/>
                </a:lnTo>
                <a:lnTo>
                  <a:pt x="3778" y="7923"/>
                </a:lnTo>
                <a:lnTo>
                  <a:pt x="3815" y="7960"/>
                </a:lnTo>
                <a:lnTo>
                  <a:pt x="3925" y="7960"/>
                </a:lnTo>
                <a:lnTo>
                  <a:pt x="4035" y="7887"/>
                </a:lnTo>
                <a:lnTo>
                  <a:pt x="4108" y="7813"/>
                </a:lnTo>
                <a:lnTo>
                  <a:pt x="4108" y="7740"/>
                </a:lnTo>
                <a:lnTo>
                  <a:pt x="4072" y="7593"/>
                </a:lnTo>
                <a:lnTo>
                  <a:pt x="4182" y="7446"/>
                </a:lnTo>
                <a:lnTo>
                  <a:pt x="4512" y="6896"/>
                </a:lnTo>
                <a:lnTo>
                  <a:pt x="4769" y="6309"/>
                </a:lnTo>
                <a:lnTo>
                  <a:pt x="5025" y="5722"/>
                </a:lnTo>
                <a:lnTo>
                  <a:pt x="5209" y="5099"/>
                </a:lnTo>
                <a:lnTo>
                  <a:pt x="5246" y="5062"/>
                </a:lnTo>
                <a:lnTo>
                  <a:pt x="5282" y="4989"/>
                </a:lnTo>
                <a:lnTo>
                  <a:pt x="5282" y="4915"/>
                </a:lnTo>
                <a:lnTo>
                  <a:pt x="5466" y="4292"/>
                </a:lnTo>
                <a:lnTo>
                  <a:pt x="5612" y="3632"/>
                </a:lnTo>
                <a:lnTo>
                  <a:pt x="5722" y="2971"/>
                </a:lnTo>
                <a:lnTo>
                  <a:pt x="5796" y="2311"/>
                </a:lnTo>
                <a:lnTo>
                  <a:pt x="5832" y="1981"/>
                </a:lnTo>
                <a:lnTo>
                  <a:pt x="5796" y="1651"/>
                </a:lnTo>
                <a:lnTo>
                  <a:pt x="5759" y="1357"/>
                </a:lnTo>
                <a:lnTo>
                  <a:pt x="5649" y="1064"/>
                </a:lnTo>
                <a:lnTo>
                  <a:pt x="5539" y="807"/>
                </a:lnTo>
                <a:lnTo>
                  <a:pt x="5356" y="587"/>
                </a:lnTo>
                <a:lnTo>
                  <a:pt x="5099" y="367"/>
                </a:lnTo>
                <a:lnTo>
                  <a:pt x="4842" y="184"/>
                </a:lnTo>
                <a:lnTo>
                  <a:pt x="4512" y="73"/>
                </a:lnTo>
                <a:lnTo>
                  <a:pt x="4182" y="0"/>
                </a:lnTo>
                <a:close/>
                <a:moveTo>
                  <a:pt x="8730" y="3962"/>
                </a:moveTo>
                <a:lnTo>
                  <a:pt x="8584" y="4072"/>
                </a:lnTo>
                <a:lnTo>
                  <a:pt x="8437" y="4182"/>
                </a:lnTo>
                <a:lnTo>
                  <a:pt x="8327" y="4329"/>
                </a:lnTo>
                <a:lnTo>
                  <a:pt x="7887" y="4439"/>
                </a:lnTo>
                <a:lnTo>
                  <a:pt x="7336" y="4585"/>
                </a:lnTo>
                <a:lnTo>
                  <a:pt x="6786" y="4842"/>
                </a:lnTo>
                <a:lnTo>
                  <a:pt x="6566" y="4989"/>
                </a:lnTo>
                <a:lnTo>
                  <a:pt x="6309" y="5172"/>
                </a:lnTo>
                <a:lnTo>
                  <a:pt x="6089" y="5356"/>
                </a:lnTo>
                <a:lnTo>
                  <a:pt x="5906" y="5576"/>
                </a:lnTo>
                <a:lnTo>
                  <a:pt x="5759" y="5796"/>
                </a:lnTo>
                <a:lnTo>
                  <a:pt x="5612" y="6053"/>
                </a:lnTo>
                <a:lnTo>
                  <a:pt x="5539" y="6309"/>
                </a:lnTo>
                <a:lnTo>
                  <a:pt x="5502" y="6603"/>
                </a:lnTo>
                <a:lnTo>
                  <a:pt x="5466" y="6860"/>
                </a:lnTo>
                <a:lnTo>
                  <a:pt x="5502" y="7116"/>
                </a:lnTo>
                <a:lnTo>
                  <a:pt x="5539" y="7373"/>
                </a:lnTo>
                <a:lnTo>
                  <a:pt x="5612" y="7630"/>
                </a:lnTo>
                <a:lnTo>
                  <a:pt x="5722" y="7887"/>
                </a:lnTo>
                <a:lnTo>
                  <a:pt x="5869" y="8107"/>
                </a:lnTo>
                <a:lnTo>
                  <a:pt x="6016" y="8327"/>
                </a:lnTo>
                <a:lnTo>
                  <a:pt x="6199" y="8547"/>
                </a:lnTo>
                <a:lnTo>
                  <a:pt x="6419" y="8730"/>
                </a:lnTo>
                <a:lnTo>
                  <a:pt x="6639" y="8914"/>
                </a:lnTo>
                <a:lnTo>
                  <a:pt x="6860" y="9060"/>
                </a:lnTo>
                <a:lnTo>
                  <a:pt x="7116" y="9170"/>
                </a:lnTo>
                <a:lnTo>
                  <a:pt x="7410" y="9244"/>
                </a:lnTo>
                <a:lnTo>
                  <a:pt x="7703" y="9281"/>
                </a:lnTo>
                <a:lnTo>
                  <a:pt x="8033" y="9244"/>
                </a:lnTo>
                <a:lnTo>
                  <a:pt x="8327" y="9170"/>
                </a:lnTo>
                <a:lnTo>
                  <a:pt x="8620" y="9024"/>
                </a:lnTo>
                <a:lnTo>
                  <a:pt x="8877" y="8877"/>
                </a:lnTo>
                <a:lnTo>
                  <a:pt x="9391" y="8547"/>
                </a:lnTo>
                <a:lnTo>
                  <a:pt x="9611" y="8364"/>
                </a:lnTo>
                <a:lnTo>
                  <a:pt x="9794" y="8143"/>
                </a:lnTo>
                <a:lnTo>
                  <a:pt x="9977" y="7923"/>
                </a:lnTo>
                <a:lnTo>
                  <a:pt x="10161" y="7703"/>
                </a:lnTo>
                <a:lnTo>
                  <a:pt x="10418" y="7190"/>
                </a:lnTo>
                <a:lnTo>
                  <a:pt x="10638" y="6676"/>
                </a:lnTo>
                <a:lnTo>
                  <a:pt x="10711" y="6346"/>
                </a:lnTo>
                <a:lnTo>
                  <a:pt x="10748" y="6053"/>
                </a:lnTo>
                <a:lnTo>
                  <a:pt x="10748" y="5722"/>
                </a:lnTo>
                <a:lnTo>
                  <a:pt x="10711" y="5466"/>
                </a:lnTo>
                <a:lnTo>
                  <a:pt x="10601" y="5172"/>
                </a:lnTo>
                <a:lnTo>
                  <a:pt x="10454" y="4915"/>
                </a:lnTo>
                <a:lnTo>
                  <a:pt x="10271" y="4659"/>
                </a:lnTo>
                <a:lnTo>
                  <a:pt x="10051" y="4439"/>
                </a:lnTo>
                <a:lnTo>
                  <a:pt x="9794" y="4255"/>
                </a:lnTo>
                <a:lnTo>
                  <a:pt x="9537" y="4108"/>
                </a:lnTo>
                <a:lnTo>
                  <a:pt x="9244" y="3998"/>
                </a:lnTo>
                <a:lnTo>
                  <a:pt x="8950" y="3962"/>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187" name="Google Shape;187;p2"/>
          <p:cNvSpPr/>
          <p:nvPr/>
        </p:nvSpPr>
        <p:spPr>
          <a:xfrm>
            <a:off x="7518184" y="3966329"/>
            <a:ext cx="846269" cy="598458"/>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3C78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188" name="Google Shape;188;p2"/>
          <p:cNvSpPr/>
          <p:nvPr/>
        </p:nvSpPr>
        <p:spPr>
          <a:xfrm rot="-5400000">
            <a:off x="6496794" y="3021441"/>
            <a:ext cx="493819" cy="631536"/>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3C78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189" name="Google Shape;189;p2"/>
          <p:cNvSpPr/>
          <p:nvPr/>
        </p:nvSpPr>
        <p:spPr>
          <a:xfrm>
            <a:off x="6453205" y="3705907"/>
            <a:ext cx="666366" cy="752689"/>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190" name="Google Shape;190;p2"/>
          <p:cNvSpPr/>
          <p:nvPr/>
        </p:nvSpPr>
        <p:spPr>
          <a:xfrm>
            <a:off x="1866011" y="4742879"/>
            <a:ext cx="681078" cy="455287"/>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191" name="Google Shape;191;p2"/>
          <p:cNvSpPr/>
          <p:nvPr/>
        </p:nvSpPr>
        <p:spPr>
          <a:xfrm>
            <a:off x="6669805" y="4614395"/>
            <a:ext cx="308462" cy="330481"/>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spTree>
      <p:nvGrpSpPr>
        <p:cNvPr id="192" name="Shape 192"/>
        <p:cNvGrpSpPr/>
        <p:nvPr/>
      </p:nvGrpSpPr>
      <p:grpSpPr>
        <a:xfrm>
          <a:off x="0" y="0"/>
          <a:ext cx="0" cy="0"/>
          <a:chOff x="0" y="0"/>
          <a:chExt cx="0" cy="0"/>
        </a:xfrm>
      </p:grpSpPr>
      <p:sp>
        <p:nvSpPr>
          <p:cNvPr id="193" name="Google Shape;193;p3"/>
          <p:cNvSpPr txBox="1"/>
          <p:nvPr>
            <p:ph type="ctrTitle"/>
          </p:nvPr>
        </p:nvSpPr>
        <p:spPr>
          <a:xfrm>
            <a:off x="3210935" y="1661762"/>
            <a:ext cx="5301600" cy="1159800"/>
          </a:xfrm>
          <a:prstGeom prst="rect">
            <a:avLst/>
          </a:prstGeom>
        </p:spPr>
        <p:txBody>
          <a:bodyPr anchorCtr="0" anchor="b" bIns="91425" lIns="91425" spcFirstLastPara="1" rIns="91425" wrap="square" tIns="91425">
            <a:noAutofit/>
          </a:bodyPr>
          <a:lstStyle>
            <a:lvl1pPr lvl="0" rtl="0" algn="r">
              <a:spcBef>
                <a:spcPts val="0"/>
              </a:spcBef>
              <a:spcAft>
                <a:spcPts val="0"/>
              </a:spcAft>
              <a:buSzPts val="3700"/>
              <a:buNone/>
              <a:defRPr b="0" sz="3700"/>
            </a:lvl1pPr>
            <a:lvl2pPr lvl="1" rtl="0" algn="r">
              <a:spcBef>
                <a:spcPts val="0"/>
              </a:spcBef>
              <a:spcAft>
                <a:spcPts val="0"/>
              </a:spcAft>
              <a:buSzPts val="3700"/>
              <a:buNone/>
              <a:defRPr b="0" sz="3700"/>
            </a:lvl2pPr>
            <a:lvl3pPr lvl="2" rtl="0" algn="r">
              <a:spcBef>
                <a:spcPts val="0"/>
              </a:spcBef>
              <a:spcAft>
                <a:spcPts val="0"/>
              </a:spcAft>
              <a:buSzPts val="3700"/>
              <a:buNone/>
              <a:defRPr b="0" sz="3700"/>
            </a:lvl3pPr>
            <a:lvl4pPr lvl="3" rtl="0" algn="r">
              <a:spcBef>
                <a:spcPts val="0"/>
              </a:spcBef>
              <a:spcAft>
                <a:spcPts val="0"/>
              </a:spcAft>
              <a:buSzPts val="3700"/>
              <a:buNone/>
              <a:defRPr b="0" sz="3700"/>
            </a:lvl4pPr>
            <a:lvl5pPr lvl="4" rtl="0" algn="r">
              <a:spcBef>
                <a:spcPts val="0"/>
              </a:spcBef>
              <a:spcAft>
                <a:spcPts val="0"/>
              </a:spcAft>
              <a:buSzPts val="3700"/>
              <a:buNone/>
              <a:defRPr b="0" sz="3700"/>
            </a:lvl5pPr>
            <a:lvl6pPr lvl="5" rtl="0" algn="r">
              <a:spcBef>
                <a:spcPts val="0"/>
              </a:spcBef>
              <a:spcAft>
                <a:spcPts val="0"/>
              </a:spcAft>
              <a:buSzPts val="3700"/>
              <a:buNone/>
              <a:defRPr b="0" sz="3700"/>
            </a:lvl6pPr>
            <a:lvl7pPr lvl="6" rtl="0" algn="r">
              <a:spcBef>
                <a:spcPts val="0"/>
              </a:spcBef>
              <a:spcAft>
                <a:spcPts val="0"/>
              </a:spcAft>
              <a:buSzPts val="3700"/>
              <a:buNone/>
              <a:defRPr b="0" sz="3700"/>
            </a:lvl7pPr>
            <a:lvl8pPr lvl="7" rtl="0" algn="r">
              <a:spcBef>
                <a:spcPts val="0"/>
              </a:spcBef>
              <a:spcAft>
                <a:spcPts val="0"/>
              </a:spcAft>
              <a:buSzPts val="3700"/>
              <a:buNone/>
              <a:defRPr b="0" sz="3700"/>
            </a:lvl8pPr>
            <a:lvl9pPr lvl="8" rtl="0" algn="r">
              <a:spcBef>
                <a:spcPts val="0"/>
              </a:spcBef>
              <a:spcAft>
                <a:spcPts val="0"/>
              </a:spcAft>
              <a:buSzPts val="3700"/>
              <a:buNone/>
              <a:defRPr b="0" sz="3700"/>
            </a:lvl9pPr>
          </a:lstStyle>
          <a:p/>
        </p:txBody>
      </p:sp>
      <p:sp>
        <p:nvSpPr>
          <p:cNvPr id="194" name="Google Shape;194;p3"/>
          <p:cNvSpPr txBox="1"/>
          <p:nvPr>
            <p:ph idx="1" type="subTitle"/>
          </p:nvPr>
        </p:nvSpPr>
        <p:spPr>
          <a:xfrm>
            <a:off x="3210885" y="2864177"/>
            <a:ext cx="5301600" cy="784800"/>
          </a:xfrm>
          <a:prstGeom prst="rect">
            <a:avLst/>
          </a:prstGeom>
        </p:spPr>
        <p:txBody>
          <a:bodyPr anchorCtr="0" anchor="t" bIns="91425" lIns="91425" spcFirstLastPara="1" rIns="91425" wrap="square" tIns="91425">
            <a:noAutofit/>
          </a:bodyPr>
          <a:lstStyle>
            <a:lvl1pPr lvl="0" rtl="0" algn="r">
              <a:spcBef>
                <a:spcPts val="0"/>
              </a:spcBef>
              <a:spcAft>
                <a:spcPts val="0"/>
              </a:spcAft>
              <a:buClr>
                <a:srgbClr val="1C4587"/>
              </a:buClr>
              <a:buSzPts val="2600"/>
              <a:buNone/>
              <a:defRPr>
                <a:solidFill>
                  <a:srgbClr val="1C4587"/>
                </a:solidFill>
              </a:defRPr>
            </a:lvl1pPr>
            <a:lvl2pPr lvl="1" rtl="0" algn="r">
              <a:spcBef>
                <a:spcPts val="0"/>
              </a:spcBef>
              <a:spcAft>
                <a:spcPts val="0"/>
              </a:spcAft>
              <a:buClr>
                <a:srgbClr val="1C4587"/>
              </a:buClr>
              <a:buSzPts val="3000"/>
              <a:buNone/>
              <a:defRPr sz="3000">
                <a:solidFill>
                  <a:srgbClr val="1C4587"/>
                </a:solidFill>
              </a:defRPr>
            </a:lvl2pPr>
            <a:lvl3pPr lvl="2" rtl="0" algn="r">
              <a:spcBef>
                <a:spcPts val="0"/>
              </a:spcBef>
              <a:spcAft>
                <a:spcPts val="0"/>
              </a:spcAft>
              <a:buClr>
                <a:srgbClr val="1C4587"/>
              </a:buClr>
              <a:buSzPts val="3000"/>
              <a:buNone/>
              <a:defRPr sz="3000">
                <a:solidFill>
                  <a:srgbClr val="1C4587"/>
                </a:solidFill>
              </a:defRPr>
            </a:lvl3pPr>
            <a:lvl4pPr lvl="3" rtl="0" algn="r">
              <a:spcBef>
                <a:spcPts val="0"/>
              </a:spcBef>
              <a:spcAft>
                <a:spcPts val="0"/>
              </a:spcAft>
              <a:buClr>
                <a:srgbClr val="1C4587"/>
              </a:buClr>
              <a:buSzPts val="3000"/>
              <a:buNone/>
              <a:defRPr sz="3000">
                <a:solidFill>
                  <a:srgbClr val="1C4587"/>
                </a:solidFill>
              </a:defRPr>
            </a:lvl4pPr>
            <a:lvl5pPr lvl="4" rtl="0" algn="r">
              <a:spcBef>
                <a:spcPts val="0"/>
              </a:spcBef>
              <a:spcAft>
                <a:spcPts val="0"/>
              </a:spcAft>
              <a:buClr>
                <a:srgbClr val="1C4587"/>
              </a:buClr>
              <a:buSzPts val="3000"/>
              <a:buNone/>
              <a:defRPr sz="3000">
                <a:solidFill>
                  <a:srgbClr val="1C4587"/>
                </a:solidFill>
              </a:defRPr>
            </a:lvl5pPr>
            <a:lvl6pPr lvl="5" rtl="0" algn="r">
              <a:spcBef>
                <a:spcPts val="0"/>
              </a:spcBef>
              <a:spcAft>
                <a:spcPts val="0"/>
              </a:spcAft>
              <a:buClr>
                <a:srgbClr val="1C4587"/>
              </a:buClr>
              <a:buSzPts val="3000"/>
              <a:buNone/>
              <a:defRPr sz="3000">
                <a:solidFill>
                  <a:srgbClr val="1C4587"/>
                </a:solidFill>
              </a:defRPr>
            </a:lvl6pPr>
            <a:lvl7pPr lvl="6" rtl="0" algn="r">
              <a:spcBef>
                <a:spcPts val="0"/>
              </a:spcBef>
              <a:spcAft>
                <a:spcPts val="0"/>
              </a:spcAft>
              <a:buClr>
                <a:srgbClr val="1C4587"/>
              </a:buClr>
              <a:buSzPts val="3000"/>
              <a:buNone/>
              <a:defRPr sz="3000">
                <a:solidFill>
                  <a:srgbClr val="1C4587"/>
                </a:solidFill>
              </a:defRPr>
            </a:lvl7pPr>
            <a:lvl8pPr lvl="7" rtl="0" algn="r">
              <a:spcBef>
                <a:spcPts val="0"/>
              </a:spcBef>
              <a:spcAft>
                <a:spcPts val="0"/>
              </a:spcAft>
              <a:buClr>
                <a:srgbClr val="1C4587"/>
              </a:buClr>
              <a:buSzPts val="3000"/>
              <a:buNone/>
              <a:defRPr sz="3000">
                <a:solidFill>
                  <a:srgbClr val="1C4587"/>
                </a:solidFill>
              </a:defRPr>
            </a:lvl8pPr>
            <a:lvl9pPr lvl="8" rtl="0" algn="r">
              <a:spcBef>
                <a:spcPts val="0"/>
              </a:spcBef>
              <a:spcAft>
                <a:spcPts val="0"/>
              </a:spcAft>
              <a:buClr>
                <a:srgbClr val="1C4587"/>
              </a:buClr>
              <a:buSzPts val="3000"/>
              <a:buNone/>
              <a:defRPr sz="3000">
                <a:solidFill>
                  <a:srgbClr val="1C4587"/>
                </a:solidFill>
              </a:defRPr>
            </a:lvl9pPr>
          </a:lstStyle>
          <a:p/>
        </p:txBody>
      </p:sp>
      <p:sp>
        <p:nvSpPr>
          <p:cNvPr id="195" name="Google Shape;195;p3"/>
          <p:cNvSpPr/>
          <p:nvPr/>
        </p:nvSpPr>
        <p:spPr>
          <a:xfrm>
            <a:off x="4412080" y="4661638"/>
            <a:ext cx="450550" cy="558734"/>
          </a:xfrm>
          <a:custGeom>
            <a:rect b="b" l="l" r="r" t="t"/>
            <a:pathLst>
              <a:path extrusionOk="0" h="19698" w="15884">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196" name="Google Shape;196;p3"/>
          <p:cNvSpPr/>
          <p:nvPr/>
        </p:nvSpPr>
        <p:spPr>
          <a:xfrm>
            <a:off x="3968826" y="4000288"/>
            <a:ext cx="443260" cy="504670"/>
          </a:xfrm>
          <a:custGeom>
            <a:rect b="b" l="l" r="r" t="t"/>
            <a:pathLst>
              <a:path extrusionOk="0" h="17792" w="15627">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3C78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197" name="Google Shape;197;p3"/>
          <p:cNvSpPr/>
          <p:nvPr/>
        </p:nvSpPr>
        <p:spPr>
          <a:xfrm>
            <a:off x="6283364" y="4209515"/>
            <a:ext cx="210213" cy="458889"/>
          </a:xfrm>
          <a:custGeom>
            <a:rect b="b" l="l" r="r" t="t"/>
            <a:pathLst>
              <a:path extrusionOk="0" h="16178" w="7411">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198" name="Google Shape;198;p3"/>
          <p:cNvSpPr/>
          <p:nvPr/>
        </p:nvSpPr>
        <p:spPr>
          <a:xfrm>
            <a:off x="5746560" y="4042836"/>
            <a:ext cx="414157" cy="507762"/>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199" name="Google Shape;199;p3"/>
          <p:cNvSpPr/>
          <p:nvPr/>
        </p:nvSpPr>
        <p:spPr>
          <a:xfrm>
            <a:off x="7063610" y="4132028"/>
            <a:ext cx="456818" cy="425588"/>
          </a:xfrm>
          <a:custGeom>
            <a:rect b="b" l="l" r="r" t="t"/>
            <a:pathLst>
              <a:path extrusionOk="0" h="15004" w="16105">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00" name="Google Shape;200;p3"/>
          <p:cNvSpPr/>
          <p:nvPr/>
        </p:nvSpPr>
        <p:spPr>
          <a:xfrm>
            <a:off x="8742973" y="4166677"/>
            <a:ext cx="495281" cy="340238"/>
          </a:xfrm>
          <a:custGeom>
            <a:rect b="b" l="l" r="r" t="t"/>
            <a:pathLst>
              <a:path extrusionOk="0" h="11995" w="17461">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01" name="Google Shape;201;p3"/>
          <p:cNvSpPr/>
          <p:nvPr/>
        </p:nvSpPr>
        <p:spPr>
          <a:xfrm>
            <a:off x="6581517" y="4041241"/>
            <a:ext cx="372518" cy="384998"/>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02" name="Google Shape;202;p3"/>
          <p:cNvSpPr/>
          <p:nvPr/>
        </p:nvSpPr>
        <p:spPr>
          <a:xfrm>
            <a:off x="6507132" y="4533962"/>
            <a:ext cx="521292" cy="538992"/>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3C78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03" name="Google Shape;203;p3"/>
          <p:cNvSpPr/>
          <p:nvPr/>
        </p:nvSpPr>
        <p:spPr>
          <a:xfrm>
            <a:off x="5501054" y="4557600"/>
            <a:ext cx="504670" cy="400627"/>
          </a:xfrm>
          <a:custGeom>
            <a:rect b="b" l="l" r="r" t="t"/>
            <a:pathLst>
              <a:path extrusionOk="0" h="14124" w="17792">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04" name="Google Shape;204;p3"/>
          <p:cNvSpPr/>
          <p:nvPr/>
        </p:nvSpPr>
        <p:spPr>
          <a:xfrm>
            <a:off x="5201567" y="4075599"/>
            <a:ext cx="470320" cy="442210"/>
          </a:xfrm>
          <a:custGeom>
            <a:rect b="b" l="l" r="r" t="t"/>
            <a:pathLst>
              <a:path extrusionOk="0" h="15590" w="16581">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05" name="Google Shape;205;p3"/>
          <p:cNvSpPr/>
          <p:nvPr/>
        </p:nvSpPr>
        <p:spPr>
          <a:xfrm>
            <a:off x="4765584" y="4075593"/>
            <a:ext cx="339602" cy="400617"/>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06" name="Google Shape;206;p3"/>
          <p:cNvSpPr/>
          <p:nvPr/>
        </p:nvSpPr>
        <p:spPr>
          <a:xfrm>
            <a:off x="5521858" y="4998019"/>
            <a:ext cx="463059" cy="177962"/>
          </a:xfrm>
          <a:custGeom>
            <a:rect b="b" l="l" r="r" t="t"/>
            <a:pathLst>
              <a:path extrusionOk="0" h="6274" w="16325">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07" name="Google Shape;207;p3"/>
          <p:cNvSpPr/>
          <p:nvPr/>
        </p:nvSpPr>
        <p:spPr>
          <a:xfrm>
            <a:off x="8052572" y="4825260"/>
            <a:ext cx="589992" cy="414129"/>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08" name="Google Shape;208;p3"/>
          <p:cNvSpPr/>
          <p:nvPr/>
        </p:nvSpPr>
        <p:spPr>
          <a:xfrm>
            <a:off x="8052577" y="4029277"/>
            <a:ext cx="388118" cy="408938"/>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09" name="Google Shape;209;p3"/>
          <p:cNvSpPr/>
          <p:nvPr/>
        </p:nvSpPr>
        <p:spPr>
          <a:xfrm>
            <a:off x="6984573" y="4950383"/>
            <a:ext cx="297606" cy="211234"/>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10" name="Google Shape;210;p3"/>
          <p:cNvSpPr/>
          <p:nvPr/>
        </p:nvSpPr>
        <p:spPr>
          <a:xfrm>
            <a:off x="8749725" y="4950125"/>
            <a:ext cx="288245" cy="184202"/>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11" name="Google Shape;211;p3"/>
          <p:cNvSpPr/>
          <p:nvPr/>
        </p:nvSpPr>
        <p:spPr>
          <a:xfrm>
            <a:off x="6160715" y="4780234"/>
            <a:ext cx="323616" cy="321546"/>
          </a:xfrm>
          <a:custGeom>
            <a:rect b="b" l="l" r="r" t="t"/>
            <a:pathLst>
              <a:path extrusionOk="0" h="11336" w="11409">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12" name="Google Shape;212;p3"/>
          <p:cNvSpPr/>
          <p:nvPr/>
        </p:nvSpPr>
        <p:spPr>
          <a:xfrm>
            <a:off x="8522444" y="4000279"/>
            <a:ext cx="306966" cy="385027"/>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13" name="Google Shape;213;p3"/>
          <p:cNvSpPr/>
          <p:nvPr/>
        </p:nvSpPr>
        <p:spPr>
          <a:xfrm>
            <a:off x="4892224" y="4552927"/>
            <a:ext cx="416228" cy="409988"/>
          </a:xfrm>
          <a:custGeom>
            <a:rect b="b" l="l" r="r" t="t"/>
            <a:pathLst>
              <a:path extrusionOk="0" h="14454" w="14674">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3C78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14" name="Google Shape;214;p3"/>
          <p:cNvSpPr/>
          <p:nvPr/>
        </p:nvSpPr>
        <p:spPr>
          <a:xfrm>
            <a:off x="8829403" y="4583868"/>
            <a:ext cx="391238" cy="289295"/>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15" name="Google Shape;215;p3"/>
          <p:cNvSpPr/>
          <p:nvPr/>
        </p:nvSpPr>
        <p:spPr>
          <a:xfrm>
            <a:off x="4489179" y="4206693"/>
            <a:ext cx="180033" cy="373539"/>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16" name="Google Shape;216;p3"/>
          <p:cNvSpPr/>
          <p:nvPr/>
        </p:nvSpPr>
        <p:spPr>
          <a:xfrm rot="1920548">
            <a:off x="7236726" y="4658174"/>
            <a:ext cx="501522" cy="425557"/>
          </a:xfrm>
          <a:custGeom>
            <a:rect b="b" l="l" r="r" t="t"/>
            <a:pathLst>
              <a:path extrusionOk="0" h="15004" w="17681">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17" name="Google Shape;217;p3"/>
          <p:cNvSpPr/>
          <p:nvPr/>
        </p:nvSpPr>
        <p:spPr>
          <a:xfrm>
            <a:off x="8263292" y="4517805"/>
            <a:ext cx="479681" cy="339217"/>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3C78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18" name="Google Shape;218;p3"/>
          <p:cNvSpPr/>
          <p:nvPr/>
        </p:nvSpPr>
        <p:spPr>
          <a:xfrm rot="-5400000">
            <a:off x="7684355" y="3982230"/>
            <a:ext cx="279906" cy="357966"/>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3C78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19" name="Google Shape;219;p3"/>
          <p:cNvSpPr/>
          <p:nvPr/>
        </p:nvSpPr>
        <p:spPr>
          <a:xfrm>
            <a:off x="7659648" y="4370196"/>
            <a:ext cx="377708" cy="426638"/>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20" name="Google Shape;220;p3"/>
          <p:cNvSpPr/>
          <p:nvPr/>
        </p:nvSpPr>
        <p:spPr>
          <a:xfrm>
            <a:off x="5059563" y="4957957"/>
            <a:ext cx="386048" cy="258065"/>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21" name="Google Shape;221;p3"/>
          <p:cNvSpPr/>
          <p:nvPr/>
        </p:nvSpPr>
        <p:spPr>
          <a:xfrm>
            <a:off x="7782420" y="4885132"/>
            <a:ext cx="174842" cy="187322"/>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22" name="Google Shape;222;p3"/>
          <p:cNvSpPr/>
          <p:nvPr/>
        </p:nvSpPr>
        <p:spPr>
          <a:xfrm>
            <a:off x="1482765" y="4209515"/>
            <a:ext cx="210213" cy="458889"/>
          </a:xfrm>
          <a:custGeom>
            <a:rect b="b" l="l" r="r" t="t"/>
            <a:pathLst>
              <a:path extrusionOk="0" h="16178" w="7411">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23" name="Google Shape;223;p3"/>
          <p:cNvSpPr/>
          <p:nvPr/>
        </p:nvSpPr>
        <p:spPr>
          <a:xfrm>
            <a:off x="945960" y="4042836"/>
            <a:ext cx="414157" cy="507762"/>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24" name="Google Shape;224;p3"/>
          <p:cNvSpPr/>
          <p:nvPr/>
        </p:nvSpPr>
        <p:spPr>
          <a:xfrm>
            <a:off x="2263010" y="4132028"/>
            <a:ext cx="456818" cy="425588"/>
          </a:xfrm>
          <a:custGeom>
            <a:rect b="b" l="l" r="r" t="t"/>
            <a:pathLst>
              <a:path extrusionOk="0" h="15004" w="16105">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25" name="Google Shape;225;p3"/>
          <p:cNvSpPr/>
          <p:nvPr/>
        </p:nvSpPr>
        <p:spPr>
          <a:xfrm>
            <a:off x="1780917" y="4041241"/>
            <a:ext cx="372518" cy="384998"/>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26" name="Google Shape;226;p3"/>
          <p:cNvSpPr/>
          <p:nvPr/>
        </p:nvSpPr>
        <p:spPr>
          <a:xfrm>
            <a:off x="1706532" y="4533962"/>
            <a:ext cx="521292" cy="538992"/>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3C78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27" name="Google Shape;227;p3"/>
          <p:cNvSpPr/>
          <p:nvPr/>
        </p:nvSpPr>
        <p:spPr>
          <a:xfrm>
            <a:off x="700454" y="4557600"/>
            <a:ext cx="504670" cy="400627"/>
          </a:xfrm>
          <a:custGeom>
            <a:rect b="b" l="l" r="r" t="t"/>
            <a:pathLst>
              <a:path extrusionOk="0" h="14124" w="17792">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28" name="Google Shape;228;p3"/>
          <p:cNvSpPr/>
          <p:nvPr/>
        </p:nvSpPr>
        <p:spPr>
          <a:xfrm>
            <a:off x="400967" y="4075599"/>
            <a:ext cx="470320" cy="442210"/>
          </a:xfrm>
          <a:custGeom>
            <a:rect b="b" l="l" r="r" t="t"/>
            <a:pathLst>
              <a:path extrusionOk="0" h="15590" w="16581">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29" name="Google Shape;229;p3"/>
          <p:cNvSpPr/>
          <p:nvPr/>
        </p:nvSpPr>
        <p:spPr>
          <a:xfrm>
            <a:off x="-35016" y="4075593"/>
            <a:ext cx="339602" cy="400617"/>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30" name="Google Shape;230;p3"/>
          <p:cNvSpPr/>
          <p:nvPr/>
        </p:nvSpPr>
        <p:spPr>
          <a:xfrm>
            <a:off x="721258" y="4998019"/>
            <a:ext cx="463059" cy="177962"/>
          </a:xfrm>
          <a:custGeom>
            <a:rect b="b" l="l" r="r" t="t"/>
            <a:pathLst>
              <a:path extrusionOk="0" h="6274" w="16325">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31" name="Google Shape;231;p3"/>
          <p:cNvSpPr/>
          <p:nvPr/>
        </p:nvSpPr>
        <p:spPr>
          <a:xfrm>
            <a:off x="3251972" y="4825260"/>
            <a:ext cx="589992" cy="414129"/>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32" name="Google Shape;232;p3"/>
          <p:cNvSpPr/>
          <p:nvPr/>
        </p:nvSpPr>
        <p:spPr>
          <a:xfrm>
            <a:off x="3251978" y="4029277"/>
            <a:ext cx="388118" cy="408938"/>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33" name="Google Shape;233;p3"/>
          <p:cNvSpPr/>
          <p:nvPr/>
        </p:nvSpPr>
        <p:spPr>
          <a:xfrm>
            <a:off x="2183974" y="4950383"/>
            <a:ext cx="297606" cy="211234"/>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34" name="Google Shape;234;p3"/>
          <p:cNvSpPr/>
          <p:nvPr/>
        </p:nvSpPr>
        <p:spPr>
          <a:xfrm>
            <a:off x="3949125" y="4950125"/>
            <a:ext cx="288245" cy="184202"/>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35" name="Google Shape;235;p3"/>
          <p:cNvSpPr/>
          <p:nvPr/>
        </p:nvSpPr>
        <p:spPr>
          <a:xfrm>
            <a:off x="1360115" y="4780234"/>
            <a:ext cx="323616" cy="321546"/>
          </a:xfrm>
          <a:custGeom>
            <a:rect b="b" l="l" r="r" t="t"/>
            <a:pathLst>
              <a:path extrusionOk="0" h="11336" w="11409">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36" name="Google Shape;236;p3"/>
          <p:cNvSpPr/>
          <p:nvPr/>
        </p:nvSpPr>
        <p:spPr>
          <a:xfrm>
            <a:off x="3721844" y="4000279"/>
            <a:ext cx="306966" cy="385027"/>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37" name="Google Shape;237;p3"/>
          <p:cNvSpPr/>
          <p:nvPr/>
        </p:nvSpPr>
        <p:spPr>
          <a:xfrm>
            <a:off x="91624" y="4552927"/>
            <a:ext cx="416228" cy="409988"/>
          </a:xfrm>
          <a:custGeom>
            <a:rect b="b" l="l" r="r" t="t"/>
            <a:pathLst>
              <a:path extrusionOk="0" h="14454" w="14674">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3C78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38" name="Google Shape;238;p3"/>
          <p:cNvSpPr/>
          <p:nvPr/>
        </p:nvSpPr>
        <p:spPr>
          <a:xfrm>
            <a:off x="4028803" y="4583868"/>
            <a:ext cx="391238" cy="289295"/>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39" name="Google Shape;239;p3"/>
          <p:cNvSpPr/>
          <p:nvPr/>
        </p:nvSpPr>
        <p:spPr>
          <a:xfrm>
            <a:off x="2704" y="4900231"/>
            <a:ext cx="180033" cy="373539"/>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40" name="Google Shape;240;p3"/>
          <p:cNvSpPr/>
          <p:nvPr/>
        </p:nvSpPr>
        <p:spPr>
          <a:xfrm rot="1920548">
            <a:off x="2436125" y="4658174"/>
            <a:ext cx="501522" cy="425557"/>
          </a:xfrm>
          <a:custGeom>
            <a:rect b="b" l="l" r="r" t="t"/>
            <a:pathLst>
              <a:path extrusionOk="0" h="15004" w="17681">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41" name="Google Shape;241;p3"/>
          <p:cNvSpPr/>
          <p:nvPr/>
        </p:nvSpPr>
        <p:spPr>
          <a:xfrm>
            <a:off x="3462692" y="4517805"/>
            <a:ext cx="479681" cy="339217"/>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3C78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42" name="Google Shape;242;p3"/>
          <p:cNvSpPr/>
          <p:nvPr/>
        </p:nvSpPr>
        <p:spPr>
          <a:xfrm rot="-5400000">
            <a:off x="2883755" y="3982230"/>
            <a:ext cx="279906" cy="357966"/>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3C78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43" name="Google Shape;243;p3"/>
          <p:cNvSpPr/>
          <p:nvPr/>
        </p:nvSpPr>
        <p:spPr>
          <a:xfrm>
            <a:off x="2859048" y="4370196"/>
            <a:ext cx="377708" cy="426638"/>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44" name="Google Shape;244;p3"/>
          <p:cNvSpPr/>
          <p:nvPr/>
        </p:nvSpPr>
        <p:spPr>
          <a:xfrm>
            <a:off x="258963" y="4957957"/>
            <a:ext cx="386048" cy="258065"/>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45" name="Google Shape;245;p3"/>
          <p:cNvSpPr/>
          <p:nvPr/>
        </p:nvSpPr>
        <p:spPr>
          <a:xfrm>
            <a:off x="2981820" y="4885132"/>
            <a:ext cx="174842" cy="187322"/>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
    <p:spTree>
      <p:nvGrpSpPr>
        <p:cNvPr id="246" name="Shape 246"/>
        <p:cNvGrpSpPr/>
        <p:nvPr/>
      </p:nvGrpSpPr>
      <p:grpSpPr>
        <a:xfrm>
          <a:off x="0" y="0"/>
          <a:ext cx="0" cy="0"/>
          <a:chOff x="0" y="0"/>
          <a:chExt cx="0" cy="0"/>
        </a:xfrm>
      </p:grpSpPr>
      <p:sp>
        <p:nvSpPr>
          <p:cNvPr id="247" name="Google Shape;247;p4"/>
          <p:cNvSpPr txBox="1"/>
          <p:nvPr>
            <p:ph idx="1" type="body"/>
          </p:nvPr>
        </p:nvSpPr>
        <p:spPr>
          <a:xfrm>
            <a:off x="2159325" y="2161800"/>
            <a:ext cx="4825500" cy="819900"/>
          </a:xfrm>
          <a:prstGeom prst="rect">
            <a:avLst/>
          </a:prstGeom>
        </p:spPr>
        <p:txBody>
          <a:bodyPr anchorCtr="0" anchor="ctr" bIns="91425" lIns="91425" spcFirstLastPara="1" rIns="91425" wrap="square" tIns="91425">
            <a:noAutofit/>
          </a:bodyPr>
          <a:lstStyle>
            <a:lvl1pPr indent="-387350" lvl="0" marL="457200" rtl="0" algn="ctr">
              <a:spcBef>
                <a:spcPts val="600"/>
              </a:spcBef>
              <a:spcAft>
                <a:spcPts val="0"/>
              </a:spcAft>
              <a:buClr>
                <a:srgbClr val="1C4587"/>
              </a:buClr>
              <a:buSzPts val="2500"/>
              <a:buChar char="✘"/>
              <a:defRPr b="1" sz="2500">
                <a:solidFill>
                  <a:srgbClr val="1C4587"/>
                </a:solidFill>
              </a:defRPr>
            </a:lvl1pPr>
            <a:lvl2pPr indent="-387350" lvl="1" marL="914400" rtl="0" algn="ctr">
              <a:spcBef>
                <a:spcPts val="0"/>
              </a:spcBef>
              <a:spcAft>
                <a:spcPts val="0"/>
              </a:spcAft>
              <a:buClr>
                <a:srgbClr val="1C4587"/>
              </a:buClr>
              <a:buSzPts val="2500"/>
              <a:buChar char="✗"/>
              <a:defRPr b="1" sz="2500">
                <a:solidFill>
                  <a:srgbClr val="1C4587"/>
                </a:solidFill>
              </a:defRPr>
            </a:lvl2pPr>
            <a:lvl3pPr indent="-387350" lvl="2" marL="1371600" rtl="0" algn="ctr">
              <a:spcBef>
                <a:spcPts val="0"/>
              </a:spcBef>
              <a:spcAft>
                <a:spcPts val="0"/>
              </a:spcAft>
              <a:buClr>
                <a:srgbClr val="1C4587"/>
              </a:buClr>
              <a:buSzPts val="2500"/>
              <a:buChar char="■"/>
              <a:defRPr b="1" sz="2500">
                <a:solidFill>
                  <a:srgbClr val="1C4587"/>
                </a:solidFill>
              </a:defRPr>
            </a:lvl3pPr>
            <a:lvl4pPr indent="-387350" lvl="3" marL="1828800" rtl="0" algn="ctr">
              <a:spcBef>
                <a:spcPts val="0"/>
              </a:spcBef>
              <a:spcAft>
                <a:spcPts val="0"/>
              </a:spcAft>
              <a:buClr>
                <a:srgbClr val="1C4587"/>
              </a:buClr>
              <a:buSzPts val="2500"/>
              <a:buChar char="●"/>
              <a:defRPr b="1" sz="2500">
                <a:solidFill>
                  <a:srgbClr val="1C4587"/>
                </a:solidFill>
              </a:defRPr>
            </a:lvl4pPr>
            <a:lvl5pPr indent="-387350" lvl="4" marL="2286000" rtl="0" algn="ctr">
              <a:spcBef>
                <a:spcPts val="0"/>
              </a:spcBef>
              <a:spcAft>
                <a:spcPts val="0"/>
              </a:spcAft>
              <a:buClr>
                <a:srgbClr val="1C4587"/>
              </a:buClr>
              <a:buSzPts val="2500"/>
              <a:buChar char="○"/>
              <a:defRPr b="1" sz="2500">
                <a:solidFill>
                  <a:srgbClr val="1C4587"/>
                </a:solidFill>
              </a:defRPr>
            </a:lvl5pPr>
            <a:lvl6pPr indent="-387350" lvl="5" marL="2743200" rtl="0" algn="ctr">
              <a:spcBef>
                <a:spcPts val="0"/>
              </a:spcBef>
              <a:spcAft>
                <a:spcPts val="0"/>
              </a:spcAft>
              <a:buClr>
                <a:srgbClr val="1C4587"/>
              </a:buClr>
              <a:buSzPts val="2500"/>
              <a:buChar char="■"/>
              <a:defRPr b="1" sz="2500">
                <a:solidFill>
                  <a:srgbClr val="1C4587"/>
                </a:solidFill>
              </a:defRPr>
            </a:lvl6pPr>
            <a:lvl7pPr indent="-387350" lvl="6" marL="3200400" rtl="0" algn="ctr">
              <a:spcBef>
                <a:spcPts val="0"/>
              </a:spcBef>
              <a:spcAft>
                <a:spcPts val="0"/>
              </a:spcAft>
              <a:buClr>
                <a:srgbClr val="1C4587"/>
              </a:buClr>
              <a:buSzPts val="2500"/>
              <a:buChar char="●"/>
              <a:defRPr b="1" sz="2500">
                <a:solidFill>
                  <a:srgbClr val="1C4587"/>
                </a:solidFill>
              </a:defRPr>
            </a:lvl7pPr>
            <a:lvl8pPr indent="-387350" lvl="7" marL="3657600" rtl="0" algn="ctr">
              <a:spcBef>
                <a:spcPts val="0"/>
              </a:spcBef>
              <a:spcAft>
                <a:spcPts val="0"/>
              </a:spcAft>
              <a:buClr>
                <a:srgbClr val="1C4587"/>
              </a:buClr>
              <a:buSzPts val="2500"/>
              <a:buChar char="○"/>
              <a:defRPr b="1" sz="2500">
                <a:solidFill>
                  <a:srgbClr val="1C4587"/>
                </a:solidFill>
              </a:defRPr>
            </a:lvl8pPr>
            <a:lvl9pPr indent="-387350" lvl="8" marL="4114800" algn="ctr">
              <a:spcBef>
                <a:spcPts val="0"/>
              </a:spcBef>
              <a:spcAft>
                <a:spcPts val="0"/>
              </a:spcAft>
              <a:buClr>
                <a:srgbClr val="1C4587"/>
              </a:buClr>
              <a:buSzPts val="2500"/>
              <a:buChar char="■"/>
              <a:defRPr b="1" sz="2500">
                <a:solidFill>
                  <a:srgbClr val="1C4587"/>
                </a:solidFill>
              </a:defRPr>
            </a:lvl9pPr>
          </a:lstStyle>
          <a:p/>
        </p:txBody>
      </p:sp>
      <p:sp>
        <p:nvSpPr>
          <p:cNvPr id="248" name="Google Shape;248;p4"/>
          <p:cNvSpPr/>
          <p:nvPr/>
        </p:nvSpPr>
        <p:spPr>
          <a:xfrm>
            <a:off x="7302880" y="-294362"/>
            <a:ext cx="450550" cy="558734"/>
          </a:xfrm>
          <a:custGeom>
            <a:rect b="b" l="l" r="r" t="t"/>
            <a:pathLst>
              <a:path extrusionOk="0" h="19698" w="15884">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49" name="Google Shape;249;p4"/>
          <p:cNvSpPr/>
          <p:nvPr/>
        </p:nvSpPr>
        <p:spPr>
          <a:xfrm>
            <a:off x="-35374" y="3366963"/>
            <a:ext cx="443260" cy="504670"/>
          </a:xfrm>
          <a:custGeom>
            <a:rect b="b" l="l" r="r" t="t"/>
            <a:pathLst>
              <a:path extrusionOk="0" h="17792" w="15627">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50" name="Google Shape;250;p4"/>
          <p:cNvSpPr/>
          <p:nvPr/>
        </p:nvSpPr>
        <p:spPr>
          <a:xfrm>
            <a:off x="8817948" y="3439661"/>
            <a:ext cx="414157" cy="507762"/>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51" name="Google Shape;251;p4"/>
          <p:cNvSpPr/>
          <p:nvPr/>
        </p:nvSpPr>
        <p:spPr>
          <a:xfrm>
            <a:off x="8742973" y="4166677"/>
            <a:ext cx="495281" cy="340238"/>
          </a:xfrm>
          <a:custGeom>
            <a:rect b="b" l="l" r="r" t="t"/>
            <a:pathLst>
              <a:path extrusionOk="0" h="11995" w="17461">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52" name="Google Shape;252;p4"/>
          <p:cNvSpPr/>
          <p:nvPr/>
        </p:nvSpPr>
        <p:spPr>
          <a:xfrm>
            <a:off x="8360955" y="4506916"/>
            <a:ext cx="372518" cy="384998"/>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53" name="Google Shape;253;p4"/>
          <p:cNvSpPr/>
          <p:nvPr/>
        </p:nvSpPr>
        <p:spPr>
          <a:xfrm>
            <a:off x="-77078" y="1488018"/>
            <a:ext cx="339602" cy="400617"/>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54" name="Google Shape;254;p4"/>
          <p:cNvSpPr/>
          <p:nvPr/>
        </p:nvSpPr>
        <p:spPr>
          <a:xfrm>
            <a:off x="8052572" y="4825260"/>
            <a:ext cx="589992" cy="414129"/>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55" name="Google Shape;255;p4"/>
          <p:cNvSpPr/>
          <p:nvPr/>
        </p:nvSpPr>
        <p:spPr>
          <a:xfrm>
            <a:off x="8052577" y="4132327"/>
            <a:ext cx="388118" cy="408938"/>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56" name="Google Shape;256;p4"/>
          <p:cNvSpPr/>
          <p:nvPr/>
        </p:nvSpPr>
        <p:spPr>
          <a:xfrm>
            <a:off x="7430898" y="4873171"/>
            <a:ext cx="297606" cy="211234"/>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57" name="Google Shape;257;p4"/>
          <p:cNvSpPr/>
          <p:nvPr/>
        </p:nvSpPr>
        <p:spPr>
          <a:xfrm>
            <a:off x="8749725" y="4950125"/>
            <a:ext cx="288245" cy="184202"/>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58" name="Google Shape;258;p4"/>
          <p:cNvSpPr/>
          <p:nvPr/>
        </p:nvSpPr>
        <p:spPr>
          <a:xfrm>
            <a:off x="8522444" y="4000279"/>
            <a:ext cx="306966" cy="385027"/>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59" name="Google Shape;259;p4"/>
          <p:cNvSpPr/>
          <p:nvPr/>
        </p:nvSpPr>
        <p:spPr>
          <a:xfrm>
            <a:off x="8829403" y="4583868"/>
            <a:ext cx="391238" cy="289295"/>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60" name="Google Shape;260;p4"/>
          <p:cNvSpPr/>
          <p:nvPr/>
        </p:nvSpPr>
        <p:spPr>
          <a:xfrm>
            <a:off x="8963979" y="1338718"/>
            <a:ext cx="180033" cy="373539"/>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61" name="Google Shape;261;p4"/>
          <p:cNvSpPr/>
          <p:nvPr/>
        </p:nvSpPr>
        <p:spPr>
          <a:xfrm rot="-2426120">
            <a:off x="7110132" y="4877011"/>
            <a:ext cx="279910" cy="357971"/>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62" name="Google Shape;262;p4"/>
          <p:cNvSpPr/>
          <p:nvPr/>
        </p:nvSpPr>
        <p:spPr>
          <a:xfrm>
            <a:off x="7659648" y="4370196"/>
            <a:ext cx="377708" cy="426638"/>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63" name="Google Shape;263;p4"/>
          <p:cNvSpPr/>
          <p:nvPr/>
        </p:nvSpPr>
        <p:spPr>
          <a:xfrm>
            <a:off x="8797588" y="3078732"/>
            <a:ext cx="386048" cy="258065"/>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64" name="Google Shape;264;p4"/>
          <p:cNvSpPr/>
          <p:nvPr/>
        </p:nvSpPr>
        <p:spPr>
          <a:xfrm>
            <a:off x="7782420" y="4885132"/>
            <a:ext cx="174842" cy="187322"/>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65" name="Google Shape;265;p4"/>
          <p:cNvSpPr/>
          <p:nvPr/>
        </p:nvSpPr>
        <p:spPr>
          <a:xfrm>
            <a:off x="346877" y="608615"/>
            <a:ext cx="210213" cy="458889"/>
          </a:xfrm>
          <a:custGeom>
            <a:rect b="b" l="l" r="r" t="t"/>
            <a:pathLst>
              <a:path extrusionOk="0" h="16178" w="7411">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66" name="Google Shape;266;p4"/>
          <p:cNvSpPr/>
          <p:nvPr/>
        </p:nvSpPr>
        <p:spPr>
          <a:xfrm>
            <a:off x="645010" y="355961"/>
            <a:ext cx="414157" cy="507762"/>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67" name="Google Shape;267;p4"/>
          <p:cNvSpPr/>
          <p:nvPr/>
        </p:nvSpPr>
        <p:spPr>
          <a:xfrm>
            <a:off x="8318810" y="-29822"/>
            <a:ext cx="456818" cy="425588"/>
          </a:xfrm>
          <a:custGeom>
            <a:rect b="b" l="l" r="r" t="t"/>
            <a:pathLst>
              <a:path extrusionOk="0" h="15004" w="16105">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68" name="Google Shape;268;p4"/>
          <p:cNvSpPr/>
          <p:nvPr/>
        </p:nvSpPr>
        <p:spPr>
          <a:xfrm>
            <a:off x="-8" y="1013366"/>
            <a:ext cx="372518" cy="384998"/>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69" name="Google Shape;269;p4"/>
          <p:cNvSpPr/>
          <p:nvPr/>
        </p:nvSpPr>
        <p:spPr>
          <a:xfrm>
            <a:off x="8699356" y="179112"/>
            <a:ext cx="521292" cy="538992"/>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70" name="Google Shape;270;p4"/>
          <p:cNvSpPr/>
          <p:nvPr/>
        </p:nvSpPr>
        <p:spPr>
          <a:xfrm>
            <a:off x="700454" y="4557600"/>
            <a:ext cx="504670" cy="400627"/>
          </a:xfrm>
          <a:custGeom>
            <a:rect b="b" l="l" r="r" t="t"/>
            <a:pathLst>
              <a:path extrusionOk="0" h="14124" w="17792">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71" name="Google Shape;271;p4"/>
          <p:cNvSpPr/>
          <p:nvPr/>
        </p:nvSpPr>
        <p:spPr>
          <a:xfrm>
            <a:off x="258967" y="-86251"/>
            <a:ext cx="470320" cy="442210"/>
          </a:xfrm>
          <a:custGeom>
            <a:rect b="b" l="l" r="r" t="t"/>
            <a:pathLst>
              <a:path extrusionOk="0" h="15590" w="16581">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72" name="Google Shape;272;p4"/>
          <p:cNvSpPr/>
          <p:nvPr/>
        </p:nvSpPr>
        <p:spPr>
          <a:xfrm>
            <a:off x="-35016" y="4075593"/>
            <a:ext cx="339602" cy="400617"/>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73" name="Google Shape;273;p4"/>
          <p:cNvSpPr/>
          <p:nvPr/>
        </p:nvSpPr>
        <p:spPr>
          <a:xfrm>
            <a:off x="721258" y="4998019"/>
            <a:ext cx="463059" cy="177962"/>
          </a:xfrm>
          <a:custGeom>
            <a:rect b="b" l="l" r="r" t="t"/>
            <a:pathLst>
              <a:path extrusionOk="0" h="6274" w="16325">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74" name="Google Shape;274;p4"/>
          <p:cNvSpPr/>
          <p:nvPr/>
        </p:nvSpPr>
        <p:spPr>
          <a:xfrm>
            <a:off x="-243128" y="54210"/>
            <a:ext cx="589992" cy="414129"/>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75" name="Google Shape;275;p4"/>
          <p:cNvSpPr/>
          <p:nvPr/>
        </p:nvSpPr>
        <p:spPr>
          <a:xfrm>
            <a:off x="7842052" y="-100873"/>
            <a:ext cx="388118" cy="408938"/>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76" name="Google Shape;276;p4"/>
          <p:cNvSpPr/>
          <p:nvPr/>
        </p:nvSpPr>
        <p:spPr>
          <a:xfrm>
            <a:off x="-38626" y="579046"/>
            <a:ext cx="297606" cy="211234"/>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77" name="Google Shape;277;p4"/>
          <p:cNvSpPr/>
          <p:nvPr/>
        </p:nvSpPr>
        <p:spPr>
          <a:xfrm>
            <a:off x="1403775" y="11500"/>
            <a:ext cx="288245" cy="184202"/>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78" name="Google Shape;278;p4"/>
          <p:cNvSpPr/>
          <p:nvPr/>
        </p:nvSpPr>
        <p:spPr>
          <a:xfrm>
            <a:off x="955990" y="-57166"/>
            <a:ext cx="323616" cy="321546"/>
          </a:xfrm>
          <a:custGeom>
            <a:rect b="b" l="l" r="r" t="t"/>
            <a:pathLst>
              <a:path extrusionOk="0" h="11336" w="11409">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79" name="Google Shape;279;p4"/>
          <p:cNvSpPr/>
          <p:nvPr/>
        </p:nvSpPr>
        <p:spPr>
          <a:xfrm>
            <a:off x="1333294" y="4678454"/>
            <a:ext cx="306966" cy="385027"/>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80" name="Google Shape;280;p4"/>
          <p:cNvSpPr/>
          <p:nvPr/>
        </p:nvSpPr>
        <p:spPr>
          <a:xfrm>
            <a:off x="91624" y="4552927"/>
            <a:ext cx="416228" cy="409988"/>
          </a:xfrm>
          <a:custGeom>
            <a:rect b="b" l="l" r="r" t="t"/>
            <a:pathLst>
              <a:path extrusionOk="0" h="14454" w="14674">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81" name="Google Shape;281;p4"/>
          <p:cNvSpPr/>
          <p:nvPr/>
        </p:nvSpPr>
        <p:spPr>
          <a:xfrm>
            <a:off x="1525678" y="4911343"/>
            <a:ext cx="391238" cy="289295"/>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82" name="Google Shape;282;p4"/>
          <p:cNvSpPr/>
          <p:nvPr/>
        </p:nvSpPr>
        <p:spPr>
          <a:xfrm>
            <a:off x="2704" y="4900231"/>
            <a:ext cx="180033" cy="373539"/>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83" name="Google Shape;283;p4"/>
          <p:cNvSpPr/>
          <p:nvPr/>
        </p:nvSpPr>
        <p:spPr>
          <a:xfrm rot="1920548">
            <a:off x="8225551" y="625274"/>
            <a:ext cx="501522" cy="425557"/>
          </a:xfrm>
          <a:custGeom>
            <a:rect b="b" l="l" r="r" t="t"/>
            <a:pathLst>
              <a:path extrusionOk="0" h="15004" w="17681">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84" name="Google Shape;284;p4"/>
          <p:cNvSpPr/>
          <p:nvPr/>
        </p:nvSpPr>
        <p:spPr>
          <a:xfrm>
            <a:off x="346867" y="4064142"/>
            <a:ext cx="479681" cy="339217"/>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85" name="Google Shape;285;p4"/>
          <p:cNvSpPr/>
          <p:nvPr/>
        </p:nvSpPr>
        <p:spPr>
          <a:xfrm rot="-5400000">
            <a:off x="7996280" y="316930"/>
            <a:ext cx="279906" cy="357966"/>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86" name="Google Shape;286;p4"/>
          <p:cNvSpPr/>
          <p:nvPr/>
        </p:nvSpPr>
        <p:spPr>
          <a:xfrm>
            <a:off x="8801760" y="790271"/>
            <a:ext cx="377708" cy="426638"/>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87" name="Google Shape;287;p4"/>
          <p:cNvSpPr/>
          <p:nvPr/>
        </p:nvSpPr>
        <p:spPr>
          <a:xfrm>
            <a:off x="258963" y="4957957"/>
            <a:ext cx="386048" cy="258065"/>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88" name="Google Shape;288;p4"/>
          <p:cNvSpPr/>
          <p:nvPr/>
        </p:nvSpPr>
        <p:spPr>
          <a:xfrm>
            <a:off x="8699345" y="1151407"/>
            <a:ext cx="174842" cy="187322"/>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89" name="Google Shape;289;p4"/>
          <p:cNvSpPr txBox="1"/>
          <p:nvPr>
            <p:ph idx="12" type="sldNum"/>
          </p:nvPr>
        </p:nvSpPr>
        <p:spPr>
          <a:xfrm>
            <a:off x="4297650" y="4853299"/>
            <a:ext cx="548700" cy="290100"/>
          </a:xfrm>
          <a:prstGeom prst="rect">
            <a:avLst/>
          </a:prstGeom>
        </p:spPr>
        <p:txBody>
          <a:bodyPr anchorCtr="0" anchor="ctr" bIns="91425" lIns="91425" spcFirstLastPara="1" rIns="91425" wrap="square" tIns="91425">
            <a:noAutofit/>
          </a:bodyPr>
          <a:lstStyle>
            <a:lvl1pPr lvl="0" rtl="0" algn="ctr">
              <a:buNone/>
              <a:defRPr/>
            </a:lvl1pPr>
            <a:lvl2pPr lvl="1" rtl="0" algn="ctr">
              <a:buNone/>
              <a:defRPr/>
            </a:lvl2pPr>
            <a:lvl3pPr lvl="2" rtl="0" algn="ctr">
              <a:buNone/>
              <a:defRPr/>
            </a:lvl3pPr>
            <a:lvl4pPr lvl="3" rtl="0" algn="ctr">
              <a:buNone/>
              <a:defRPr/>
            </a:lvl4pPr>
            <a:lvl5pPr lvl="4" rtl="0" algn="ctr">
              <a:buNone/>
              <a:defRPr/>
            </a:lvl5pPr>
            <a:lvl6pPr lvl="5" rtl="0" algn="ctr">
              <a:buNone/>
              <a:defRPr/>
            </a:lvl6pPr>
            <a:lvl7pPr lvl="6" rtl="0" algn="ctr">
              <a:buNone/>
              <a:defRPr/>
            </a:lvl7pPr>
            <a:lvl8pPr lvl="7" rtl="0" algn="ctr">
              <a:buNone/>
              <a:defRPr/>
            </a:lvl8pPr>
            <a:lvl9pPr lvl="8" rtl="0" algn="ctr">
              <a:buNone/>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type="tx">
  <p:cSld name="TITLE_AND_BODY">
    <p:spTree>
      <p:nvGrpSpPr>
        <p:cNvPr id="290" name="Shape 290"/>
        <p:cNvGrpSpPr/>
        <p:nvPr/>
      </p:nvGrpSpPr>
      <p:grpSpPr>
        <a:xfrm>
          <a:off x="0" y="0"/>
          <a:ext cx="0" cy="0"/>
          <a:chOff x="0" y="0"/>
          <a:chExt cx="0" cy="0"/>
        </a:xfrm>
      </p:grpSpPr>
      <p:sp>
        <p:nvSpPr>
          <p:cNvPr id="291" name="Google Shape;291;p5"/>
          <p:cNvSpPr txBox="1"/>
          <p:nvPr>
            <p:ph type="title"/>
          </p:nvPr>
        </p:nvSpPr>
        <p:spPr>
          <a:xfrm>
            <a:off x="747925" y="225025"/>
            <a:ext cx="6140400" cy="857400"/>
          </a:xfrm>
          <a:prstGeom prst="rect">
            <a:avLst/>
          </a:prstGeom>
        </p:spPr>
        <p:txBody>
          <a:bodyPr anchorCtr="0" anchor="b" bIns="91425" lIns="91425" spcFirstLastPara="1" rIns="91425" wrap="square" tIns="91425">
            <a:noAutofit/>
          </a:bodyPr>
          <a:lstStyle>
            <a:lvl1pPr lvl="0">
              <a:spcBef>
                <a:spcPts val="0"/>
              </a:spcBef>
              <a:spcAft>
                <a:spcPts val="0"/>
              </a:spcAft>
              <a:buSzPts val="1800"/>
              <a:buNone/>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p:txBody>
      </p:sp>
      <p:sp>
        <p:nvSpPr>
          <p:cNvPr id="292" name="Google Shape;292;p5"/>
          <p:cNvSpPr txBox="1"/>
          <p:nvPr>
            <p:ph idx="1" type="body"/>
          </p:nvPr>
        </p:nvSpPr>
        <p:spPr>
          <a:xfrm>
            <a:off x="747925" y="1302837"/>
            <a:ext cx="6140400" cy="3610800"/>
          </a:xfrm>
          <a:prstGeom prst="rect">
            <a:avLst/>
          </a:prstGeom>
        </p:spPr>
        <p:txBody>
          <a:bodyPr anchorCtr="0" anchor="t" bIns="91425" lIns="91425" spcFirstLastPara="1" rIns="91425" wrap="square" tIns="91425">
            <a:noAutofit/>
          </a:bodyPr>
          <a:lstStyle>
            <a:lvl1pPr indent="-387350" lvl="0" marL="457200">
              <a:spcBef>
                <a:spcPts val="600"/>
              </a:spcBef>
              <a:spcAft>
                <a:spcPts val="0"/>
              </a:spcAft>
              <a:buSzPts val="2500"/>
              <a:buChar char="✘"/>
              <a:defRPr sz="2500"/>
            </a:lvl1pPr>
            <a:lvl2pPr indent="-355600" lvl="1" marL="914400">
              <a:spcBef>
                <a:spcPts val="0"/>
              </a:spcBef>
              <a:spcAft>
                <a:spcPts val="0"/>
              </a:spcAft>
              <a:buSzPts val="2000"/>
              <a:buChar char="✗"/>
              <a:defRPr/>
            </a:lvl2pPr>
            <a:lvl3pPr indent="-355600" lvl="2" marL="1371600">
              <a:spcBef>
                <a:spcPts val="0"/>
              </a:spcBef>
              <a:spcAft>
                <a:spcPts val="0"/>
              </a:spcAft>
              <a:buSzPts val="20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grpSp>
        <p:nvGrpSpPr>
          <p:cNvPr id="293" name="Google Shape;293;p5"/>
          <p:cNvGrpSpPr/>
          <p:nvPr/>
        </p:nvGrpSpPr>
        <p:grpSpPr>
          <a:xfrm>
            <a:off x="7442902" y="-91154"/>
            <a:ext cx="1796289" cy="5330574"/>
            <a:chOff x="6023725" y="842300"/>
            <a:chExt cx="1358150" cy="4030375"/>
          </a:xfrm>
        </p:grpSpPr>
        <p:sp>
          <p:nvSpPr>
            <p:cNvPr id="294" name="Google Shape;294;p5"/>
            <p:cNvSpPr/>
            <p:nvPr/>
          </p:nvSpPr>
          <p:spPr>
            <a:xfrm>
              <a:off x="6371275" y="842300"/>
              <a:ext cx="397100" cy="492450"/>
            </a:xfrm>
            <a:custGeom>
              <a:rect b="b" l="l" r="r" t="t"/>
              <a:pathLst>
                <a:path extrusionOk="0" h="19698" w="15884">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95" name="Google Shape;295;p5"/>
            <p:cNvSpPr/>
            <p:nvPr/>
          </p:nvSpPr>
          <p:spPr>
            <a:xfrm>
              <a:off x="6991200" y="2879025"/>
              <a:ext cx="390675" cy="444800"/>
            </a:xfrm>
            <a:custGeom>
              <a:rect b="b" l="l" r="r" t="t"/>
              <a:pathLst>
                <a:path extrusionOk="0" h="17792" w="15627">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96" name="Google Shape;296;p5"/>
            <p:cNvSpPr/>
            <p:nvPr/>
          </p:nvSpPr>
          <p:spPr>
            <a:xfrm>
              <a:off x="6244725" y="2547975"/>
              <a:ext cx="185275" cy="404450"/>
            </a:xfrm>
            <a:custGeom>
              <a:rect b="b" l="l" r="r" t="t"/>
              <a:pathLst>
                <a:path extrusionOk="0" h="16178" w="7411">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97" name="Google Shape;297;p5"/>
            <p:cNvSpPr/>
            <p:nvPr/>
          </p:nvSpPr>
          <p:spPr>
            <a:xfrm>
              <a:off x="6823375" y="1978500"/>
              <a:ext cx="365025" cy="447525"/>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98" name="Google Shape;298;p5"/>
            <p:cNvSpPr/>
            <p:nvPr/>
          </p:nvSpPr>
          <p:spPr>
            <a:xfrm>
              <a:off x="6071400" y="1791425"/>
              <a:ext cx="402625" cy="375100"/>
            </a:xfrm>
            <a:custGeom>
              <a:rect b="b" l="l" r="r" t="t"/>
              <a:pathLst>
                <a:path extrusionOk="0" h="15004" w="16105">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99" name="Google Shape;299;p5"/>
            <p:cNvSpPr/>
            <p:nvPr/>
          </p:nvSpPr>
          <p:spPr>
            <a:xfrm>
              <a:off x="6902250" y="3951050"/>
              <a:ext cx="436525" cy="299875"/>
            </a:xfrm>
            <a:custGeom>
              <a:rect b="b" l="l" r="r" t="t"/>
              <a:pathLst>
                <a:path extrusionOk="0" h="11995" w="17461">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300" name="Google Shape;300;p5"/>
            <p:cNvSpPr/>
            <p:nvPr/>
          </p:nvSpPr>
          <p:spPr>
            <a:xfrm>
              <a:off x="6405225" y="2154575"/>
              <a:ext cx="328325" cy="339325"/>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301" name="Google Shape;301;p5"/>
            <p:cNvSpPr/>
            <p:nvPr/>
          </p:nvSpPr>
          <p:spPr>
            <a:xfrm>
              <a:off x="6537275" y="2750650"/>
              <a:ext cx="459450" cy="475050"/>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302" name="Google Shape;302;p5"/>
            <p:cNvSpPr/>
            <p:nvPr/>
          </p:nvSpPr>
          <p:spPr>
            <a:xfrm>
              <a:off x="6855475" y="1544725"/>
              <a:ext cx="444800" cy="353100"/>
            </a:xfrm>
            <a:custGeom>
              <a:rect b="b" l="l" r="r" t="t"/>
              <a:pathLst>
                <a:path extrusionOk="0" h="14124" w="17792">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303" name="Google Shape;303;p5"/>
            <p:cNvSpPr/>
            <p:nvPr/>
          </p:nvSpPr>
          <p:spPr>
            <a:xfrm>
              <a:off x="6844475" y="1037625"/>
              <a:ext cx="414525" cy="389750"/>
            </a:xfrm>
            <a:custGeom>
              <a:rect b="b" l="l" r="r" t="t"/>
              <a:pathLst>
                <a:path extrusionOk="0" h="15590" w="16581">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304" name="Google Shape;304;p5"/>
            <p:cNvSpPr/>
            <p:nvPr/>
          </p:nvSpPr>
          <p:spPr>
            <a:xfrm>
              <a:off x="6553775" y="1840025"/>
              <a:ext cx="234775" cy="276975"/>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305" name="Google Shape;305;p5"/>
            <p:cNvSpPr/>
            <p:nvPr/>
          </p:nvSpPr>
          <p:spPr>
            <a:xfrm>
              <a:off x="6618875" y="2550725"/>
              <a:ext cx="408125" cy="156850"/>
            </a:xfrm>
            <a:custGeom>
              <a:rect b="b" l="l" r="r" t="t"/>
              <a:pathLst>
                <a:path extrusionOk="0" h="6274" w="16325">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306" name="Google Shape;306;p5"/>
            <p:cNvSpPr/>
            <p:nvPr/>
          </p:nvSpPr>
          <p:spPr>
            <a:xfrm>
              <a:off x="6336425" y="4507675"/>
              <a:ext cx="520000" cy="365000"/>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307" name="Google Shape;307;p5"/>
            <p:cNvSpPr/>
            <p:nvPr/>
          </p:nvSpPr>
          <p:spPr>
            <a:xfrm>
              <a:off x="6425400" y="3728200"/>
              <a:ext cx="342075" cy="360425"/>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308" name="Google Shape;308;p5"/>
            <p:cNvSpPr/>
            <p:nvPr/>
          </p:nvSpPr>
          <p:spPr>
            <a:xfrm>
              <a:off x="6789450" y="3384325"/>
              <a:ext cx="262300" cy="186175"/>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309" name="Google Shape;309;p5"/>
            <p:cNvSpPr/>
            <p:nvPr/>
          </p:nvSpPr>
          <p:spPr>
            <a:xfrm>
              <a:off x="6950850" y="4617725"/>
              <a:ext cx="254050" cy="162350"/>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310" name="Google Shape;310;p5"/>
            <p:cNvSpPr/>
            <p:nvPr/>
          </p:nvSpPr>
          <p:spPr>
            <a:xfrm>
              <a:off x="6051225" y="1090800"/>
              <a:ext cx="285225" cy="283400"/>
            </a:xfrm>
            <a:custGeom>
              <a:rect b="b" l="l" r="r" t="t"/>
              <a:pathLst>
                <a:path extrusionOk="0" h="11336" w="11409">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311" name="Google Shape;311;p5"/>
            <p:cNvSpPr/>
            <p:nvPr/>
          </p:nvSpPr>
          <p:spPr>
            <a:xfrm>
              <a:off x="6849975" y="3631900"/>
              <a:ext cx="270550" cy="339350"/>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312" name="Google Shape;312;p5"/>
            <p:cNvSpPr/>
            <p:nvPr/>
          </p:nvSpPr>
          <p:spPr>
            <a:xfrm>
              <a:off x="6351100" y="3281600"/>
              <a:ext cx="366850" cy="361350"/>
            </a:xfrm>
            <a:custGeom>
              <a:rect b="b" l="l" r="r" t="t"/>
              <a:pathLst>
                <a:path extrusionOk="0" h="14454" w="14674">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313" name="Google Shape;313;p5"/>
            <p:cNvSpPr/>
            <p:nvPr/>
          </p:nvSpPr>
          <p:spPr>
            <a:xfrm>
              <a:off x="6316250" y="3040425"/>
              <a:ext cx="137600" cy="122000"/>
            </a:xfrm>
            <a:custGeom>
              <a:rect b="b" l="l" r="r" t="t"/>
              <a:pathLst>
                <a:path extrusionOk="0" h="4880" w="5504">
                  <a:moveTo>
                    <a:pt x="5173" y="0"/>
                  </a:moveTo>
                  <a:lnTo>
                    <a:pt x="5063" y="37"/>
                  </a:lnTo>
                  <a:lnTo>
                    <a:pt x="4990" y="110"/>
                  </a:lnTo>
                  <a:lnTo>
                    <a:pt x="4770" y="404"/>
                  </a:lnTo>
                  <a:lnTo>
                    <a:pt x="4513" y="624"/>
                  </a:lnTo>
                  <a:lnTo>
                    <a:pt x="4219" y="844"/>
                  </a:lnTo>
                  <a:lnTo>
                    <a:pt x="3926" y="991"/>
                  </a:lnTo>
                  <a:lnTo>
                    <a:pt x="3742" y="1064"/>
                  </a:lnTo>
                  <a:lnTo>
                    <a:pt x="3559" y="1101"/>
                  </a:lnTo>
                  <a:lnTo>
                    <a:pt x="3229" y="1101"/>
                  </a:lnTo>
                  <a:lnTo>
                    <a:pt x="2862" y="1028"/>
                  </a:lnTo>
                  <a:lnTo>
                    <a:pt x="2532" y="917"/>
                  </a:lnTo>
                  <a:lnTo>
                    <a:pt x="2239" y="807"/>
                  </a:lnTo>
                  <a:lnTo>
                    <a:pt x="1908" y="734"/>
                  </a:lnTo>
                  <a:lnTo>
                    <a:pt x="1578" y="661"/>
                  </a:lnTo>
                  <a:lnTo>
                    <a:pt x="1248" y="624"/>
                  </a:lnTo>
                  <a:lnTo>
                    <a:pt x="918" y="661"/>
                  </a:lnTo>
                  <a:lnTo>
                    <a:pt x="625" y="771"/>
                  </a:lnTo>
                  <a:lnTo>
                    <a:pt x="478" y="844"/>
                  </a:lnTo>
                  <a:lnTo>
                    <a:pt x="368" y="954"/>
                  </a:lnTo>
                  <a:lnTo>
                    <a:pt x="258" y="1064"/>
                  </a:lnTo>
                  <a:lnTo>
                    <a:pt x="148" y="1211"/>
                  </a:lnTo>
                  <a:lnTo>
                    <a:pt x="111" y="1284"/>
                  </a:lnTo>
                  <a:lnTo>
                    <a:pt x="111" y="1321"/>
                  </a:lnTo>
                  <a:lnTo>
                    <a:pt x="148" y="1431"/>
                  </a:lnTo>
                  <a:lnTo>
                    <a:pt x="258" y="1468"/>
                  </a:lnTo>
                  <a:lnTo>
                    <a:pt x="368" y="1468"/>
                  </a:lnTo>
                  <a:lnTo>
                    <a:pt x="698" y="1284"/>
                  </a:lnTo>
                  <a:lnTo>
                    <a:pt x="1028" y="1174"/>
                  </a:lnTo>
                  <a:lnTo>
                    <a:pt x="1028" y="2531"/>
                  </a:lnTo>
                  <a:lnTo>
                    <a:pt x="955" y="3228"/>
                  </a:lnTo>
                  <a:lnTo>
                    <a:pt x="881" y="3925"/>
                  </a:lnTo>
                  <a:lnTo>
                    <a:pt x="698" y="3852"/>
                  </a:lnTo>
                  <a:lnTo>
                    <a:pt x="551" y="3742"/>
                  </a:lnTo>
                  <a:lnTo>
                    <a:pt x="368" y="3632"/>
                  </a:lnTo>
                  <a:lnTo>
                    <a:pt x="184" y="3522"/>
                  </a:lnTo>
                  <a:lnTo>
                    <a:pt x="111" y="3522"/>
                  </a:lnTo>
                  <a:lnTo>
                    <a:pt x="38" y="3595"/>
                  </a:lnTo>
                  <a:lnTo>
                    <a:pt x="1" y="3669"/>
                  </a:lnTo>
                  <a:lnTo>
                    <a:pt x="1" y="3779"/>
                  </a:lnTo>
                  <a:lnTo>
                    <a:pt x="38" y="3962"/>
                  </a:lnTo>
                  <a:lnTo>
                    <a:pt x="148" y="4145"/>
                  </a:lnTo>
                  <a:lnTo>
                    <a:pt x="294" y="4256"/>
                  </a:lnTo>
                  <a:lnTo>
                    <a:pt x="514" y="4402"/>
                  </a:lnTo>
                  <a:lnTo>
                    <a:pt x="735" y="4476"/>
                  </a:lnTo>
                  <a:lnTo>
                    <a:pt x="1175" y="4476"/>
                  </a:lnTo>
                  <a:lnTo>
                    <a:pt x="1248" y="4439"/>
                  </a:lnTo>
                  <a:lnTo>
                    <a:pt x="1321" y="4402"/>
                  </a:lnTo>
                  <a:lnTo>
                    <a:pt x="1395" y="4256"/>
                  </a:lnTo>
                  <a:lnTo>
                    <a:pt x="1505" y="3485"/>
                  </a:lnTo>
                  <a:lnTo>
                    <a:pt x="1578" y="2715"/>
                  </a:lnTo>
                  <a:lnTo>
                    <a:pt x="1578" y="1908"/>
                  </a:lnTo>
                  <a:lnTo>
                    <a:pt x="1542" y="1504"/>
                  </a:lnTo>
                  <a:lnTo>
                    <a:pt x="1505" y="1138"/>
                  </a:lnTo>
                  <a:lnTo>
                    <a:pt x="1762" y="1174"/>
                  </a:lnTo>
                  <a:lnTo>
                    <a:pt x="2128" y="1321"/>
                  </a:lnTo>
                  <a:lnTo>
                    <a:pt x="2459" y="1431"/>
                  </a:lnTo>
                  <a:lnTo>
                    <a:pt x="2825" y="1578"/>
                  </a:lnTo>
                  <a:lnTo>
                    <a:pt x="3192" y="1651"/>
                  </a:lnTo>
                  <a:lnTo>
                    <a:pt x="3486" y="1651"/>
                  </a:lnTo>
                  <a:lnTo>
                    <a:pt x="3449" y="2531"/>
                  </a:lnTo>
                  <a:lnTo>
                    <a:pt x="3412" y="3449"/>
                  </a:lnTo>
                  <a:lnTo>
                    <a:pt x="3412" y="3999"/>
                  </a:lnTo>
                  <a:lnTo>
                    <a:pt x="3412" y="4256"/>
                  </a:lnTo>
                  <a:lnTo>
                    <a:pt x="3412" y="4366"/>
                  </a:lnTo>
                  <a:lnTo>
                    <a:pt x="3412" y="4402"/>
                  </a:lnTo>
                  <a:lnTo>
                    <a:pt x="3449" y="4402"/>
                  </a:lnTo>
                  <a:lnTo>
                    <a:pt x="3412" y="4476"/>
                  </a:lnTo>
                  <a:lnTo>
                    <a:pt x="3376" y="4512"/>
                  </a:lnTo>
                  <a:lnTo>
                    <a:pt x="3376" y="4659"/>
                  </a:lnTo>
                  <a:lnTo>
                    <a:pt x="3376" y="4696"/>
                  </a:lnTo>
                  <a:lnTo>
                    <a:pt x="3412" y="4806"/>
                  </a:lnTo>
                  <a:lnTo>
                    <a:pt x="3522" y="4879"/>
                  </a:lnTo>
                  <a:lnTo>
                    <a:pt x="3632" y="4879"/>
                  </a:lnTo>
                  <a:lnTo>
                    <a:pt x="3742" y="4842"/>
                  </a:lnTo>
                  <a:lnTo>
                    <a:pt x="3853" y="4732"/>
                  </a:lnTo>
                  <a:lnTo>
                    <a:pt x="3926" y="4586"/>
                  </a:lnTo>
                  <a:lnTo>
                    <a:pt x="3926" y="4439"/>
                  </a:lnTo>
                  <a:lnTo>
                    <a:pt x="3926" y="4256"/>
                  </a:lnTo>
                  <a:lnTo>
                    <a:pt x="3963" y="3045"/>
                  </a:lnTo>
                  <a:lnTo>
                    <a:pt x="3963" y="1871"/>
                  </a:lnTo>
                  <a:lnTo>
                    <a:pt x="3963" y="1541"/>
                  </a:lnTo>
                  <a:lnTo>
                    <a:pt x="4366" y="1394"/>
                  </a:lnTo>
                  <a:lnTo>
                    <a:pt x="4733" y="1138"/>
                  </a:lnTo>
                  <a:lnTo>
                    <a:pt x="5063" y="844"/>
                  </a:lnTo>
                  <a:lnTo>
                    <a:pt x="5320" y="551"/>
                  </a:lnTo>
                  <a:lnTo>
                    <a:pt x="5467" y="367"/>
                  </a:lnTo>
                  <a:lnTo>
                    <a:pt x="5503" y="257"/>
                  </a:lnTo>
                  <a:lnTo>
                    <a:pt x="5503" y="184"/>
                  </a:lnTo>
                  <a:lnTo>
                    <a:pt x="5430" y="74"/>
                  </a:lnTo>
                  <a:lnTo>
                    <a:pt x="5356" y="37"/>
                  </a:lnTo>
                  <a:lnTo>
                    <a:pt x="5283"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314" name="Google Shape;314;p5"/>
            <p:cNvSpPr/>
            <p:nvPr/>
          </p:nvSpPr>
          <p:spPr>
            <a:xfrm>
              <a:off x="6879325" y="4294925"/>
              <a:ext cx="344825" cy="254975"/>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315" name="Google Shape;315;p5"/>
            <p:cNvSpPr/>
            <p:nvPr/>
          </p:nvSpPr>
          <p:spPr>
            <a:xfrm>
              <a:off x="6114500" y="2324225"/>
              <a:ext cx="158675" cy="329225"/>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316" name="Google Shape;316;p5"/>
            <p:cNvSpPr/>
            <p:nvPr/>
          </p:nvSpPr>
          <p:spPr>
            <a:xfrm>
              <a:off x="6335525" y="1405350"/>
              <a:ext cx="442025" cy="375100"/>
            </a:xfrm>
            <a:custGeom>
              <a:rect b="b" l="l" r="r" t="t"/>
              <a:pathLst>
                <a:path extrusionOk="0" h="15004" w="17681">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317" name="Google Shape;317;p5"/>
            <p:cNvSpPr/>
            <p:nvPr/>
          </p:nvSpPr>
          <p:spPr>
            <a:xfrm>
              <a:off x="6059500" y="3516375"/>
              <a:ext cx="268700" cy="232025"/>
            </a:xfrm>
            <a:custGeom>
              <a:rect b="b" l="l" r="r" t="t"/>
              <a:pathLst>
                <a:path extrusionOk="0" h="9281" w="10748">
                  <a:moveTo>
                    <a:pt x="4072" y="550"/>
                  </a:moveTo>
                  <a:lnTo>
                    <a:pt x="4329" y="587"/>
                  </a:lnTo>
                  <a:lnTo>
                    <a:pt x="4585" y="697"/>
                  </a:lnTo>
                  <a:lnTo>
                    <a:pt x="4842" y="844"/>
                  </a:lnTo>
                  <a:lnTo>
                    <a:pt x="5025" y="1064"/>
                  </a:lnTo>
                  <a:lnTo>
                    <a:pt x="5136" y="1211"/>
                  </a:lnTo>
                  <a:lnTo>
                    <a:pt x="5209" y="1394"/>
                  </a:lnTo>
                  <a:lnTo>
                    <a:pt x="5246" y="1541"/>
                  </a:lnTo>
                  <a:lnTo>
                    <a:pt x="5282" y="1724"/>
                  </a:lnTo>
                  <a:lnTo>
                    <a:pt x="5282" y="2091"/>
                  </a:lnTo>
                  <a:lnTo>
                    <a:pt x="5246" y="2458"/>
                  </a:lnTo>
                  <a:lnTo>
                    <a:pt x="5209" y="2641"/>
                  </a:lnTo>
                  <a:lnTo>
                    <a:pt x="4695" y="1761"/>
                  </a:lnTo>
                  <a:lnTo>
                    <a:pt x="4072" y="550"/>
                  </a:lnTo>
                  <a:close/>
                  <a:moveTo>
                    <a:pt x="1357" y="3008"/>
                  </a:moveTo>
                  <a:lnTo>
                    <a:pt x="1504" y="3265"/>
                  </a:lnTo>
                  <a:lnTo>
                    <a:pt x="1614" y="3558"/>
                  </a:lnTo>
                  <a:lnTo>
                    <a:pt x="1797" y="3852"/>
                  </a:lnTo>
                  <a:lnTo>
                    <a:pt x="1467" y="3778"/>
                  </a:lnTo>
                  <a:lnTo>
                    <a:pt x="1137" y="3742"/>
                  </a:lnTo>
                  <a:lnTo>
                    <a:pt x="1321" y="3118"/>
                  </a:lnTo>
                  <a:lnTo>
                    <a:pt x="1357" y="3008"/>
                  </a:lnTo>
                  <a:close/>
                  <a:moveTo>
                    <a:pt x="3815" y="550"/>
                  </a:moveTo>
                  <a:lnTo>
                    <a:pt x="4072" y="1174"/>
                  </a:lnTo>
                  <a:lnTo>
                    <a:pt x="4329" y="1798"/>
                  </a:lnTo>
                  <a:lnTo>
                    <a:pt x="4695" y="2531"/>
                  </a:lnTo>
                  <a:lnTo>
                    <a:pt x="5099" y="3265"/>
                  </a:lnTo>
                  <a:lnTo>
                    <a:pt x="4989" y="3852"/>
                  </a:lnTo>
                  <a:lnTo>
                    <a:pt x="4732" y="3191"/>
                  </a:lnTo>
                  <a:lnTo>
                    <a:pt x="4475" y="2531"/>
                  </a:lnTo>
                  <a:lnTo>
                    <a:pt x="4255" y="1981"/>
                  </a:lnTo>
                  <a:lnTo>
                    <a:pt x="4035" y="1467"/>
                  </a:lnTo>
                  <a:lnTo>
                    <a:pt x="3742" y="880"/>
                  </a:lnTo>
                  <a:lnTo>
                    <a:pt x="3558" y="587"/>
                  </a:lnTo>
                  <a:lnTo>
                    <a:pt x="3815" y="550"/>
                  </a:lnTo>
                  <a:close/>
                  <a:moveTo>
                    <a:pt x="1761" y="1724"/>
                  </a:moveTo>
                  <a:lnTo>
                    <a:pt x="1724" y="1798"/>
                  </a:lnTo>
                  <a:lnTo>
                    <a:pt x="1761" y="1944"/>
                  </a:lnTo>
                  <a:lnTo>
                    <a:pt x="1834" y="2018"/>
                  </a:lnTo>
                  <a:lnTo>
                    <a:pt x="1944" y="2054"/>
                  </a:lnTo>
                  <a:lnTo>
                    <a:pt x="2054" y="2054"/>
                  </a:lnTo>
                  <a:lnTo>
                    <a:pt x="2274" y="2531"/>
                  </a:lnTo>
                  <a:lnTo>
                    <a:pt x="2458" y="2971"/>
                  </a:lnTo>
                  <a:lnTo>
                    <a:pt x="3008" y="4182"/>
                  </a:lnTo>
                  <a:lnTo>
                    <a:pt x="3081" y="4329"/>
                  </a:lnTo>
                  <a:lnTo>
                    <a:pt x="2825" y="4255"/>
                  </a:lnTo>
                  <a:lnTo>
                    <a:pt x="2458" y="4072"/>
                  </a:lnTo>
                  <a:lnTo>
                    <a:pt x="2164" y="3742"/>
                  </a:lnTo>
                  <a:lnTo>
                    <a:pt x="1944" y="3375"/>
                  </a:lnTo>
                  <a:lnTo>
                    <a:pt x="1724" y="2935"/>
                  </a:lnTo>
                  <a:lnTo>
                    <a:pt x="1651" y="2715"/>
                  </a:lnTo>
                  <a:lnTo>
                    <a:pt x="1504" y="2494"/>
                  </a:lnTo>
                  <a:lnTo>
                    <a:pt x="1724" y="1761"/>
                  </a:lnTo>
                  <a:lnTo>
                    <a:pt x="1761" y="1724"/>
                  </a:lnTo>
                  <a:close/>
                  <a:moveTo>
                    <a:pt x="2604" y="1174"/>
                  </a:moveTo>
                  <a:lnTo>
                    <a:pt x="2715" y="1614"/>
                  </a:lnTo>
                  <a:lnTo>
                    <a:pt x="2861" y="2054"/>
                  </a:lnTo>
                  <a:lnTo>
                    <a:pt x="3228" y="2898"/>
                  </a:lnTo>
                  <a:lnTo>
                    <a:pt x="3998" y="4695"/>
                  </a:lnTo>
                  <a:lnTo>
                    <a:pt x="3632" y="4549"/>
                  </a:lnTo>
                  <a:lnTo>
                    <a:pt x="3522" y="4365"/>
                  </a:lnTo>
                  <a:lnTo>
                    <a:pt x="3301" y="3888"/>
                  </a:lnTo>
                  <a:lnTo>
                    <a:pt x="2861" y="2935"/>
                  </a:lnTo>
                  <a:lnTo>
                    <a:pt x="2274" y="1834"/>
                  </a:lnTo>
                  <a:lnTo>
                    <a:pt x="2311" y="1651"/>
                  </a:lnTo>
                  <a:lnTo>
                    <a:pt x="2421" y="1467"/>
                  </a:lnTo>
                  <a:lnTo>
                    <a:pt x="2604" y="1174"/>
                  </a:lnTo>
                  <a:close/>
                  <a:moveTo>
                    <a:pt x="3338" y="660"/>
                  </a:moveTo>
                  <a:lnTo>
                    <a:pt x="3375" y="770"/>
                  </a:lnTo>
                  <a:lnTo>
                    <a:pt x="3668" y="1467"/>
                  </a:lnTo>
                  <a:lnTo>
                    <a:pt x="3962" y="2164"/>
                  </a:lnTo>
                  <a:lnTo>
                    <a:pt x="4182" y="2788"/>
                  </a:lnTo>
                  <a:lnTo>
                    <a:pt x="4402" y="3412"/>
                  </a:lnTo>
                  <a:lnTo>
                    <a:pt x="4769" y="4659"/>
                  </a:lnTo>
                  <a:lnTo>
                    <a:pt x="4732" y="4805"/>
                  </a:lnTo>
                  <a:lnTo>
                    <a:pt x="4659" y="4805"/>
                  </a:lnTo>
                  <a:lnTo>
                    <a:pt x="4549" y="4842"/>
                  </a:lnTo>
                  <a:lnTo>
                    <a:pt x="3668" y="2971"/>
                  </a:lnTo>
                  <a:lnTo>
                    <a:pt x="3191" y="1981"/>
                  </a:lnTo>
                  <a:lnTo>
                    <a:pt x="2971" y="1504"/>
                  </a:lnTo>
                  <a:lnTo>
                    <a:pt x="2788" y="991"/>
                  </a:lnTo>
                  <a:lnTo>
                    <a:pt x="3045" y="807"/>
                  </a:lnTo>
                  <a:lnTo>
                    <a:pt x="3338" y="660"/>
                  </a:lnTo>
                  <a:close/>
                  <a:moveTo>
                    <a:pt x="7703" y="4952"/>
                  </a:moveTo>
                  <a:lnTo>
                    <a:pt x="7960" y="5246"/>
                  </a:lnTo>
                  <a:lnTo>
                    <a:pt x="7960" y="5246"/>
                  </a:lnTo>
                  <a:lnTo>
                    <a:pt x="7887" y="5209"/>
                  </a:lnTo>
                  <a:lnTo>
                    <a:pt x="7593" y="5319"/>
                  </a:lnTo>
                  <a:lnTo>
                    <a:pt x="7300" y="5466"/>
                  </a:lnTo>
                  <a:lnTo>
                    <a:pt x="7190" y="5356"/>
                  </a:lnTo>
                  <a:lnTo>
                    <a:pt x="7080" y="5246"/>
                  </a:lnTo>
                  <a:lnTo>
                    <a:pt x="7373" y="5099"/>
                  </a:lnTo>
                  <a:lnTo>
                    <a:pt x="7703" y="4952"/>
                  </a:lnTo>
                  <a:close/>
                  <a:moveTo>
                    <a:pt x="8070" y="5356"/>
                  </a:moveTo>
                  <a:lnTo>
                    <a:pt x="8180" y="5466"/>
                  </a:lnTo>
                  <a:lnTo>
                    <a:pt x="7923" y="5576"/>
                  </a:lnTo>
                  <a:lnTo>
                    <a:pt x="7923" y="5576"/>
                  </a:lnTo>
                  <a:lnTo>
                    <a:pt x="8033" y="5429"/>
                  </a:lnTo>
                  <a:lnTo>
                    <a:pt x="8070" y="5356"/>
                  </a:lnTo>
                  <a:close/>
                  <a:moveTo>
                    <a:pt x="7556" y="5612"/>
                  </a:moveTo>
                  <a:lnTo>
                    <a:pt x="7483" y="5722"/>
                  </a:lnTo>
                  <a:lnTo>
                    <a:pt x="7483" y="5686"/>
                  </a:lnTo>
                  <a:lnTo>
                    <a:pt x="7556" y="5612"/>
                  </a:lnTo>
                  <a:close/>
                  <a:moveTo>
                    <a:pt x="8327" y="5649"/>
                  </a:moveTo>
                  <a:lnTo>
                    <a:pt x="8327" y="5686"/>
                  </a:lnTo>
                  <a:lnTo>
                    <a:pt x="7850" y="6163"/>
                  </a:lnTo>
                  <a:lnTo>
                    <a:pt x="7740" y="6016"/>
                  </a:lnTo>
                  <a:lnTo>
                    <a:pt x="7997" y="5796"/>
                  </a:lnTo>
                  <a:lnTo>
                    <a:pt x="8327" y="5649"/>
                  </a:lnTo>
                  <a:close/>
                  <a:moveTo>
                    <a:pt x="8437" y="5796"/>
                  </a:moveTo>
                  <a:lnTo>
                    <a:pt x="8584" y="6053"/>
                  </a:lnTo>
                  <a:lnTo>
                    <a:pt x="8143" y="6163"/>
                  </a:lnTo>
                  <a:lnTo>
                    <a:pt x="8437" y="5796"/>
                  </a:lnTo>
                  <a:close/>
                  <a:moveTo>
                    <a:pt x="8437" y="6346"/>
                  </a:moveTo>
                  <a:lnTo>
                    <a:pt x="8180" y="6676"/>
                  </a:lnTo>
                  <a:lnTo>
                    <a:pt x="8107" y="6493"/>
                  </a:lnTo>
                  <a:lnTo>
                    <a:pt x="8437" y="6346"/>
                  </a:lnTo>
                  <a:close/>
                  <a:moveTo>
                    <a:pt x="8767" y="6309"/>
                  </a:moveTo>
                  <a:lnTo>
                    <a:pt x="8840" y="6419"/>
                  </a:lnTo>
                  <a:lnTo>
                    <a:pt x="8547" y="6676"/>
                  </a:lnTo>
                  <a:lnTo>
                    <a:pt x="8767" y="6309"/>
                  </a:lnTo>
                  <a:close/>
                  <a:moveTo>
                    <a:pt x="9024" y="4695"/>
                  </a:moveTo>
                  <a:lnTo>
                    <a:pt x="9244" y="4732"/>
                  </a:lnTo>
                  <a:lnTo>
                    <a:pt x="9464" y="4805"/>
                  </a:lnTo>
                  <a:lnTo>
                    <a:pt x="9647" y="4915"/>
                  </a:lnTo>
                  <a:lnTo>
                    <a:pt x="9831" y="5062"/>
                  </a:lnTo>
                  <a:lnTo>
                    <a:pt x="9904" y="5099"/>
                  </a:lnTo>
                  <a:lnTo>
                    <a:pt x="9941" y="5099"/>
                  </a:lnTo>
                  <a:lnTo>
                    <a:pt x="10051" y="5209"/>
                  </a:lnTo>
                  <a:lnTo>
                    <a:pt x="10161" y="5429"/>
                  </a:lnTo>
                  <a:lnTo>
                    <a:pt x="10198" y="5649"/>
                  </a:lnTo>
                  <a:lnTo>
                    <a:pt x="10234" y="5869"/>
                  </a:lnTo>
                  <a:lnTo>
                    <a:pt x="10198" y="6089"/>
                  </a:lnTo>
                  <a:lnTo>
                    <a:pt x="10161" y="6346"/>
                  </a:lnTo>
                  <a:lnTo>
                    <a:pt x="10088" y="6566"/>
                  </a:lnTo>
                  <a:lnTo>
                    <a:pt x="9941" y="7006"/>
                  </a:lnTo>
                  <a:lnTo>
                    <a:pt x="9904" y="7080"/>
                  </a:lnTo>
                  <a:lnTo>
                    <a:pt x="9647" y="6676"/>
                  </a:lnTo>
                  <a:lnTo>
                    <a:pt x="9024" y="5832"/>
                  </a:lnTo>
                  <a:lnTo>
                    <a:pt x="8620" y="5282"/>
                  </a:lnTo>
                  <a:lnTo>
                    <a:pt x="8400" y="5025"/>
                  </a:lnTo>
                  <a:lnTo>
                    <a:pt x="8143" y="4842"/>
                  </a:lnTo>
                  <a:lnTo>
                    <a:pt x="8584" y="4732"/>
                  </a:lnTo>
                  <a:lnTo>
                    <a:pt x="8804" y="4695"/>
                  </a:lnTo>
                  <a:close/>
                  <a:moveTo>
                    <a:pt x="1064" y="3962"/>
                  </a:moveTo>
                  <a:lnTo>
                    <a:pt x="1357" y="4182"/>
                  </a:lnTo>
                  <a:lnTo>
                    <a:pt x="1651" y="4329"/>
                  </a:lnTo>
                  <a:lnTo>
                    <a:pt x="2348" y="4585"/>
                  </a:lnTo>
                  <a:lnTo>
                    <a:pt x="2458" y="4659"/>
                  </a:lnTo>
                  <a:lnTo>
                    <a:pt x="2494" y="4695"/>
                  </a:lnTo>
                  <a:lnTo>
                    <a:pt x="2568" y="4732"/>
                  </a:lnTo>
                  <a:lnTo>
                    <a:pt x="2641" y="4695"/>
                  </a:lnTo>
                  <a:lnTo>
                    <a:pt x="4329" y="5319"/>
                  </a:lnTo>
                  <a:lnTo>
                    <a:pt x="4329" y="5356"/>
                  </a:lnTo>
                  <a:lnTo>
                    <a:pt x="4292" y="5319"/>
                  </a:lnTo>
                  <a:lnTo>
                    <a:pt x="3888" y="5172"/>
                  </a:lnTo>
                  <a:lnTo>
                    <a:pt x="3705" y="5136"/>
                  </a:lnTo>
                  <a:lnTo>
                    <a:pt x="3485" y="5099"/>
                  </a:lnTo>
                  <a:lnTo>
                    <a:pt x="3448" y="5136"/>
                  </a:lnTo>
                  <a:lnTo>
                    <a:pt x="3411" y="5172"/>
                  </a:lnTo>
                  <a:lnTo>
                    <a:pt x="3448" y="5246"/>
                  </a:lnTo>
                  <a:lnTo>
                    <a:pt x="3595" y="5392"/>
                  </a:lnTo>
                  <a:lnTo>
                    <a:pt x="3852" y="5539"/>
                  </a:lnTo>
                  <a:lnTo>
                    <a:pt x="4108" y="5686"/>
                  </a:lnTo>
                  <a:lnTo>
                    <a:pt x="4402" y="5759"/>
                  </a:lnTo>
                  <a:lnTo>
                    <a:pt x="4365" y="5906"/>
                  </a:lnTo>
                  <a:lnTo>
                    <a:pt x="4035" y="5906"/>
                  </a:lnTo>
                  <a:lnTo>
                    <a:pt x="3742" y="5869"/>
                  </a:lnTo>
                  <a:lnTo>
                    <a:pt x="3411" y="5759"/>
                  </a:lnTo>
                  <a:lnTo>
                    <a:pt x="3228" y="5686"/>
                  </a:lnTo>
                  <a:lnTo>
                    <a:pt x="3191" y="5612"/>
                  </a:lnTo>
                  <a:lnTo>
                    <a:pt x="3155" y="5576"/>
                  </a:lnTo>
                  <a:lnTo>
                    <a:pt x="3118" y="5539"/>
                  </a:lnTo>
                  <a:lnTo>
                    <a:pt x="3081" y="5502"/>
                  </a:lnTo>
                  <a:lnTo>
                    <a:pt x="3045" y="5502"/>
                  </a:lnTo>
                  <a:lnTo>
                    <a:pt x="3008" y="5539"/>
                  </a:lnTo>
                  <a:lnTo>
                    <a:pt x="2971" y="5649"/>
                  </a:lnTo>
                  <a:lnTo>
                    <a:pt x="2971" y="5722"/>
                  </a:lnTo>
                  <a:lnTo>
                    <a:pt x="3008" y="5796"/>
                  </a:lnTo>
                  <a:lnTo>
                    <a:pt x="3045" y="5869"/>
                  </a:lnTo>
                  <a:lnTo>
                    <a:pt x="3191" y="6016"/>
                  </a:lnTo>
                  <a:lnTo>
                    <a:pt x="3338" y="6126"/>
                  </a:lnTo>
                  <a:lnTo>
                    <a:pt x="3522" y="6199"/>
                  </a:lnTo>
                  <a:lnTo>
                    <a:pt x="3742" y="6273"/>
                  </a:lnTo>
                  <a:lnTo>
                    <a:pt x="3962" y="6309"/>
                  </a:lnTo>
                  <a:lnTo>
                    <a:pt x="4182" y="6309"/>
                  </a:lnTo>
                  <a:lnTo>
                    <a:pt x="3962" y="6676"/>
                  </a:lnTo>
                  <a:lnTo>
                    <a:pt x="3742" y="6603"/>
                  </a:lnTo>
                  <a:lnTo>
                    <a:pt x="3228" y="6456"/>
                  </a:lnTo>
                  <a:lnTo>
                    <a:pt x="2971" y="6419"/>
                  </a:lnTo>
                  <a:lnTo>
                    <a:pt x="2715" y="6383"/>
                  </a:lnTo>
                  <a:lnTo>
                    <a:pt x="2641" y="6383"/>
                  </a:lnTo>
                  <a:lnTo>
                    <a:pt x="2641" y="6456"/>
                  </a:lnTo>
                  <a:lnTo>
                    <a:pt x="2641" y="6493"/>
                  </a:lnTo>
                  <a:lnTo>
                    <a:pt x="2678" y="6529"/>
                  </a:lnTo>
                  <a:lnTo>
                    <a:pt x="2861" y="6676"/>
                  </a:lnTo>
                  <a:lnTo>
                    <a:pt x="3081" y="6786"/>
                  </a:lnTo>
                  <a:lnTo>
                    <a:pt x="3522" y="6970"/>
                  </a:lnTo>
                  <a:lnTo>
                    <a:pt x="3742" y="7080"/>
                  </a:lnTo>
                  <a:lnTo>
                    <a:pt x="3632" y="7226"/>
                  </a:lnTo>
                  <a:lnTo>
                    <a:pt x="3522" y="7336"/>
                  </a:lnTo>
                  <a:lnTo>
                    <a:pt x="2935" y="7080"/>
                  </a:lnTo>
                  <a:lnTo>
                    <a:pt x="2311" y="6823"/>
                  </a:lnTo>
                  <a:lnTo>
                    <a:pt x="2238" y="6823"/>
                  </a:lnTo>
                  <a:lnTo>
                    <a:pt x="2201" y="6860"/>
                  </a:lnTo>
                  <a:lnTo>
                    <a:pt x="2201" y="6896"/>
                  </a:lnTo>
                  <a:lnTo>
                    <a:pt x="2201" y="6970"/>
                  </a:lnTo>
                  <a:lnTo>
                    <a:pt x="2458" y="7190"/>
                  </a:lnTo>
                  <a:lnTo>
                    <a:pt x="2678" y="7410"/>
                  </a:lnTo>
                  <a:lnTo>
                    <a:pt x="2971" y="7557"/>
                  </a:lnTo>
                  <a:lnTo>
                    <a:pt x="3265" y="7703"/>
                  </a:lnTo>
                  <a:lnTo>
                    <a:pt x="2971" y="7960"/>
                  </a:lnTo>
                  <a:lnTo>
                    <a:pt x="2641" y="7960"/>
                  </a:lnTo>
                  <a:lnTo>
                    <a:pt x="2311" y="7887"/>
                  </a:lnTo>
                  <a:lnTo>
                    <a:pt x="1981" y="7777"/>
                  </a:lnTo>
                  <a:lnTo>
                    <a:pt x="1871" y="7777"/>
                  </a:lnTo>
                  <a:lnTo>
                    <a:pt x="1834" y="7813"/>
                  </a:lnTo>
                  <a:lnTo>
                    <a:pt x="1797" y="7850"/>
                  </a:lnTo>
                  <a:lnTo>
                    <a:pt x="1797" y="7923"/>
                  </a:lnTo>
                  <a:lnTo>
                    <a:pt x="1834" y="8070"/>
                  </a:lnTo>
                  <a:lnTo>
                    <a:pt x="1944" y="8143"/>
                  </a:lnTo>
                  <a:lnTo>
                    <a:pt x="2091" y="8217"/>
                  </a:lnTo>
                  <a:lnTo>
                    <a:pt x="2238" y="8290"/>
                  </a:lnTo>
                  <a:lnTo>
                    <a:pt x="2348" y="8327"/>
                  </a:lnTo>
                  <a:lnTo>
                    <a:pt x="2164" y="8364"/>
                  </a:lnTo>
                  <a:lnTo>
                    <a:pt x="1944" y="8364"/>
                  </a:lnTo>
                  <a:lnTo>
                    <a:pt x="1761" y="8327"/>
                  </a:lnTo>
                  <a:lnTo>
                    <a:pt x="1541" y="8253"/>
                  </a:lnTo>
                  <a:lnTo>
                    <a:pt x="1247" y="8070"/>
                  </a:lnTo>
                  <a:lnTo>
                    <a:pt x="1027" y="7850"/>
                  </a:lnTo>
                  <a:lnTo>
                    <a:pt x="844" y="7593"/>
                  </a:lnTo>
                  <a:lnTo>
                    <a:pt x="697" y="7300"/>
                  </a:lnTo>
                  <a:lnTo>
                    <a:pt x="624" y="6970"/>
                  </a:lnTo>
                  <a:lnTo>
                    <a:pt x="550" y="6676"/>
                  </a:lnTo>
                  <a:lnTo>
                    <a:pt x="550" y="6346"/>
                  </a:lnTo>
                  <a:lnTo>
                    <a:pt x="550" y="6016"/>
                  </a:lnTo>
                  <a:lnTo>
                    <a:pt x="624" y="5502"/>
                  </a:lnTo>
                  <a:lnTo>
                    <a:pt x="734" y="4989"/>
                  </a:lnTo>
                  <a:lnTo>
                    <a:pt x="1064" y="3962"/>
                  </a:lnTo>
                  <a:close/>
                  <a:moveTo>
                    <a:pt x="6786" y="5429"/>
                  </a:moveTo>
                  <a:lnTo>
                    <a:pt x="6860" y="5649"/>
                  </a:lnTo>
                  <a:lnTo>
                    <a:pt x="6970" y="5832"/>
                  </a:lnTo>
                  <a:lnTo>
                    <a:pt x="7006" y="5906"/>
                  </a:lnTo>
                  <a:lnTo>
                    <a:pt x="7043" y="5979"/>
                  </a:lnTo>
                  <a:lnTo>
                    <a:pt x="7116" y="6016"/>
                  </a:lnTo>
                  <a:lnTo>
                    <a:pt x="7813" y="7006"/>
                  </a:lnTo>
                  <a:lnTo>
                    <a:pt x="8143" y="7520"/>
                  </a:lnTo>
                  <a:lnTo>
                    <a:pt x="8143" y="7667"/>
                  </a:lnTo>
                  <a:lnTo>
                    <a:pt x="8143" y="7740"/>
                  </a:lnTo>
                  <a:lnTo>
                    <a:pt x="8217" y="7813"/>
                  </a:lnTo>
                  <a:lnTo>
                    <a:pt x="8290" y="7850"/>
                  </a:lnTo>
                  <a:lnTo>
                    <a:pt x="8363" y="7850"/>
                  </a:lnTo>
                  <a:lnTo>
                    <a:pt x="8400" y="7813"/>
                  </a:lnTo>
                  <a:lnTo>
                    <a:pt x="8510" y="7887"/>
                  </a:lnTo>
                  <a:lnTo>
                    <a:pt x="8584" y="7923"/>
                  </a:lnTo>
                  <a:lnTo>
                    <a:pt x="8694" y="7960"/>
                  </a:lnTo>
                  <a:lnTo>
                    <a:pt x="8767" y="7923"/>
                  </a:lnTo>
                  <a:lnTo>
                    <a:pt x="8877" y="7997"/>
                  </a:lnTo>
                  <a:lnTo>
                    <a:pt x="8987" y="7997"/>
                  </a:lnTo>
                  <a:lnTo>
                    <a:pt x="9060" y="8033"/>
                  </a:lnTo>
                  <a:lnTo>
                    <a:pt x="9134" y="7997"/>
                  </a:lnTo>
                  <a:lnTo>
                    <a:pt x="9207" y="7923"/>
                  </a:lnTo>
                  <a:lnTo>
                    <a:pt x="9207" y="7813"/>
                  </a:lnTo>
                  <a:lnTo>
                    <a:pt x="9207" y="7740"/>
                  </a:lnTo>
                  <a:lnTo>
                    <a:pt x="9134" y="7667"/>
                  </a:lnTo>
                  <a:lnTo>
                    <a:pt x="9170" y="7557"/>
                  </a:lnTo>
                  <a:lnTo>
                    <a:pt x="9207" y="7483"/>
                  </a:lnTo>
                  <a:lnTo>
                    <a:pt x="9244" y="7410"/>
                  </a:lnTo>
                  <a:lnTo>
                    <a:pt x="9244" y="7373"/>
                  </a:lnTo>
                  <a:lnTo>
                    <a:pt x="9207" y="7300"/>
                  </a:lnTo>
                  <a:lnTo>
                    <a:pt x="9170" y="7263"/>
                  </a:lnTo>
                  <a:lnTo>
                    <a:pt x="9134" y="7226"/>
                  </a:lnTo>
                  <a:lnTo>
                    <a:pt x="8987" y="7226"/>
                  </a:lnTo>
                  <a:lnTo>
                    <a:pt x="8694" y="7336"/>
                  </a:lnTo>
                  <a:lnTo>
                    <a:pt x="8694" y="7300"/>
                  </a:lnTo>
                  <a:lnTo>
                    <a:pt x="8877" y="7153"/>
                  </a:lnTo>
                  <a:lnTo>
                    <a:pt x="9060" y="6970"/>
                  </a:lnTo>
                  <a:lnTo>
                    <a:pt x="9134" y="6860"/>
                  </a:lnTo>
                  <a:lnTo>
                    <a:pt x="9244" y="7043"/>
                  </a:lnTo>
                  <a:lnTo>
                    <a:pt x="9501" y="7446"/>
                  </a:lnTo>
                  <a:lnTo>
                    <a:pt x="9537" y="7593"/>
                  </a:lnTo>
                  <a:lnTo>
                    <a:pt x="9317" y="7887"/>
                  </a:lnTo>
                  <a:lnTo>
                    <a:pt x="9024" y="8143"/>
                  </a:lnTo>
                  <a:lnTo>
                    <a:pt x="8730" y="8364"/>
                  </a:lnTo>
                  <a:lnTo>
                    <a:pt x="8400" y="8547"/>
                  </a:lnTo>
                  <a:lnTo>
                    <a:pt x="8070" y="8657"/>
                  </a:lnTo>
                  <a:lnTo>
                    <a:pt x="7703" y="8694"/>
                  </a:lnTo>
                  <a:lnTo>
                    <a:pt x="7520" y="8694"/>
                  </a:lnTo>
                  <a:lnTo>
                    <a:pt x="7373" y="8657"/>
                  </a:lnTo>
                  <a:lnTo>
                    <a:pt x="7190" y="8620"/>
                  </a:lnTo>
                  <a:lnTo>
                    <a:pt x="7006" y="8547"/>
                  </a:lnTo>
                  <a:lnTo>
                    <a:pt x="6823" y="8437"/>
                  </a:lnTo>
                  <a:lnTo>
                    <a:pt x="6676" y="8290"/>
                  </a:lnTo>
                  <a:lnTo>
                    <a:pt x="6419" y="7997"/>
                  </a:lnTo>
                  <a:lnTo>
                    <a:pt x="6199" y="7667"/>
                  </a:lnTo>
                  <a:lnTo>
                    <a:pt x="6053" y="7300"/>
                  </a:lnTo>
                  <a:lnTo>
                    <a:pt x="6016" y="6896"/>
                  </a:lnTo>
                  <a:lnTo>
                    <a:pt x="6016" y="6676"/>
                  </a:lnTo>
                  <a:lnTo>
                    <a:pt x="6053" y="6493"/>
                  </a:lnTo>
                  <a:lnTo>
                    <a:pt x="6089" y="6309"/>
                  </a:lnTo>
                  <a:lnTo>
                    <a:pt x="6163" y="6126"/>
                  </a:lnTo>
                  <a:lnTo>
                    <a:pt x="6273" y="5943"/>
                  </a:lnTo>
                  <a:lnTo>
                    <a:pt x="6383" y="5759"/>
                  </a:lnTo>
                  <a:lnTo>
                    <a:pt x="6566" y="5576"/>
                  </a:lnTo>
                  <a:lnTo>
                    <a:pt x="6786" y="5429"/>
                  </a:lnTo>
                  <a:close/>
                  <a:moveTo>
                    <a:pt x="3852" y="0"/>
                  </a:moveTo>
                  <a:lnTo>
                    <a:pt x="3522" y="37"/>
                  </a:lnTo>
                  <a:lnTo>
                    <a:pt x="3191" y="110"/>
                  </a:lnTo>
                  <a:lnTo>
                    <a:pt x="2898" y="257"/>
                  </a:lnTo>
                  <a:lnTo>
                    <a:pt x="2604" y="440"/>
                  </a:lnTo>
                  <a:lnTo>
                    <a:pt x="2348" y="660"/>
                  </a:lnTo>
                  <a:lnTo>
                    <a:pt x="2091" y="660"/>
                  </a:lnTo>
                  <a:lnTo>
                    <a:pt x="1871" y="734"/>
                  </a:lnTo>
                  <a:lnTo>
                    <a:pt x="1687" y="880"/>
                  </a:lnTo>
                  <a:lnTo>
                    <a:pt x="1541" y="1064"/>
                  </a:lnTo>
                  <a:lnTo>
                    <a:pt x="1394" y="1284"/>
                  </a:lnTo>
                  <a:lnTo>
                    <a:pt x="1321" y="1504"/>
                  </a:lnTo>
                  <a:lnTo>
                    <a:pt x="1137" y="1944"/>
                  </a:lnTo>
                  <a:lnTo>
                    <a:pt x="660" y="3522"/>
                  </a:lnTo>
                  <a:lnTo>
                    <a:pt x="404" y="4292"/>
                  </a:lnTo>
                  <a:lnTo>
                    <a:pt x="183" y="5062"/>
                  </a:lnTo>
                  <a:lnTo>
                    <a:pt x="37" y="5759"/>
                  </a:lnTo>
                  <a:lnTo>
                    <a:pt x="0" y="6126"/>
                  </a:lnTo>
                  <a:lnTo>
                    <a:pt x="0" y="6456"/>
                  </a:lnTo>
                  <a:lnTo>
                    <a:pt x="0" y="6786"/>
                  </a:lnTo>
                  <a:lnTo>
                    <a:pt x="73" y="7153"/>
                  </a:lnTo>
                  <a:lnTo>
                    <a:pt x="183" y="7483"/>
                  </a:lnTo>
                  <a:lnTo>
                    <a:pt x="330" y="7813"/>
                  </a:lnTo>
                  <a:lnTo>
                    <a:pt x="477" y="8033"/>
                  </a:lnTo>
                  <a:lnTo>
                    <a:pt x="660" y="8253"/>
                  </a:lnTo>
                  <a:lnTo>
                    <a:pt x="880" y="8474"/>
                  </a:lnTo>
                  <a:lnTo>
                    <a:pt x="1101" y="8657"/>
                  </a:lnTo>
                  <a:lnTo>
                    <a:pt x="1357" y="8767"/>
                  </a:lnTo>
                  <a:lnTo>
                    <a:pt x="1651" y="8877"/>
                  </a:lnTo>
                  <a:lnTo>
                    <a:pt x="1908" y="8914"/>
                  </a:lnTo>
                  <a:lnTo>
                    <a:pt x="2201" y="8950"/>
                  </a:lnTo>
                  <a:lnTo>
                    <a:pt x="2458" y="8914"/>
                  </a:lnTo>
                  <a:lnTo>
                    <a:pt x="2678" y="8840"/>
                  </a:lnTo>
                  <a:lnTo>
                    <a:pt x="2898" y="8730"/>
                  </a:lnTo>
                  <a:lnTo>
                    <a:pt x="3081" y="8620"/>
                  </a:lnTo>
                  <a:lnTo>
                    <a:pt x="3448" y="8290"/>
                  </a:lnTo>
                  <a:lnTo>
                    <a:pt x="3778" y="7923"/>
                  </a:lnTo>
                  <a:lnTo>
                    <a:pt x="3815" y="7960"/>
                  </a:lnTo>
                  <a:lnTo>
                    <a:pt x="3925" y="7960"/>
                  </a:lnTo>
                  <a:lnTo>
                    <a:pt x="4035" y="7887"/>
                  </a:lnTo>
                  <a:lnTo>
                    <a:pt x="4108" y="7813"/>
                  </a:lnTo>
                  <a:lnTo>
                    <a:pt x="4108" y="7740"/>
                  </a:lnTo>
                  <a:lnTo>
                    <a:pt x="4072" y="7593"/>
                  </a:lnTo>
                  <a:lnTo>
                    <a:pt x="4182" y="7446"/>
                  </a:lnTo>
                  <a:lnTo>
                    <a:pt x="4512" y="6896"/>
                  </a:lnTo>
                  <a:lnTo>
                    <a:pt x="4769" y="6309"/>
                  </a:lnTo>
                  <a:lnTo>
                    <a:pt x="5025" y="5722"/>
                  </a:lnTo>
                  <a:lnTo>
                    <a:pt x="5209" y="5099"/>
                  </a:lnTo>
                  <a:lnTo>
                    <a:pt x="5246" y="5062"/>
                  </a:lnTo>
                  <a:lnTo>
                    <a:pt x="5282" y="4989"/>
                  </a:lnTo>
                  <a:lnTo>
                    <a:pt x="5282" y="4915"/>
                  </a:lnTo>
                  <a:lnTo>
                    <a:pt x="5466" y="4292"/>
                  </a:lnTo>
                  <a:lnTo>
                    <a:pt x="5612" y="3632"/>
                  </a:lnTo>
                  <a:lnTo>
                    <a:pt x="5722" y="2971"/>
                  </a:lnTo>
                  <a:lnTo>
                    <a:pt x="5796" y="2311"/>
                  </a:lnTo>
                  <a:lnTo>
                    <a:pt x="5832" y="1981"/>
                  </a:lnTo>
                  <a:lnTo>
                    <a:pt x="5796" y="1651"/>
                  </a:lnTo>
                  <a:lnTo>
                    <a:pt x="5759" y="1357"/>
                  </a:lnTo>
                  <a:lnTo>
                    <a:pt x="5649" y="1064"/>
                  </a:lnTo>
                  <a:lnTo>
                    <a:pt x="5539" y="807"/>
                  </a:lnTo>
                  <a:lnTo>
                    <a:pt x="5356" y="587"/>
                  </a:lnTo>
                  <a:lnTo>
                    <a:pt x="5099" y="367"/>
                  </a:lnTo>
                  <a:lnTo>
                    <a:pt x="4842" y="184"/>
                  </a:lnTo>
                  <a:lnTo>
                    <a:pt x="4512" y="73"/>
                  </a:lnTo>
                  <a:lnTo>
                    <a:pt x="4182" y="0"/>
                  </a:lnTo>
                  <a:close/>
                  <a:moveTo>
                    <a:pt x="8730" y="3962"/>
                  </a:moveTo>
                  <a:lnTo>
                    <a:pt x="8584" y="4072"/>
                  </a:lnTo>
                  <a:lnTo>
                    <a:pt x="8437" y="4182"/>
                  </a:lnTo>
                  <a:lnTo>
                    <a:pt x="8327" y="4329"/>
                  </a:lnTo>
                  <a:lnTo>
                    <a:pt x="7887" y="4439"/>
                  </a:lnTo>
                  <a:lnTo>
                    <a:pt x="7336" y="4585"/>
                  </a:lnTo>
                  <a:lnTo>
                    <a:pt x="6786" y="4842"/>
                  </a:lnTo>
                  <a:lnTo>
                    <a:pt x="6566" y="4989"/>
                  </a:lnTo>
                  <a:lnTo>
                    <a:pt x="6309" y="5172"/>
                  </a:lnTo>
                  <a:lnTo>
                    <a:pt x="6089" y="5356"/>
                  </a:lnTo>
                  <a:lnTo>
                    <a:pt x="5906" y="5576"/>
                  </a:lnTo>
                  <a:lnTo>
                    <a:pt x="5759" y="5796"/>
                  </a:lnTo>
                  <a:lnTo>
                    <a:pt x="5612" y="6053"/>
                  </a:lnTo>
                  <a:lnTo>
                    <a:pt x="5539" y="6309"/>
                  </a:lnTo>
                  <a:lnTo>
                    <a:pt x="5502" y="6603"/>
                  </a:lnTo>
                  <a:lnTo>
                    <a:pt x="5466" y="6860"/>
                  </a:lnTo>
                  <a:lnTo>
                    <a:pt x="5502" y="7116"/>
                  </a:lnTo>
                  <a:lnTo>
                    <a:pt x="5539" y="7373"/>
                  </a:lnTo>
                  <a:lnTo>
                    <a:pt x="5612" y="7630"/>
                  </a:lnTo>
                  <a:lnTo>
                    <a:pt x="5722" y="7887"/>
                  </a:lnTo>
                  <a:lnTo>
                    <a:pt x="5869" y="8107"/>
                  </a:lnTo>
                  <a:lnTo>
                    <a:pt x="6016" y="8327"/>
                  </a:lnTo>
                  <a:lnTo>
                    <a:pt x="6199" y="8547"/>
                  </a:lnTo>
                  <a:lnTo>
                    <a:pt x="6419" y="8730"/>
                  </a:lnTo>
                  <a:lnTo>
                    <a:pt x="6639" y="8914"/>
                  </a:lnTo>
                  <a:lnTo>
                    <a:pt x="6860" y="9060"/>
                  </a:lnTo>
                  <a:lnTo>
                    <a:pt x="7116" y="9170"/>
                  </a:lnTo>
                  <a:lnTo>
                    <a:pt x="7410" y="9244"/>
                  </a:lnTo>
                  <a:lnTo>
                    <a:pt x="7703" y="9281"/>
                  </a:lnTo>
                  <a:lnTo>
                    <a:pt x="8033" y="9244"/>
                  </a:lnTo>
                  <a:lnTo>
                    <a:pt x="8327" y="9170"/>
                  </a:lnTo>
                  <a:lnTo>
                    <a:pt x="8620" y="9024"/>
                  </a:lnTo>
                  <a:lnTo>
                    <a:pt x="8877" y="8877"/>
                  </a:lnTo>
                  <a:lnTo>
                    <a:pt x="9391" y="8547"/>
                  </a:lnTo>
                  <a:lnTo>
                    <a:pt x="9611" y="8364"/>
                  </a:lnTo>
                  <a:lnTo>
                    <a:pt x="9794" y="8143"/>
                  </a:lnTo>
                  <a:lnTo>
                    <a:pt x="9977" y="7923"/>
                  </a:lnTo>
                  <a:lnTo>
                    <a:pt x="10161" y="7703"/>
                  </a:lnTo>
                  <a:lnTo>
                    <a:pt x="10418" y="7190"/>
                  </a:lnTo>
                  <a:lnTo>
                    <a:pt x="10638" y="6676"/>
                  </a:lnTo>
                  <a:lnTo>
                    <a:pt x="10711" y="6346"/>
                  </a:lnTo>
                  <a:lnTo>
                    <a:pt x="10748" y="6053"/>
                  </a:lnTo>
                  <a:lnTo>
                    <a:pt x="10748" y="5722"/>
                  </a:lnTo>
                  <a:lnTo>
                    <a:pt x="10711" y="5466"/>
                  </a:lnTo>
                  <a:lnTo>
                    <a:pt x="10601" y="5172"/>
                  </a:lnTo>
                  <a:lnTo>
                    <a:pt x="10454" y="4915"/>
                  </a:lnTo>
                  <a:lnTo>
                    <a:pt x="10271" y="4659"/>
                  </a:lnTo>
                  <a:lnTo>
                    <a:pt x="10051" y="4439"/>
                  </a:lnTo>
                  <a:lnTo>
                    <a:pt x="9794" y="4255"/>
                  </a:lnTo>
                  <a:lnTo>
                    <a:pt x="9537" y="4108"/>
                  </a:lnTo>
                  <a:lnTo>
                    <a:pt x="9244" y="3998"/>
                  </a:lnTo>
                  <a:lnTo>
                    <a:pt x="8950" y="3962"/>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318" name="Google Shape;318;p5"/>
            <p:cNvSpPr/>
            <p:nvPr/>
          </p:nvSpPr>
          <p:spPr>
            <a:xfrm>
              <a:off x="6385050" y="4208725"/>
              <a:ext cx="422775" cy="298975"/>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319" name="Google Shape;319;p5"/>
            <p:cNvSpPr/>
            <p:nvPr/>
          </p:nvSpPr>
          <p:spPr>
            <a:xfrm>
              <a:off x="7121425" y="2437925"/>
              <a:ext cx="246700" cy="315500"/>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320" name="Google Shape;320;p5"/>
            <p:cNvSpPr/>
            <p:nvPr/>
          </p:nvSpPr>
          <p:spPr>
            <a:xfrm>
              <a:off x="6062250" y="3853825"/>
              <a:ext cx="332900" cy="376025"/>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321" name="Google Shape;321;p5"/>
            <p:cNvSpPr/>
            <p:nvPr/>
          </p:nvSpPr>
          <p:spPr>
            <a:xfrm>
              <a:off x="6023725" y="3167900"/>
              <a:ext cx="340250" cy="227450"/>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322" name="Google Shape;322;p5"/>
            <p:cNvSpPr/>
            <p:nvPr/>
          </p:nvSpPr>
          <p:spPr>
            <a:xfrm>
              <a:off x="7109500" y="3449425"/>
              <a:ext cx="154100" cy="165100"/>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grpSp>
      <p:cxnSp>
        <p:nvCxnSpPr>
          <p:cNvPr id="323" name="Google Shape;323;p5"/>
          <p:cNvCxnSpPr/>
          <p:nvPr/>
        </p:nvCxnSpPr>
        <p:spPr>
          <a:xfrm>
            <a:off x="850475" y="1031425"/>
            <a:ext cx="6037800" cy="0"/>
          </a:xfrm>
          <a:prstGeom prst="straightConnector1">
            <a:avLst/>
          </a:prstGeom>
          <a:noFill/>
          <a:ln cap="rnd" cmpd="sng" w="19050">
            <a:solidFill>
              <a:srgbClr val="A4C2F4"/>
            </a:solidFill>
            <a:prstDash val="dash"/>
            <a:round/>
            <a:headEnd len="med" w="med" type="none"/>
            <a:tailEnd len="med" w="med" type="none"/>
          </a:ln>
        </p:spPr>
      </p:cxnSp>
      <p:sp>
        <p:nvSpPr>
          <p:cNvPr id="324" name="Google Shape;324;p5"/>
          <p:cNvSpPr txBox="1"/>
          <p:nvPr>
            <p:ph idx="12" type="sldNum"/>
          </p:nvPr>
        </p:nvSpPr>
        <p:spPr>
          <a:xfrm>
            <a:off x="90619" y="4722737"/>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2 columns" type="twoColTx">
  <p:cSld name="TITLE_AND_TWO_COLUMNS">
    <p:spTree>
      <p:nvGrpSpPr>
        <p:cNvPr id="325" name="Shape 325"/>
        <p:cNvGrpSpPr/>
        <p:nvPr/>
      </p:nvGrpSpPr>
      <p:grpSpPr>
        <a:xfrm>
          <a:off x="0" y="0"/>
          <a:ext cx="0" cy="0"/>
          <a:chOff x="0" y="0"/>
          <a:chExt cx="0" cy="0"/>
        </a:xfrm>
      </p:grpSpPr>
      <p:sp>
        <p:nvSpPr>
          <p:cNvPr id="326" name="Google Shape;326;p6"/>
          <p:cNvSpPr txBox="1"/>
          <p:nvPr>
            <p:ph type="title"/>
          </p:nvPr>
        </p:nvSpPr>
        <p:spPr>
          <a:xfrm>
            <a:off x="747925" y="225025"/>
            <a:ext cx="6140400" cy="857400"/>
          </a:xfrm>
          <a:prstGeom prst="rect">
            <a:avLst/>
          </a:prstGeom>
        </p:spPr>
        <p:txBody>
          <a:bodyPr anchorCtr="0" anchor="b" bIns="91425" lIns="91425" spcFirstLastPara="1" rIns="91425" wrap="square" tIns="91425">
            <a:noAutofit/>
          </a:bodyPr>
          <a:lstStyle>
            <a:lvl1pPr lvl="0">
              <a:spcBef>
                <a:spcPts val="0"/>
              </a:spcBef>
              <a:spcAft>
                <a:spcPts val="0"/>
              </a:spcAft>
              <a:buSzPts val="1800"/>
              <a:buNone/>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p:txBody>
      </p:sp>
      <p:sp>
        <p:nvSpPr>
          <p:cNvPr id="327" name="Google Shape;327;p6"/>
          <p:cNvSpPr txBox="1"/>
          <p:nvPr>
            <p:ph idx="1" type="body"/>
          </p:nvPr>
        </p:nvSpPr>
        <p:spPr>
          <a:xfrm>
            <a:off x="747925" y="1363153"/>
            <a:ext cx="3159000" cy="3610800"/>
          </a:xfrm>
          <a:prstGeom prst="rect">
            <a:avLst/>
          </a:prstGeom>
        </p:spPr>
        <p:txBody>
          <a:bodyPr anchorCtr="0" anchor="t" bIns="91425" lIns="91425" spcFirstLastPara="1" rIns="91425" wrap="square" tIns="91425">
            <a:noAutofit/>
          </a:bodyPr>
          <a:lstStyle>
            <a:lvl1pPr indent="-368300" lvl="0" marL="457200">
              <a:spcBef>
                <a:spcPts val="600"/>
              </a:spcBef>
              <a:spcAft>
                <a:spcPts val="0"/>
              </a:spcAft>
              <a:buSzPts val="2200"/>
              <a:buChar char="✘"/>
              <a:defRPr sz="2200"/>
            </a:lvl1pPr>
            <a:lvl2pPr indent="-368300" lvl="1" marL="914400">
              <a:spcBef>
                <a:spcPts val="0"/>
              </a:spcBef>
              <a:spcAft>
                <a:spcPts val="0"/>
              </a:spcAft>
              <a:buSzPts val="2200"/>
              <a:buChar char="✗"/>
              <a:defRPr sz="2200"/>
            </a:lvl2pPr>
            <a:lvl3pPr indent="-368300" lvl="2" marL="1371600">
              <a:spcBef>
                <a:spcPts val="0"/>
              </a:spcBef>
              <a:spcAft>
                <a:spcPts val="0"/>
              </a:spcAft>
              <a:buSzPts val="2200"/>
              <a:buChar char="■"/>
              <a:defRPr sz="2200"/>
            </a:lvl3pPr>
            <a:lvl4pPr indent="-368300" lvl="3" marL="1828800">
              <a:spcBef>
                <a:spcPts val="0"/>
              </a:spcBef>
              <a:spcAft>
                <a:spcPts val="0"/>
              </a:spcAft>
              <a:buSzPts val="2200"/>
              <a:buChar char="●"/>
              <a:defRPr sz="2200"/>
            </a:lvl4pPr>
            <a:lvl5pPr indent="-368300" lvl="4" marL="2286000">
              <a:spcBef>
                <a:spcPts val="0"/>
              </a:spcBef>
              <a:spcAft>
                <a:spcPts val="0"/>
              </a:spcAft>
              <a:buSzPts val="2200"/>
              <a:buChar char="○"/>
              <a:defRPr sz="2200"/>
            </a:lvl5pPr>
            <a:lvl6pPr indent="-368300" lvl="5" marL="2743200">
              <a:spcBef>
                <a:spcPts val="0"/>
              </a:spcBef>
              <a:spcAft>
                <a:spcPts val="0"/>
              </a:spcAft>
              <a:buSzPts val="2200"/>
              <a:buChar char="■"/>
              <a:defRPr sz="2200"/>
            </a:lvl6pPr>
            <a:lvl7pPr indent="-368300" lvl="6" marL="3200400">
              <a:spcBef>
                <a:spcPts val="0"/>
              </a:spcBef>
              <a:spcAft>
                <a:spcPts val="0"/>
              </a:spcAft>
              <a:buSzPts val="2200"/>
              <a:buChar char="●"/>
              <a:defRPr sz="2200"/>
            </a:lvl7pPr>
            <a:lvl8pPr indent="-368300" lvl="7" marL="3657600">
              <a:spcBef>
                <a:spcPts val="0"/>
              </a:spcBef>
              <a:spcAft>
                <a:spcPts val="0"/>
              </a:spcAft>
              <a:buSzPts val="2200"/>
              <a:buChar char="○"/>
              <a:defRPr sz="2200"/>
            </a:lvl8pPr>
            <a:lvl9pPr indent="-368300" lvl="8" marL="4114800">
              <a:spcBef>
                <a:spcPts val="0"/>
              </a:spcBef>
              <a:spcAft>
                <a:spcPts val="0"/>
              </a:spcAft>
              <a:buSzPts val="2200"/>
              <a:buChar char="■"/>
              <a:defRPr sz="2200"/>
            </a:lvl9pPr>
          </a:lstStyle>
          <a:p/>
        </p:txBody>
      </p:sp>
      <p:sp>
        <p:nvSpPr>
          <p:cNvPr id="328" name="Google Shape;328;p6"/>
          <p:cNvSpPr txBox="1"/>
          <p:nvPr>
            <p:ph idx="2" type="body"/>
          </p:nvPr>
        </p:nvSpPr>
        <p:spPr>
          <a:xfrm>
            <a:off x="4097098" y="1363153"/>
            <a:ext cx="3159000" cy="3610800"/>
          </a:xfrm>
          <a:prstGeom prst="rect">
            <a:avLst/>
          </a:prstGeom>
        </p:spPr>
        <p:txBody>
          <a:bodyPr anchorCtr="0" anchor="t" bIns="91425" lIns="91425" spcFirstLastPara="1" rIns="91425" wrap="square" tIns="91425">
            <a:noAutofit/>
          </a:bodyPr>
          <a:lstStyle>
            <a:lvl1pPr indent="-368300" lvl="0" marL="457200">
              <a:spcBef>
                <a:spcPts val="600"/>
              </a:spcBef>
              <a:spcAft>
                <a:spcPts val="0"/>
              </a:spcAft>
              <a:buSzPts val="2200"/>
              <a:buChar char="✘"/>
              <a:defRPr sz="2200"/>
            </a:lvl1pPr>
            <a:lvl2pPr indent="-368300" lvl="1" marL="914400">
              <a:spcBef>
                <a:spcPts val="0"/>
              </a:spcBef>
              <a:spcAft>
                <a:spcPts val="0"/>
              </a:spcAft>
              <a:buSzPts val="2200"/>
              <a:buChar char="✗"/>
              <a:defRPr sz="2200"/>
            </a:lvl2pPr>
            <a:lvl3pPr indent="-368300" lvl="2" marL="1371600">
              <a:spcBef>
                <a:spcPts val="0"/>
              </a:spcBef>
              <a:spcAft>
                <a:spcPts val="0"/>
              </a:spcAft>
              <a:buSzPts val="2200"/>
              <a:buChar char="■"/>
              <a:defRPr sz="2200"/>
            </a:lvl3pPr>
            <a:lvl4pPr indent="-368300" lvl="3" marL="1828800">
              <a:spcBef>
                <a:spcPts val="0"/>
              </a:spcBef>
              <a:spcAft>
                <a:spcPts val="0"/>
              </a:spcAft>
              <a:buSzPts val="2200"/>
              <a:buChar char="●"/>
              <a:defRPr sz="2200"/>
            </a:lvl4pPr>
            <a:lvl5pPr indent="-368300" lvl="4" marL="2286000">
              <a:spcBef>
                <a:spcPts val="0"/>
              </a:spcBef>
              <a:spcAft>
                <a:spcPts val="0"/>
              </a:spcAft>
              <a:buSzPts val="2200"/>
              <a:buChar char="○"/>
              <a:defRPr sz="2200"/>
            </a:lvl5pPr>
            <a:lvl6pPr indent="-368300" lvl="5" marL="2743200">
              <a:spcBef>
                <a:spcPts val="0"/>
              </a:spcBef>
              <a:spcAft>
                <a:spcPts val="0"/>
              </a:spcAft>
              <a:buSzPts val="2200"/>
              <a:buChar char="■"/>
              <a:defRPr sz="2200"/>
            </a:lvl6pPr>
            <a:lvl7pPr indent="-368300" lvl="6" marL="3200400">
              <a:spcBef>
                <a:spcPts val="0"/>
              </a:spcBef>
              <a:spcAft>
                <a:spcPts val="0"/>
              </a:spcAft>
              <a:buSzPts val="2200"/>
              <a:buChar char="●"/>
              <a:defRPr sz="2200"/>
            </a:lvl7pPr>
            <a:lvl8pPr indent="-368300" lvl="7" marL="3657600">
              <a:spcBef>
                <a:spcPts val="0"/>
              </a:spcBef>
              <a:spcAft>
                <a:spcPts val="0"/>
              </a:spcAft>
              <a:buSzPts val="2200"/>
              <a:buChar char="○"/>
              <a:defRPr sz="2200"/>
            </a:lvl8pPr>
            <a:lvl9pPr indent="-368300" lvl="8" marL="4114800">
              <a:spcBef>
                <a:spcPts val="0"/>
              </a:spcBef>
              <a:spcAft>
                <a:spcPts val="0"/>
              </a:spcAft>
              <a:buSzPts val="2200"/>
              <a:buChar char="■"/>
              <a:defRPr sz="2200"/>
            </a:lvl9pPr>
          </a:lstStyle>
          <a:p/>
        </p:txBody>
      </p:sp>
      <p:grpSp>
        <p:nvGrpSpPr>
          <p:cNvPr id="329" name="Google Shape;329;p6"/>
          <p:cNvGrpSpPr/>
          <p:nvPr/>
        </p:nvGrpSpPr>
        <p:grpSpPr>
          <a:xfrm>
            <a:off x="7442902" y="-91154"/>
            <a:ext cx="1796289" cy="5330574"/>
            <a:chOff x="6023725" y="842300"/>
            <a:chExt cx="1358150" cy="4030375"/>
          </a:xfrm>
        </p:grpSpPr>
        <p:sp>
          <p:nvSpPr>
            <p:cNvPr id="330" name="Google Shape;330;p6"/>
            <p:cNvSpPr/>
            <p:nvPr/>
          </p:nvSpPr>
          <p:spPr>
            <a:xfrm>
              <a:off x="6371275" y="842300"/>
              <a:ext cx="397100" cy="492450"/>
            </a:xfrm>
            <a:custGeom>
              <a:rect b="b" l="l" r="r" t="t"/>
              <a:pathLst>
                <a:path extrusionOk="0" h="19698" w="15884">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 name="Google Shape;331;p6"/>
            <p:cNvSpPr/>
            <p:nvPr/>
          </p:nvSpPr>
          <p:spPr>
            <a:xfrm>
              <a:off x="6991200" y="2879025"/>
              <a:ext cx="390675" cy="444800"/>
            </a:xfrm>
            <a:custGeom>
              <a:rect b="b" l="l" r="r" t="t"/>
              <a:pathLst>
                <a:path extrusionOk="0" h="17792" w="15627">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 name="Google Shape;332;p6"/>
            <p:cNvSpPr/>
            <p:nvPr/>
          </p:nvSpPr>
          <p:spPr>
            <a:xfrm>
              <a:off x="6244725" y="2547975"/>
              <a:ext cx="185275" cy="404450"/>
            </a:xfrm>
            <a:custGeom>
              <a:rect b="b" l="l" r="r" t="t"/>
              <a:pathLst>
                <a:path extrusionOk="0" h="16178" w="7411">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 name="Google Shape;333;p6"/>
            <p:cNvSpPr/>
            <p:nvPr/>
          </p:nvSpPr>
          <p:spPr>
            <a:xfrm>
              <a:off x="6823375" y="1978500"/>
              <a:ext cx="365025" cy="447525"/>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 name="Google Shape;334;p6"/>
            <p:cNvSpPr/>
            <p:nvPr/>
          </p:nvSpPr>
          <p:spPr>
            <a:xfrm>
              <a:off x="6071400" y="1791425"/>
              <a:ext cx="402625" cy="375100"/>
            </a:xfrm>
            <a:custGeom>
              <a:rect b="b" l="l" r="r" t="t"/>
              <a:pathLst>
                <a:path extrusionOk="0" h="15004" w="16105">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 name="Google Shape;335;p6"/>
            <p:cNvSpPr/>
            <p:nvPr/>
          </p:nvSpPr>
          <p:spPr>
            <a:xfrm>
              <a:off x="6902250" y="3951050"/>
              <a:ext cx="436525" cy="299875"/>
            </a:xfrm>
            <a:custGeom>
              <a:rect b="b" l="l" r="r" t="t"/>
              <a:pathLst>
                <a:path extrusionOk="0" h="11995" w="17461">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 name="Google Shape;336;p6"/>
            <p:cNvSpPr/>
            <p:nvPr/>
          </p:nvSpPr>
          <p:spPr>
            <a:xfrm>
              <a:off x="6405225" y="2154575"/>
              <a:ext cx="328325" cy="339325"/>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 name="Google Shape;337;p6"/>
            <p:cNvSpPr/>
            <p:nvPr/>
          </p:nvSpPr>
          <p:spPr>
            <a:xfrm>
              <a:off x="6537275" y="2750650"/>
              <a:ext cx="459450" cy="475050"/>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 name="Google Shape;338;p6"/>
            <p:cNvSpPr/>
            <p:nvPr/>
          </p:nvSpPr>
          <p:spPr>
            <a:xfrm>
              <a:off x="6855475" y="1544725"/>
              <a:ext cx="444800" cy="353100"/>
            </a:xfrm>
            <a:custGeom>
              <a:rect b="b" l="l" r="r" t="t"/>
              <a:pathLst>
                <a:path extrusionOk="0" h="14124" w="17792">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 name="Google Shape;339;p6"/>
            <p:cNvSpPr/>
            <p:nvPr/>
          </p:nvSpPr>
          <p:spPr>
            <a:xfrm>
              <a:off x="6844475" y="1037625"/>
              <a:ext cx="414525" cy="389750"/>
            </a:xfrm>
            <a:custGeom>
              <a:rect b="b" l="l" r="r" t="t"/>
              <a:pathLst>
                <a:path extrusionOk="0" h="15590" w="16581">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 name="Google Shape;340;p6"/>
            <p:cNvSpPr/>
            <p:nvPr/>
          </p:nvSpPr>
          <p:spPr>
            <a:xfrm>
              <a:off x="6553775" y="1840025"/>
              <a:ext cx="234775" cy="276975"/>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 name="Google Shape;341;p6"/>
            <p:cNvSpPr/>
            <p:nvPr/>
          </p:nvSpPr>
          <p:spPr>
            <a:xfrm>
              <a:off x="6618875" y="2550725"/>
              <a:ext cx="408125" cy="156850"/>
            </a:xfrm>
            <a:custGeom>
              <a:rect b="b" l="l" r="r" t="t"/>
              <a:pathLst>
                <a:path extrusionOk="0" h="6274" w="16325">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p6"/>
            <p:cNvSpPr/>
            <p:nvPr/>
          </p:nvSpPr>
          <p:spPr>
            <a:xfrm>
              <a:off x="6336425" y="4507675"/>
              <a:ext cx="520000" cy="365000"/>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 name="Google Shape;343;p6"/>
            <p:cNvSpPr/>
            <p:nvPr/>
          </p:nvSpPr>
          <p:spPr>
            <a:xfrm>
              <a:off x="6425400" y="3728200"/>
              <a:ext cx="342075" cy="360425"/>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 name="Google Shape;344;p6"/>
            <p:cNvSpPr/>
            <p:nvPr/>
          </p:nvSpPr>
          <p:spPr>
            <a:xfrm>
              <a:off x="6789450" y="3384325"/>
              <a:ext cx="262300" cy="186175"/>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 name="Google Shape;345;p6"/>
            <p:cNvSpPr/>
            <p:nvPr/>
          </p:nvSpPr>
          <p:spPr>
            <a:xfrm>
              <a:off x="6950850" y="4617725"/>
              <a:ext cx="254050" cy="162350"/>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 name="Google Shape;346;p6"/>
            <p:cNvSpPr/>
            <p:nvPr/>
          </p:nvSpPr>
          <p:spPr>
            <a:xfrm>
              <a:off x="6051225" y="1090800"/>
              <a:ext cx="285225" cy="283400"/>
            </a:xfrm>
            <a:custGeom>
              <a:rect b="b" l="l" r="r" t="t"/>
              <a:pathLst>
                <a:path extrusionOk="0" h="11336" w="11409">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 name="Google Shape;347;p6"/>
            <p:cNvSpPr/>
            <p:nvPr/>
          </p:nvSpPr>
          <p:spPr>
            <a:xfrm>
              <a:off x="6849975" y="3631900"/>
              <a:ext cx="270550" cy="339350"/>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 name="Google Shape;348;p6"/>
            <p:cNvSpPr/>
            <p:nvPr/>
          </p:nvSpPr>
          <p:spPr>
            <a:xfrm>
              <a:off x="6351100" y="3281600"/>
              <a:ext cx="366850" cy="361350"/>
            </a:xfrm>
            <a:custGeom>
              <a:rect b="b" l="l" r="r" t="t"/>
              <a:pathLst>
                <a:path extrusionOk="0" h="14454" w="14674">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 name="Google Shape;349;p6"/>
            <p:cNvSpPr/>
            <p:nvPr/>
          </p:nvSpPr>
          <p:spPr>
            <a:xfrm>
              <a:off x="6316250" y="3040425"/>
              <a:ext cx="137600" cy="122000"/>
            </a:xfrm>
            <a:custGeom>
              <a:rect b="b" l="l" r="r" t="t"/>
              <a:pathLst>
                <a:path extrusionOk="0" h="4880" w="5504">
                  <a:moveTo>
                    <a:pt x="5173" y="0"/>
                  </a:moveTo>
                  <a:lnTo>
                    <a:pt x="5063" y="37"/>
                  </a:lnTo>
                  <a:lnTo>
                    <a:pt x="4990" y="110"/>
                  </a:lnTo>
                  <a:lnTo>
                    <a:pt x="4770" y="404"/>
                  </a:lnTo>
                  <a:lnTo>
                    <a:pt x="4513" y="624"/>
                  </a:lnTo>
                  <a:lnTo>
                    <a:pt x="4219" y="844"/>
                  </a:lnTo>
                  <a:lnTo>
                    <a:pt x="3926" y="991"/>
                  </a:lnTo>
                  <a:lnTo>
                    <a:pt x="3742" y="1064"/>
                  </a:lnTo>
                  <a:lnTo>
                    <a:pt x="3559" y="1101"/>
                  </a:lnTo>
                  <a:lnTo>
                    <a:pt x="3229" y="1101"/>
                  </a:lnTo>
                  <a:lnTo>
                    <a:pt x="2862" y="1028"/>
                  </a:lnTo>
                  <a:lnTo>
                    <a:pt x="2532" y="917"/>
                  </a:lnTo>
                  <a:lnTo>
                    <a:pt x="2239" y="807"/>
                  </a:lnTo>
                  <a:lnTo>
                    <a:pt x="1908" y="734"/>
                  </a:lnTo>
                  <a:lnTo>
                    <a:pt x="1578" y="661"/>
                  </a:lnTo>
                  <a:lnTo>
                    <a:pt x="1248" y="624"/>
                  </a:lnTo>
                  <a:lnTo>
                    <a:pt x="918" y="661"/>
                  </a:lnTo>
                  <a:lnTo>
                    <a:pt x="625" y="771"/>
                  </a:lnTo>
                  <a:lnTo>
                    <a:pt x="478" y="844"/>
                  </a:lnTo>
                  <a:lnTo>
                    <a:pt x="368" y="954"/>
                  </a:lnTo>
                  <a:lnTo>
                    <a:pt x="258" y="1064"/>
                  </a:lnTo>
                  <a:lnTo>
                    <a:pt x="148" y="1211"/>
                  </a:lnTo>
                  <a:lnTo>
                    <a:pt x="111" y="1284"/>
                  </a:lnTo>
                  <a:lnTo>
                    <a:pt x="111" y="1321"/>
                  </a:lnTo>
                  <a:lnTo>
                    <a:pt x="148" y="1431"/>
                  </a:lnTo>
                  <a:lnTo>
                    <a:pt x="258" y="1468"/>
                  </a:lnTo>
                  <a:lnTo>
                    <a:pt x="368" y="1468"/>
                  </a:lnTo>
                  <a:lnTo>
                    <a:pt x="698" y="1284"/>
                  </a:lnTo>
                  <a:lnTo>
                    <a:pt x="1028" y="1174"/>
                  </a:lnTo>
                  <a:lnTo>
                    <a:pt x="1028" y="2531"/>
                  </a:lnTo>
                  <a:lnTo>
                    <a:pt x="955" y="3228"/>
                  </a:lnTo>
                  <a:lnTo>
                    <a:pt x="881" y="3925"/>
                  </a:lnTo>
                  <a:lnTo>
                    <a:pt x="698" y="3852"/>
                  </a:lnTo>
                  <a:lnTo>
                    <a:pt x="551" y="3742"/>
                  </a:lnTo>
                  <a:lnTo>
                    <a:pt x="368" y="3632"/>
                  </a:lnTo>
                  <a:lnTo>
                    <a:pt x="184" y="3522"/>
                  </a:lnTo>
                  <a:lnTo>
                    <a:pt x="111" y="3522"/>
                  </a:lnTo>
                  <a:lnTo>
                    <a:pt x="38" y="3595"/>
                  </a:lnTo>
                  <a:lnTo>
                    <a:pt x="1" y="3669"/>
                  </a:lnTo>
                  <a:lnTo>
                    <a:pt x="1" y="3779"/>
                  </a:lnTo>
                  <a:lnTo>
                    <a:pt x="38" y="3962"/>
                  </a:lnTo>
                  <a:lnTo>
                    <a:pt x="148" y="4145"/>
                  </a:lnTo>
                  <a:lnTo>
                    <a:pt x="294" y="4256"/>
                  </a:lnTo>
                  <a:lnTo>
                    <a:pt x="514" y="4402"/>
                  </a:lnTo>
                  <a:lnTo>
                    <a:pt x="735" y="4476"/>
                  </a:lnTo>
                  <a:lnTo>
                    <a:pt x="1175" y="4476"/>
                  </a:lnTo>
                  <a:lnTo>
                    <a:pt x="1248" y="4439"/>
                  </a:lnTo>
                  <a:lnTo>
                    <a:pt x="1321" y="4402"/>
                  </a:lnTo>
                  <a:lnTo>
                    <a:pt x="1395" y="4256"/>
                  </a:lnTo>
                  <a:lnTo>
                    <a:pt x="1505" y="3485"/>
                  </a:lnTo>
                  <a:lnTo>
                    <a:pt x="1578" y="2715"/>
                  </a:lnTo>
                  <a:lnTo>
                    <a:pt x="1578" y="1908"/>
                  </a:lnTo>
                  <a:lnTo>
                    <a:pt x="1542" y="1504"/>
                  </a:lnTo>
                  <a:lnTo>
                    <a:pt x="1505" y="1138"/>
                  </a:lnTo>
                  <a:lnTo>
                    <a:pt x="1762" y="1174"/>
                  </a:lnTo>
                  <a:lnTo>
                    <a:pt x="2128" y="1321"/>
                  </a:lnTo>
                  <a:lnTo>
                    <a:pt x="2459" y="1431"/>
                  </a:lnTo>
                  <a:lnTo>
                    <a:pt x="2825" y="1578"/>
                  </a:lnTo>
                  <a:lnTo>
                    <a:pt x="3192" y="1651"/>
                  </a:lnTo>
                  <a:lnTo>
                    <a:pt x="3486" y="1651"/>
                  </a:lnTo>
                  <a:lnTo>
                    <a:pt x="3449" y="2531"/>
                  </a:lnTo>
                  <a:lnTo>
                    <a:pt x="3412" y="3449"/>
                  </a:lnTo>
                  <a:lnTo>
                    <a:pt x="3412" y="3999"/>
                  </a:lnTo>
                  <a:lnTo>
                    <a:pt x="3412" y="4256"/>
                  </a:lnTo>
                  <a:lnTo>
                    <a:pt x="3412" y="4366"/>
                  </a:lnTo>
                  <a:lnTo>
                    <a:pt x="3412" y="4402"/>
                  </a:lnTo>
                  <a:lnTo>
                    <a:pt x="3449" y="4402"/>
                  </a:lnTo>
                  <a:lnTo>
                    <a:pt x="3412" y="4476"/>
                  </a:lnTo>
                  <a:lnTo>
                    <a:pt x="3376" y="4512"/>
                  </a:lnTo>
                  <a:lnTo>
                    <a:pt x="3376" y="4659"/>
                  </a:lnTo>
                  <a:lnTo>
                    <a:pt x="3376" y="4696"/>
                  </a:lnTo>
                  <a:lnTo>
                    <a:pt x="3412" y="4806"/>
                  </a:lnTo>
                  <a:lnTo>
                    <a:pt x="3522" y="4879"/>
                  </a:lnTo>
                  <a:lnTo>
                    <a:pt x="3632" y="4879"/>
                  </a:lnTo>
                  <a:lnTo>
                    <a:pt x="3742" y="4842"/>
                  </a:lnTo>
                  <a:lnTo>
                    <a:pt x="3853" y="4732"/>
                  </a:lnTo>
                  <a:lnTo>
                    <a:pt x="3926" y="4586"/>
                  </a:lnTo>
                  <a:lnTo>
                    <a:pt x="3926" y="4439"/>
                  </a:lnTo>
                  <a:lnTo>
                    <a:pt x="3926" y="4256"/>
                  </a:lnTo>
                  <a:lnTo>
                    <a:pt x="3963" y="3045"/>
                  </a:lnTo>
                  <a:lnTo>
                    <a:pt x="3963" y="1871"/>
                  </a:lnTo>
                  <a:lnTo>
                    <a:pt x="3963" y="1541"/>
                  </a:lnTo>
                  <a:lnTo>
                    <a:pt x="4366" y="1394"/>
                  </a:lnTo>
                  <a:lnTo>
                    <a:pt x="4733" y="1138"/>
                  </a:lnTo>
                  <a:lnTo>
                    <a:pt x="5063" y="844"/>
                  </a:lnTo>
                  <a:lnTo>
                    <a:pt x="5320" y="551"/>
                  </a:lnTo>
                  <a:lnTo>
                    <a:pt x="5467" y="367"/>
                  </a:lnTo>
                  <a:lnTo>
                    <a:pt x="5503" y="257"/>
                  </a:lnTo>
                  <a:lnTo>
                    <a:pt x="5503" y="184"/>
                  </a:lnTo>
                  <a:lnTo>
                    <a:pt x="5430" y="74"/>
                  </a:lnTo>
                  <a:lnTo>
                    <a:pt x="5356" y="37"/>
                  </a:lnTo>
                  <a:lnTo>
                    <a:pt x="5283"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 name="Google Shape;350;p6"/>
            <p:cNvSpPr/>
            <p:nvPr/>
          </p:nvSpPr>
          <p:spPr>
            <a:xfrm>
              <a:off x="6879325" y="4294925"/>
              <a:ext cx="344825" cy="254975"/>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 name="Google Shape;351;p6"/>
            <p:cNvSpPr/>
            <p:nvPr/>
          </p:nvSpPr>
          <p:spPr>
            <a:xfrm>
              <a:off x="6114500" y="2324225"/>
              <a:ext cx="158675" cy="329225"/>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 name="Google Shape;352;p6"/>
            <p:cNvSpPr/>
            <p:nvPr/>
          </p:nvSpPr>
          <p:spPr>
            <a:xfrm>
              <a:off x="6335525" y="1405350"/>
              <a:ext cx="442025" cy="375100"/>
            </a:xfrm>
            <a:custGeom>
              <a:rect b="b" l="l" r="r" t="t"/>
              <a:pathLst>
                <a:path extrusionOk="0" h="15004" w="17681">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3" name="Google Shape;353;p6"/>
            <p:cNvSpPr/>
            <p:nvPr/>
          </p:nvSpPr>
          <p:spPr>
            <a:xfrm>
              <a:off x="6059500" y="3516375"/>
              <a:ext cx="268700" cy="232025"/>
            </a:xfrm>
            <a:custGeom>
              <a:rect b="b" l="l" r="r" t="t"/>
              <a:pathLst>
                <a:path extrusionOk="0" h="9281" w="10748">
                  <a:moveTo>
                    <a:pt x="4072" y="550"/>
                  </a:moveTo>
                  <a:lnTo>
                    <a:pt x="4329" y="587"/>
                  </a:lnTo>
                  <a:lnTo>
                    <a:pt x="4585" y="697"/>
                  </a:lnTo>
                  <a:lnTo>
                    <a:pt x="4842" y="844"/>
                  </a:lnTo>
                  <a:lnTo>
                    <a:pt x="5025" y="1064"/>
                  </a:lnTo>
                  <a:lnTo>
                    <a:pt x="5136" y="1211"/>
                  </a:lnTo>
                  <a:lnTo>
                    <a:pt x="5209" y="1394"/>
                  </a:lnTo>
                  <a:lnTo>
                    <a:pt x="5246" y="1541"/>
                  </a:lnTo>
                  <a:lnTo>
                    <a:pt x="5282" y="1724"/>
                  </a:lnTo>
                  <a:lnTo>
                    <a:pt x="5282" y="2091"/>
                  </a:lnTo>
                  <a:lnTo>
                    <a:pt x="5246" y="2458"/>
                  </a:lnTo>
                  <a:lnTo>
                    <a:pt x="5209" y="2641"/>
                  </a:lnTo>
                  <a:lnTo>
                    <a:pt x="4695" y="1761"/>
                  </a:lnTo>
                  <a:lnTo>
                    <a:pt x="4072" y="550"/>
                  </a:lnTo>
                  <a:close/>
                  <a:moveTo>
                    <a:pt x="1357" y="3008"/>
                  </a:moveTo>
                  <a:lnTo>
                    <a:pt x="1504" y="3265"/>
                  </a:lnTo>
                  <a:lnTo>
                    <a:pt x="1614" y="3558"/>
                  </a:lnTo>
                  <a:lnTo>
                    <a:pt x="1797" y="3852"/>
                  </a:lnTo>
                  <a:lnTo>
                    <a:pt x="1467" y="3778"/>
                  </a:lnTo>
                  <a:lnTo>
                    <a:pt x="1137" y="3742"/>
                  </a:lnTo>
                  <a:lnTo>
                    <a:pt x="1321" y="3118"/>
                  </a:lnTo>
                  <a:lnTo>
                    <a:pt x="1357" y="3008"/>
                  </a:lnTo>
                  <a:close/>
                  <a:moveTo>
                    <a:pt x="3815" y="550"/>
                  </a:moveTo>
                  <a:lnTo>
                    <a:pt x="4072" y="1174"/>
                  </a:lnTo>
                  <a:lnTo>
                    <a:pt x="4329" y="1798"/>
                  </a:lnTo>
                  <a:lnTo>
                    <a:pt x="4695" y="2531"/>
                  </a:lnTo>
                  <a:lnTo>
                    <a:pt x="5099" y="3265"/>
                  </a:lnTo>
                  <a:lnTo>
                    <a:pt x="4989" y="3852"/>
                  </a:lnTo>
                  <a:lnTo>
                    <a:pt x="4732" y="3191"/>
                  </a:lnTo>
                  <a:lnTo>
                    <a:pt x="4475" y="2531"/>
                  </a:lnTo>
                  <a:lnTo>
                    <a:pt x="4255" y="1981"/>
                  </a:lnTo>
                  <a:lnTo>
                    <a:pt x="4035" y="1467"/>
                  </a:lnTo>
                  <a:lnTo>
                    <a:pt x="3742" y="880"/>
                  </a:lnTo>
                  <a:lnTo>
                    <a:pt x="3558" y="587"/>
                  </a:lnTo>
                  <a:lnTo>
                    <a:pt x="3815" y="550"/>
                  </a:lnTo>
                  <a:close/>
                  <a:moveTo>
                    <a:pt x="1761" y="1724"/>
                  </a:moveTo>
                  <a:lnTo>
                    <a:pt x="1724" y="1798"/>
                  </a:lnTo>
                  <a:lnTo>
                    <a:pt x="1761" y="1944"/>
                  </a:lnTo>
                  <a:lnTo>
                    <a:pt x="1834" y="2018"/>
                  </a:lnTo>
                  <a:lnTo>
                    <a:pt x="1944" y="2054"/>
                  </a:lnTo>
                  <a:lnTo>
                    <a:pt x="2054" y="2054"/>
                  </a:lnTo>
                  <a:lnTo>
                    <a:pt x="2274" y="2531"/>
                  </a:lnTo>
                  <a:lnTo>
                    <a:pt x="2458" y="2971"/>
                  </a:lnTo>
                  <a:lnTo>
                    <a:pt x="3008" y="4182"/>
                  </a:lnTo>
                  <a:lnTo>
                    <a:pt x="3081" y="4329"/>
                  </a:lnTo>
                  <a:lnTo>
                    <a:pt x="2825" y="4255"/>
                  </a:lnTo>
                  <a:lnTo>
                    <a:pt x="2458" y="4072"/>
                  </a:lnTo>
                  <a:lnTo>
                    <a:pt x="2164" y="3742"/>
                  </a:lnTo>
                  <a:lnTo>
                    <a:pt x="1944" y="3375"/>
                  </a:lnTo>
                  <a:lnTo>
                    <a:pt x="1724" y="2935"/>
                  </a:lnTo>
                  <a:lnTo>
                    <a:pt x="1651" y="2715"/>
                  </a:lnTo>
                  <a:lnTo>
                    <a:pt x="1504" y="2494"/>
                  </a:lnTo>
                  <a:lnTo>
                    <a:pt x="1724" y="1761"/>
                  </a:lnTo>
                  <a:lnTo>
                    <a:pt x="1761" y="1724"/>
                  </a:lnTo>
                  <a:close/>
                  <a:moveTo>
                    <a:pt x="2604" y="1174"/>
                  </a:moveTo>
                  <a:lnTo>
                    <a:pt x="2715" y="1614"/>
                  </a:lnTo>
                  <a:lnTo>
                    <a:pt x="2861" y="2054"/>
                  </a:lnTo>
                  <a:lnTo>
                    <a:pt x="3228" y="2898"/>
                  </a:lnTo>
                  <a:lnTo>
                    <a:pt x="3998" y="4695"/>
                  </a:lnTo>
                  <a:lnTo>
                    <a:pt x="3632" y="4549"/>
                  </a:lnTo>
                  <a:lnTo>
                    <a:pt x="3522" y="4365"/>
                  </a:lnTo>
                  <a:lnTo>
                    <a:pt x="3301" y="3888"/>
                  </a:lnTo>
                  <a:lnTo>
                    <a:pt x="2861" y="2935"/>
                  </a:lnTo>
                  <a:lnTo>
                    <a:pt x="2274" y="1834"/>
                  </a:lnTo>
                  <a:lnTo>
                    <a:pt x="2311" y="1651"/>
                  </a:lnTo>
                  <a:lnTo>
                    <a:pt x="2421" y="1467"/>
                  </a:lnTo>
                  <a:lnTo>
                    <a:pt x="2604" y="1174"/>
                  </a:lnTo>
                  <a:close/>
                  <a:moveTo>
                    <a:pt x="3338" y="660"/>
                  </a:moveTo>
                  <a:lnTo>
                    <a:pt x="3375" y="770"/>
                  </a:lnTo>
                  <a:lnTo>
                    <a:pt x="3668" y="1467"/>
                  </a:lnTo>
                  <a:lnTo>
                    <a:pt x="3962" y="2164"/>
                  </a:lnTo>
                  <a:lnTo>
                    <a:pt x="4182" y="2788"/>
                  </a:lnTo>
                  <a:lnTo>
                    <a:pt x="4402" y="3412"/>
                  </a:lnTo>
                  <a:lnTo>
                    <a:pt x="4769" y="4659"/>
                  </a:lnTo>
                  <a:lnTo>
                    <a:pt x="4732" y="4805"/>
                  </a:lnTo>
                  <a:lnTo>
                    <a:pt x="4659" y="4805"/>
                  </a:lnTo>
                  <a:lnTo>
                    <a:pt x="4549" y="4842"/>
                  </a:lnTo>
                  <a:lnTo>
                    <a:pt x="3668" y="2971"/>
                  </a:lnTo>
                  <a:lnTo>
                    <a:pt x="3191" y="1981"/>
                  </a:lnTo>
                  <a:lnTo>
                    <a:pt x="2971" y="1504"/>
                  </a:lnTo>
                  <a:lnTo>
                    <a:pt x="2788" y="991"/>
                  </a:lnTo>
                  <a:lnTo>
                    <a:pt x="3045" y="807"/>
                  </a:lnTo>
                  <a:lnTo>
                    <a:pt x="3338" y="660"/>
                  </a:lnTo>
                  <a:close/>
                  <a:moveTo>
                    <a:pt x="7703" y="4952"/>
                  </a:moveTo>
                  <a:lnTo>
                    <a:pt x="7960" y="5246"/>
                  </a:lnTo>
                  <a:lnTo>
                    <a:pt x="7960" y="5246"/>
                  </a:lnTo>
                  <a:lnTo>
                    <a:pt x="7887" y="5209"/>
                  </a:lnTo>
                  <a:lnTo>
                    <a:pt x="7593" y="5319"/>
                  </a:lnTo>
                  <a:lnTo>
                    <a:pt x="7300" y="5466"/>
                  </a:lnTo>
                  <a:lnTo>
                    <a:pt x="7190" y="5356"/>
                  </a:lnTo>
                  <a:lnTo>
                    <a:pt x="7080" y="5246"/>
                  </a:lnTo>
                  <a:lnTo>
                    <a:pt x="7373" y="5099"/>
                  </a:lnTo>
                  <a:lnTo>
                    <a:pt x="7703" y="4952"/>
                  </a:lnTo>
                  <a:close/>
                  <a:moveTo>
                    <a:pt x="8070" y="5356"/>
                  </a:moveTo>
                  <a:lnTo>
                    <a:pt x="8180" y="5466"/>
                  </a:lnTo>
                  <a:lnTo>
                    <a:pt x="7923" y="5576"/>
                  </a:lnTo>
                  <a:lnTo>
                    <a:pt x="7923" y="5576"/>
                  </a:lnTo>
                  <a:lnTo>
                    <a:pt x="8033" y="5429"/>
                  </a:lnTo>
                  <a:lnTo>
                    <a:pt x="8070" y="5356"/>
                  </a:lnTo>
                  <a:close/>
                  <a:moveTo>
                    <a:pt x="7556" y="5612"/>
                  </a:moveTo>
                  <a:lnTo>
                    <a:pt x="7483" y="5722"/>
                  </a:lnTo>
                  <a:lnTo>
                    <a:pt x="7483" y="5686"/>
                  </a:lnTo>
                  <a:lnTo>
                    <a:pt x="7556" y="5612"/>
                  </a:lnTo>
                  <a:close/>
                  <a:moveTo>
                    <a:pt x="8327" y="5649"/>
                  </a:moveTo>
                  <a:lnTo>
                    <a:pt x="8327" y="5686"/>
                  </a:lnTo>
                  <a:lnTo>
                    <a:pt x="7850" y="6163"/>
                  </a:lnTo>
                  <a:lnTo>
                    <a:pt x="7740" y="6016"/>
                  </a:lnTo>
                  <a:lnTo>
                    <a:pt x="7997" y="5796"/>
                  </a:lnTo>
                  <a:lnTo>
                    <a:pt x="8327" y="5649"/>
                  </a:lnTo>
                  <a:close/>
                  <a:moveTo>
                    <a:pt x="8437" y="5796"/>
                  </a:moveTo>
                  <a:lnTo>
                    <a:pt x="8584" y="6053"/>
                  </a:lnTo>
                  <a:lnTo>
                    <a:pt x="8143" y="6163"/>
                  </a:lnTo>
                  <a:lnTo>
                    <a:pt x="8437" y="5796"/>
                  </a:lnTo>
                  <a:close/>
                  <a:moveTo>
                    <a:pt x="8437" y="6346"/>
                  </a:moveTo>
                  <a:lnTo>
                    <a:pt x="8180" y="6676"/>
                  </a:lnTo>
                  <a:lnTo>
                    <a:pt x="8107" y="6493"/>
                  </a:lnTo>
                  <a:lnTo>
                    <a:pt x="8437" y="6346"/>
                  </a:lnTo>
                  <a:close/>
                  <a:moveTo>
                    <a:pt x="8767" y="6309"/>
                  </a:moveTo>
                  <a:lnTo>
                    <a:pt x="8840" y="6419"/>
                  </a:lnTo>
                  <a:lnTo>
                    <a:pt x="8547" y="6676"/>
                  </a:lnTo>
                  <a:lnTo>
                    <a:pt x="8767" y="6309"/>
                  </a:lnTo>
                  <a:close/>
                  <a:moveTo>
                    <a:pt x="9024" y="4695"/>
                  </a:moveTo>
                  <a:lnTo>
                    <a:pt x="9244" y="4732"/>
                  </a:lnTo>
                  <a:lnTo>
                    <a:pt x="9464" y="4805"/>
                  </a:lnTo>
                  <a:lnTo>
                    <a:pt x="9647" y="4915"/>
                  </a:lnTo>
                  <a:lnTo>
                    <a:pt x="9831" y="5062"/>
                  </a:lnTo>
                  <a:lnTo>
                    <a:pt x="9904" y="5099"/>
                  </a:lnTo>
                  <a:lnTo>
                    <a:pt x="9941" y="5099"/>
                  </a:lnTo>
                  <a:lnTo>
                    <a:pt x="10051" y="5209"/>
                  </a:lnTo>
                  <a:lnTo>
                    <a:pt x="10161" y="5429"/>
                  </a:lnTo>
                  <a:lnTo>
                    <a:pt x="10198" y="5649"/>
                  </a:lnTo>
                  <a:lnTo>
                    <a:pt x="10234" y="5869"/>
                  </a:lnTo>
                  <a:lnTo>
                    <a:pt x="10198" y="6089"/>
                  </a:lnTo>
                  <a:lnTo>
                    <a:pt x="10161" y="6346"/>
                  </a:lnTo>
                  <a:lnTo>
                    <a:pt x="10088" y="6566"/>
                  </a:lnTo>
                  <a:lnTo>
                    <a:pt x="9941" y="7006"/>
                  </a:lnTo>
                  <a:lnTo>
                    <a:pt x="9904" y="7080"/>
                  </a:lnTo>
                  <a:lnTo>
                    <a:pt x="9647" y="6676"/>
                  </a:lnTo>
                  <a:lnTo>
                    <a:pt x="9024" y="5832"/>
                  </a:lnTo>
                  <a:lnTo>
                    <a:pt x="8620" y="5282"/>
                  </a:lnTo>
                  <a:lnTo>
                    <a:pt x="8400" y="5025"/>
                  </a:lnTo>
                  <a:lnTo>
                    <a:pt x="8143" y="4842"/>
                  </a:lnTo>
                  <a:lnTo>
                    <a:pt x="8584" y="4732"/>
                  </a:lnTo>
                  <a:lnTo>
                    <a:pt x="8804" y="4695"/>
                  </a:lnTo>
                  <a:close/>
                  <a:moveTo>
                    <a:pt x="1064" y="3962"/>
                  </a:moveTo>
                  <a:lnTo>
                    <a:pt x="1357" y="4182"/>
                  </a:lnTo>
                  <a:lnTo>
                    <a:pt x="1651" y="4329"/>
                  </a:lnTo>
                  <a:lnTo>
                    <a:pt x="2348" y="4585"/>
                  </a:lnTo>
                  <a:lnTo>
                    <a:pt x="2458" y="4659"/>
                  </a:lnTo>
                  <a:lnTo>
                    <a:pt x="2494" y="4695"/>
                  </a:lnTo>
                  <a:lnTo>
                    <a:pt x="2568" y="4732"/>
                  </a:lnTo>
                  <a:lnTo>
                    <a:pt x="2641" y="4695"/>
                  </a:lnTo>
                  <a:lnTo>
                    <a:pt x="4329" y="5319"/>
                  </a:lnTo>
                  <a:lnTo>
                    <a:pt x="4329" y="5356"/>
                  </a:lnTo>
                  <a:lnTo>
                    <a:pt x="4292" y="5319"/>
                  </a:lnTo>
                  <a:lnTo>
                    <a:pt x="3888" y="5172"/>
                  </a:lnTo>
                  <a:lnTo>
                    <a:pt x="3705" y="5136"/>
                  </a:lnTo>
                  <a:lnTo>
                    <a:pt x="3485" y="5099"/>
                  </a:lnTo>
                  <a:lnTo>
                    <a:pt x="3448" y="5136"/>
                  </a:lnTo>
                  <a:lnTo>
                    <a:pt x="3411" y="5172"/>
                  </a:lnTo>
                  <a:lnTo>
                    <a:pt x="3448" y="5246"/>
                  </a:lnTo>
                  <a:lnTo>
                    <a:pt x="3595" y="5392"/>
                  </a:lnTo>
                  <a:lnTo>
                    <a:pt x="3852" y="5539"/>
                  </a:lnTo>
                  <a:lnTo>
                    <a:pt x="4108" y="5686"/>
                  </a:lnTo>
                  <a:lnTo>
                    <a:pt x="4402" y="5759"/>
                  </a:lnTo>
                  <a:lnTo>
                    <a:pt x="4365" y="5906"/>
                  </a:lnTo>
                  <a:lnTo>
                    <a:pt x="4035" y="5906"/>
                  </a:lnTo>
                  <a:lnTo>
                    <a:pt x="3742" y="5869"/>
                  </a:lnTo>
                  <a:lnTo>
                    <a:pt x="3411" y="5759"/>
                  </a:lnTo>
                  <a:lnTo>
                    <a:pt x="3228" y="5686"/>
                  </a:lnTo>
                  <a:lnTo>
                    <a:pt x="3191" y="5612"/>
                  </a:lnTo>
                  <a:lnTo>
                    <a:pt x="3155" y="5576"/>
                  </a:lnTo>
                  <a:lnTo>
                    <a:pt x="3118" y="5539"/>
                  </a:lnTo>
                  <a:lnTo>
                    <a:pt x="3081" y="5502"/>
                  </a:lnTo>
                  <a:lnTo>
                    <a:pt x="3045" y="5502"/>
                  </a:lnTo>
                  <a:lnTo>
                    <a:pt x="3008" y="5539"/>
                  </a:lnTo>
                  <a:lnTo>
                    <a:pt x="2971" y="5649"/>
                  </a:lnTo>
                  <a:lnTo>
                    <a:pt x="2971" y="5722"/>
                  </a:lnTo>
                  <a:lnTo>
                    <a:pt x="3008" y="5796"/>
                  </a:lnTo>
                  <a:lnTo>
                    <a:pt x="3045" y="5869"/>
                  </a:lnTo>
                  <a:lnTo>
                    <a:pt x="3191" y="6016"/>
                  </a:lnTo>
                  <a:lnTo>
                    <a:pt x="3338" y="6126"/>
                  </a:lnTo>
                  <a:lnTo>
                    <a:pt x="3522" y="6199"/>
                  </a:lnTo>
                  <a:lnTo>
                    <a:pt x="3742" y="6273"/>
                  </a:lnTo>
                  <a:lnTo>
                    <a:pt x="3962" y="6309"/>
                  </a:lnTo>
                  <a:lnTo>
                    <a:pt x="4182" y="6309"/>
                  </a:lnTo>
                  <a:lnTo>
                    <a:pt x="3962" y="6676"/>
                  </a:lnTo>
                  <a:lnTo>
                    <a:pt x="3742" y="6603"/>
                  </a:lnTo>
                  <a:lnTo>
                    <a:pt x="3228" y="6456"/>
                  </a:lnTo>
                  <a:lnTo>
                    <a:pt x="2971" y="6419"/>
                  </a:lnTo>
                  <a:lnTo>
                    <a:pt x="2715" y="6383"/>
                  </a:lnTo>
                  <a:lnTo>
                    <a:pt x="2641" y="6383"/>
                  </a:lnTo>
                  <a:lnTo>
                    <a:pt x="2641" y="6456"/>
                  </a:lnTo>
                  <a:lnTo>
                    <a:pt x="2641" y="6493"/>
                  </a:lnTo>
                  <a:lnTo>
                    <a:pt x="2678" y="6529"/>
                  </a:lnTo>
                  <a:lnTo>
                    <a:pt x="2861" y="6676"/>
                  </a:lnTo>
                  <a:lnTo>
                    <a:pt x="3081" y="6786"/>
                  </a:lnTo>
                  <a:lnTo>
                    <a:pt x="3522" y="6970"/>
                  </a:lnTo>
                  <a:lnTo>
                    <a:pt x="3742" y="7080"/>
                  </a:lnTo>
                  <a:lnTo>
                    <a:pt x="3632" y="7226"/>
                  </a:lnTo>
                  <a:lnTo>
                    <a:pt x="3522" y="7336"/>
                  </a:lnTo>
                  <a:lnTo>
                    <a:pt x="2935" y="7080"/>
                  </a:lnTo>
                  <a:lnTo>
                    <a:pt x="2311" y="6823"/>
                  </a:lnTo>
                  <a:lnTo>
                    <a:pt x="2238" y="6823"/>
                  </a:lnTo>
                  <a:lnTo>
                    <a:pt x="2201" y="6860"/>
                  </a:lnTo>
                  <a:lnTo>
                    <a:pt x="2201" y="6896"/>
                  </a:lnTo>
                  <a:lnTo>
                    <a:pt x="2201" y="6970"/>
                  </a:lnTo>
                  <a:lnTo>
                    <a:pt x="2458" y="7190"/>
                  </a:lnTo>
                  <a:lnTo>
                    <a:pt x="2678" y="7410"/>
                  </a:lnTo>
                  <a:lnTo>
                    <a:pt x="2971" y="7557"/>
                  </a:lnTo>
                  <a:lnTo>
                    <a:pt x="3265" y="7703"/>
                  </a:lnTo>
                  <a:lnTo>
                    <a:pt x="2971" y="7960"/>
                  </a:lnTo>
                  <a:lnTo>
                    <a:pt x="2641" y="7960"/>
                  </a:lnTo>
                  <a:lnTo>
                    <a:pt x="2311" y="7887"/>
                  </a:lnTo>
                  <a:lnTo>
                    <a:pt x="1981" y="7777"/>
                  </a:lnTo>
                  <a:lnTo>
                    <a:pt x="1871" y="7777"/>
                  </a:lnTo>
                  <a:lnTo>
                    <a:pt x="1834" y="7813"/>
                  </a:lnTo>
                  <a:lnTo>
                    <a:pt x="1797" y="7850"/>
                  </a:lnTo>
                  <a:lnTo>
                    <a:pt x="1797" y="7923"/>
                  </a:lnTo>
                  <a:lnTo>
                    <a:pt x="1834" y="8070"/>
                  </a:lnTo>
                  <a:lnTo>
                    <a:pt x="1944" y="8143"/>
                  </a:lnTo>
                  <a:lnTo>
                    <a:pt x="2091" y="8217"/>
                  </a:lnTo>
                  <a:lnTo>
                    <a:pt x="2238" y="8290"/>
                  </a:lnTo>
                  <a:lnTo>
                    <a:pt x="2348" y="8327"/>
                  </a:lnTo>
                  <a:lnTo>
                    <a:pt x="2164" y="8364"/>
                  </a:lnTo>
                  <a:lnTo>
                    <a:pt x="1944" y="8364"/>
                  </a:lnTo>
                  <a:lnTo>
                    <a:pt x="1761" y="8327"/>
                  </a:lnTo>
                  <a:lnTo>
                    <a:pt x="1541" y="8253"/>
                  </a:lnTo>
                  <a:lnTo>
                    <a:pt x="1247" y="8070"/>
                  </a:lnTo>
                  <a:lnTo>
                    <a:pt x="1027" y="7850"/>
                  </a:lnTo>
                  <a:lnTo>
                    <a:pt x="844" y="7593"/>
                  </a:lnTo>
                  <a:lnTo>
                    <a:pt x="697" y="7300"/>
                  </a:lnTo>
                  <a:lnTo>
                    <a:pt x="624" y="6970"/>
                  </a:lnTo>
                  <a:lnTo>
                    <a:pt x="550" y="6676"/>
                  </a:lnTo>
                  <a:lnTo>
                    <a:pt x="550" y="6346"/>
                  </a:lnTo>
                  <a:lnTo>
                    <a:pt x="550" y="6016"/>
                  </a:lnTo>
                  <a:lnTo>
                    <a:pt x="624" y="5502"/>
                  </a:lnTo>
                  <a:lnTo>
                    <a:pt x="734" y="4989"/>
                  </a:lnTo>
                  <a:lnTo>
                    <a:pt x="1064" y="3962"/>
                  </a:lnTo>
                  <a:close/>
                  <a:moveTo>
                    <a:pt x="6786" y="5429"/>
                  </a:moveTo>
                  <a:lnTo>
                    <a:pt x="6860" y="5649"/>
                  </a:lnTo>
                  <a:lnTo>
                    <a:pt x="6970" y="5832"/>
                  </a:lnTo>
                  <a:lnTo>
                    <a:pt x="7006" y="5906"/>
                  </a:lnTo>
                  <a:lnTo>
                    <a:pt x="7043" y="5979"/>
                  </a:lnTo>
                  <a:lnTo>
                    <a:pt x="7116" y="6016"/>
                  </a:lnTo>
                  <a:lnTo>
                    <a:pt x="7813" y="7006"/>
                  </a:lnTo>
                  <a:lnTo>
                    <a:pt x="8143" y="7520"/>
                  </a:lnTo>
                  <a:lnTo>
                    <a:pt x="8143" y="7667"/>
                  </a:lnTo>
                  <a:lnTo>
                    <a:pt x="8143" y="7740"/>
                  </a:lnTo>
                  <a:lnTo>
                    <a:pt x="8217" y="7813"/>
                  </a:lnTo>
                  <a:lnTo>
                    <a:pt x="8290" y="7850"/>
                  </a:lnTo>
                  <a:lnTo>
                    <a:pt x="8363" y="7850"/>
                  </a:lnTo>
                  <a:lnTo>
                    <a:pt x="8400" y="7813"/>
                  </a:lnTo>
                  <a:lnTo>
                    <a:pt x="8510" y="7887"/>
                  </a:lnTo>
                  <a:lnTo>
                    <a:pt x="8584" y="7923"/>
                  </a:lnTo>
                  <a:lnTo>
                    <a:pt x="8694" y="7960"/>
                  </a:lnTo>
                  <a:lnTo>
                    <a:pt x="8767" y="7923"/>
                  </a:lnTo>
                  <a:lnTo>
                    <a:pt x="8877" y="7997"/>
                  </a:lnTo>
                  <a:lnTo>
                    <a:pt x="8987" y="7997"/>
                  </a:lnTo>
                  <a:lnTo>
                    <a:pt x="9060" y="8033"/>
                  </a:lnTo>
                  <a:lnTo>
                    <a:pt x="9134" y="7997"/>
                  </a:lnTo>
                  <a:lnTo>
                    <a:pt x="9207" y="7923"/>
                  </a:lnTo>
                  <a:lnTo>
                    <a:pt x="9207" y="7813"/>
                  </a:lnTo>
                  <a:lnTo>
                    <a:pt x="9207" y="7740"/>
                  </a:lnTo>
                  <a:lnTo>
                    <a:pt x="9134" y="7667"/>
                  </a:lnTo>
                  <a:lnTo>
                    <a:pt x="9170" y="7557"/>
                  </a:lnTo>
                  <a:lnTo>
                    <a:pt x="9207" y="7483"/>
                  </a:lnTo>
                  <a:lnTo>
                    <a:pt x="9244" y="7410"/>
                  </a:lnTo>
                  <a:lnTo>
                    <a:pt x="9244" y="7373"/>
                  </a:lnTo>
                  <a:lnTo>
                    <a:pt x="9207" y="7300"/>
                  </a:lnTo>
                  <a:lnTo>
                    <a:pt x="9170" y="7263"/>
                  </a:lnTo>
                  <a:lnTo>
                    <a:pt x="9134" y="7226"/>
                  </a:lnTo>
                  <a:lnTo>
                    <a:pt x="8987" y="7226"/>
                  </a:lnTo>
                  <a:lnTo>
                    <a:pt x="8694" y="7336"/>
                  </a:lnTo>
                  <a:lnTo>
                    <a:pt x="8694" y="7300"/>
                  </a:lnTo>
                  <a:lnTo>
                    <a:pt x="8877" y="7153"/>
                  </a:lnTo>
                  <a:lnTo>
                    <a:pt x="9060" y="6970"/>
                  </a:lnTo>
                  <a:lnTo>
                    <a:pt x="9134" y="6860"/>
                  </a:lnTo>
                  <a:lnTo>
                    <a:pt x="9244" y="7043"/>
                  </a:lnTo>
                  <a:lnTo>
                    <a:pt x="9501" y="7446"/>
                  </a:lnTo>
                  <a:lnTo>
                    <a:pt x="9537" y="7593"/>
                  </a:lnTo>
                  <a:lnTo>
                    <a:pt x="9317" y="7887"/>
                  </a:lnTo>
                  <a:lnTo>
                    <a:pt x="9024" y="8143"/>
                  </a:lnTo>
                  <a:lnTo>
                    <a:pt x="8730" y="8364"/>
                  </a:lnTo>
                  <a:lnTo>
                    <a:pt x="8400" y="8547"/>
                  </a:lnTo>
                  <a:lnTo>
                    <a:pt x="8070" y="8657"/>
                  </a:lnTo>
                  <a:lnTo>
                    <a:pt x="7703" y="8694"/>
                  </a:lnTo>
                  <a:lnTo>
                    <a:pt x="7520" y="8694"/>
                  </a:lnTo>
                  <a:lnTo>
                    <a:pt x="7373" y="8657"/>
                  </a:lnTo>
                  <a:lnTo>
                    <a:pt x="7190" y="8620"/>
                  </a:lnTo>
                  <a:lnTo>
                    <a:pt x="7006" y="8547"/>
                  </a:lnTo>
                  <a:lnTo>
                    <a:pt x="6823" y="8437"/>
                  </a:lnTo>
                  <a:lnTo>
                    <a:pt x="6676" y="8290"/>
                  </a:lnTo>
                  <a:lnTo>
                    <a:pt x="6419" y="7997"/>
                  </a:lnTo>
                  <a:lnTo>
                    <a:pt x="6199" y="7667"/>
                  </a:lnTo>
                  <a:lnTo>
                    <a:pt x="6053" y="7300"/>
                  </a:lnTo>
                  <a:lnTo>
                    <a:pt x="6016" y="6896"/>
                  </a:lnTo>
                  <a:lnTo>
                    <a:pt x="6016" y="6676"/>
                  </a:lnTo>
                  <a:lnTo>
                    <a:pt x="6053" y="6493"/>
                  </a:lnTo>
                  <a:lnTo>
                    <a:pt x="6089" y="6309"/>
                  </a:lnTo>
                  <a:lnTo>
                    <a:pt x="6163" y="6126"/>
                  </a:lnTo>
                  <a:lnTo>
                    <a:pt x="6273" y="5943"/>
                  </a:lnTo>
                  <a:lnTo>
                    <a:pt x="6383" y="5759"/>
                  </a:lnTo>
                  <a:lnTo>
                    <a:pt x="6566" y="5576"/>
                  </a:lnTo>
                  <a:lnTo>
                    <a:pt x="6786" y="5429"/>
                  </a:lnTo>
                  <a:close/>
                  <a:moveTo>
                    <a:pt x="3852" y="0"/>
                  </a:moveTo>
                  <a:lnTo>
                    <a:pt x="3522" y="37"/>
                  </a:lnTo>
                  <a:lnTo>
                    <a:pt x="3191" y="110"/>
                  </a:lnTo>
                  <a:lnTo>
                    <a:pt x="2898" y="257"/>
                  </a:lnTo>
                  <a:lnTo>
                    <a:pt x="2604" y="440"/>
                  </a:lnTo>
                  <a:lnTo>
                    <a:pt x="2348" y="660"/>
                  </a:lnTo>
                  <a:lnTo>
                    <a:pt x="2091" y="660"/>
                  </a:lnTo>
                  <a:lnTo>
                    <a:pt x="1871" y="734"/>
                  </a:lnTo>
                  <a:lnTo>
                    <a:pt x="1687" y="880"/>
                  </a:lnTo>
                  <a:lnTo>
                    <a:pt x="1541" y="1064"/>
                  </a:lnTo>
                  <a:lnTo>
                    <a:pt x="1394" y="1284"/>
                  </a:lnTo>
                  <a:lnTo>
                    <a:pt x="1321" y="1504"/>
                  </a:lnTo>
                  <a:lnTo>
                    <a:pt x="1137" y="1944"/>
                  </a:lnTo>
                  <a:lnTo>
                    <a:pt x="660" y="3522"/>
                  </a:lnTo>
                  <a:lnTo>
                    <a:pt x="404" y="4292"/>
                  </a:lnTo>
                  <a:lnTo>
                    <a:pt x="183" y="5062"/>
                  </a:lnTo>
                  <a:lnTo>
                    <a:pt x="37" y="5759"/>
                  </a:lnTo>
                  <a:lnTo>
                    <a:pt x="0" y="6126"/>
                  </a:lnTo>
                  <a:lnTo>
                    <a:pt x="0" y="6456"/>
                  </a:lnTo>
                  <a:lnTo>
                    <a:pt x="0" y="6786"/>
                  </a:lnTo>
                  <a:lnTo>
                    <a:pt x="73" y="7153"/>
                  </a:lnTo>
                  <a:lnTo>
                    <a:pt x="183" y="7483"/>
                  </a:lnTo>
                  <a:lnTo>
                    <a:pt x="330" y="7813"/>
                  </a:lnTo>
                  <a:lnTo>
                    <a:pt x="477" y="8033"/>
                  </a:lnTo>
                  <a:lnTo>
                    <a:pt x="660" y="8253"/>
                  </a:lnTo>
                  <a:lnTo>
                    <a:pt x="880" y="8474"/>
                  </a:lnTo>
                  <a:lnTo>
                    <a:pt x="1101" y="8657"/>
                  </a:lnTo>
                  <a:lnTo>
                    <a:pt x="1357" y="8767"/>
                  </a:lnTo>
                  <a:lnTo>
                    <a:pt x="1651" y="8877"/>
                  </a:lnTo>
                  <a:lnTo>
                    <a:pt x="1908" y="8914"/>
                  </a:lnTo>
                  <a:lnTo>
                    <a:pt x="2201" y="8950"/>
                  </a:lnTo>
                  <a:lnTo>
                    <a:pt x="2458" y="8914"/>
                  </a:lnTo>
                  <a:lnTo>
                    <a:pt x="2678" y="8840"/>
                  </a:lnTo>
                  <a:lnTo>
                    <a:pt x="2898" y="8730"/>
                  </a:lnTo>
                  <a:lnTo>
                    <a:pt x="3081" y="8620"/>
                  </a:lnTo>
                  <a:lnTo>
                    <a:pt x="3448" y="8290"/>
                  </a:lnTo>
                  <a:lnTo>
                    <a:pt x="3778" y="7923"/>
                  </a:lnTo>
                  <a:lnTo>
                    <a:pt x="3815" y="7960"/>
                  </a:lnTo>
                  <a:lnTo>
                    <a:pt x="3925" y="7960"/>
                  </a:lnTo>
                  <a:lnTo>
                    <a:pt x="4035" y="7887"/>
                  </a:lnTo>
                  <a:lnTo>
                    <a:pt x="4108" y="7813"/>
                  </a:lnTo>
                  <a:lnTo>
                    <a:pt x="4108" y="7740"/>
                  </a:lnTo>
                  <a:lnTo>
                    <a:pt x="4072" y="7593"/>
                  </a:lnTo>
                  <a:lnTo>
                    <a:pt x="4182" y="7446"/>
                  </a:lnTo>
                  <a:lnTo>
                    <a:pt x="4512" y="6896"/>
                  </a:lnTo>
                  <a:lnTo>
                    <a:pt x="4769" y="6309"/>
                  </a:lnTo>
                  <a:lnTo>
                    <a:pt x="5025" y="5722"/>
                  </a:lnTo>
                  <a:lnTo>
                    <a:pt x="5209" y="5099"/>
                  </a:lnTo>
                  <a:lnTo>
                    <a:pt x="5246" y="5062"/>
                  </a:lnTo>
                  <a:lnTo>
                    <a:pt x="5282" y="4989"/>
                  </a:lnTo>
                  <a:lnTo>
                    <a:pt x="5282" y="4915"/>
                  </a:lnTo>
                  <a:lnTo>
                    <a:pt x="5466" y="4292"/>
                  </a:lnTo>
                  <a:lnTo>
                    <a:pt x="5612" y="3632"/>
                  </a:lnTo>
                  <a:lnTo>
                    <a:pt x="5722" y="2971"/>
                  </a:lnTo>
                  <a:lnTo>
                    <a:pt x="5796" y="2311"/>
                  </a:lnTo>
                  <a:lnTo>
                    <a:pt x="5832" y="1981"/>
                  </a:lnTo>
                  <a:lnTo>
                    <a:pt x="5796" y="1651"/>
                  </a:lnTo>
                  <a:lnTo>
                    <a:pt x="5759" y="1357"/>
                  </a:lnTo>
                  <a:lnTo>
                    <a:pt x="5649" y="1064"/>
                  </a:lnTo>
                  <a:lnTo>
                    <a:pt x="5539" y="807"/>
                  </a:lnTo>
                  <a:lnTo>
                    <a:pt x="5356" y="587"/>
                  </a:lnTo>
                  <a:lnTo>
                    <a:pt x="5099" y="367"/>
                  </a:lnTo>
                  <a:lnTo>
                    <a:pt x="4842" y="184"/>
                  </a:lnTo>
                  <a:lnTo>
                    <a:pt x="4512" y="73"/>
                  </a:lnTo>
                  <a:lnTo>
                    <a:pt x="4182" y="0"/>
                  </a:lnTo>
                  <a:close/>
                  <a:moveTo>
                    <a:pt x="8730" y="3962"/>
                  </a:moveTo>
                  <a:lnTo>
                    <a:pt x="8584" y="4072"/>
                  </a:lnTo>
                  <a:lnTo>
                    <a:pt x="8437" y="4182"/>
                  </a:lnTo>
                  <a:lnTo>
                    <a:pt x="8327" y="4329"/>
                  </a:lnTo>
                  <a:lnTo>
                    <a:pt x="7887" y="4439"/>
                  </a:lnTo>
                  <a:lnTo>
                    <a:pt x="7336" y="4585"/>
                  </a:lnTo>
                  <a:lnTo>
                    <a:pt x="6786" y="4842"/>
                  </a:lnTo>
                  <a:lnTo>
                    <a:pt x="6566" y="4989"/>
                  </a:lnTo>
                  <a:lnTo>
                    <a:pt x="6309" y="5172"/>
                  </a:lnTo>
                  <a:lnTo>
                    <a:pt x="6089" y="5356"/>
                  </a:lnTo>
                  <a:lnTo>
                    <a:pt x="5906" y="5576"/>
                  </a:lnTo>
                  <a:lnTo>
                    <a:pt x="5759" y="5796"/>
                  </a:lnTo>
                  <a:lnTo>
                    <a:pt x="5612" y="6053"/>
                  </a:lnTo>
                  <a:lnTo>
                    <a:pt x="5539" y="6309"/>
                  </a:lnTo>
                  <a:lnTo>
                    <a:pt x="5502" y="6603"/>
                  </a:lnTo>
                  <a:lnTo>
                    <a:pt x="5466" y="6860"/>
                  </a:lnTo>
                  <a:lnTo>
                    <a:pt x="5502" y="7116"/>
                  </a:lnTo>
                  <a:lnTo>
                    <a:pt x="5539" y="7373"/>
                  </a:lnTo>
                  <a:lnTo>
                    <a:pt x="5612" y="7630"/>
                  </a:lnTo>
                  <a:lnTo>
                    <a:pt x="5722" y="7887"/>
                  </a:lnTo>
                  <a:lnTo>
                    <a:pt x="5869" y="8107"/>
                  </a:lnTo>
                  <a:lnTo>
                    <a:pt x="6016" y="8327"/>
                  </a:lnTo>
                  <a:lnTo>
                    <a:pt x="6199" y="8547"/>
                  </a:lnTo>
                  <a:lnTo>
                    <a:pt x="6419" y="8730"/>
                  </a:lnTo>
                  <a:lnTo>
                    <a:pt x="6639" y="8914"/>
                  </a:lnTo>
                  <a:lnTo>
                    <a:pt x="6860" y="9060"/>
                  </a:lnTo>
                  <a:lnTo>
                    <a:pt x="7116" y="9170"/>
                  </a:lnTo>
                  <a:lnTo>
                    <a:pt x="7410" y="9244"/>
                  </a:lnTo>
                  <a:lnTo>
                    <a:pt x="7703" y="9281"/>
                  </a:lnTo>
                  <a:lnTo>
                    <a:pt x="8033" y="9244"/>
                  </a:lnTo>
                  <a:lnTo>
                    <a:pt x="8327" y="9170"/>
                  </a:lnTo>
                  <a:lnTo>
                    <a:pt x="8620" y="9024"/>
                  </a:lnTo>
                  <a:lnTo>
                    <a:pt x="8877" y="8877"/>
                  </a:lnTo>
                  <a:lnTo>
                    <a:pt x="9391" y="8547"/>
                  </a:lnTo>
                  <a:lnTo>
                    <a:pt x="9611" y="8364"/>
                  </a:lnTo>
                  <a:lnTo>
                    <a:pt x="9794" y="8143"/>
                  </a:lnTo>
                  <a:lnTo>
                    <a:pt x="9977" y="7923"/>
                  </a:lnTo>
                  <a:lnTo>
                    <a:pt x="10161" y="7703"/>
                  </a:lnTo>
                  <a:lnTo>
                    <a:pt x="10418" y="7190"/>
                  </a:lnTo>
                  <a:lnTo>
                    <a:pt x="10638" y="6676"/>
                  </a:lnTo>
                  <a:lnTo>
                    <a:pt x="10711" y="6346"/>
                  </a:lnTo>
                  <a:lnTo>
                    <a:pt x="10748" y="6053"/>
                  </a:lnTo>
                  <a:lnTo>
                    <a:pt x="10748" y="5722"/>
                  </a:lnTo>
                  <a:lnTo>
                    <a:pt x="10711" y="5466"/>
                  </a:lnTo>
                  <a:lnTo>
                    <a:pt x="10601" y="5172"/>
                  </a:lnTo>
                  <a:lnTo>
                    <a:pt x="10454" y="4915"/>
                  </a:lnTo>
                  <a:lnTo>
                    <a:pt x="10271" y="4659"/>
                  </a:lnTo>
                  <a:lnTo>
                    <a:pt x="10051" y="4439"/>
                  </a:lnTo>
                  <a:lnTo>
                    <a:pt x="9794" y="4255"/>
                  </a:lnTo>
                  <a:lnTo>
                    <a:pt x="9537" y="4108"/>
                  </a:lnTo>
                  <a:lnTo>
                    <a:pt x="9244" y="3998"/>
                  </a:lnTo>
                  <a:lnTo>
                    <a:pt x="8950" y="3962"/>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 name="Google Shape;354;p6"/>
            <p:cNvSpPr/>
            <p:nvPr/>
          </p:nvSpPr>
          <p:spPr>
            <a:xfrm>
              <a:off x="6385050" y="4208725"/>
              <a:ext cx="422775" cy="298975"/>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 name="Google Shape;355;p6"/>
            <p:cNvSpPr/>
            <p:nvPr/>
          </p:nvSpPr>
          <p:spPr>
            <a:xfrm>
              <a:off x="7121425" y="2437925"/>
              <a:ext cx="246700" cy="315500"/>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 name="Google Shape;356;p6"/>
            <p:cNvSpPr/>
            <p:nvPr/>
          </p:nvSpPr>
          <p:spPr>
            <a:xfrm>
              <a:off x="6062250" y="3853825"/>
              <a:ext cx="332900" cy="376025"/>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 name="Google Shape;357;p6"/>
            <p:cNvSpPr/>
            <p:nvPr/>
          </p:nvSpPr>
          <p:spPr>
            <a:xfrm>
              <a:off x="6023725" y="3167900"/>
              <a:ext cx="340250" cy="227450"/>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 name="Google Shape;358;p6"/>
            <p:cNvSpPr/>
            <p:nvPr/>
          </p:nvSpPr>
          <p:spPr>
            <a:xfrm>
              <a:off x="7109500" y="3449425"/>
              <a:ext cx="154100" cy="165100"/>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359" name="Google Shape;359;p6"/>
          <p:cNvCxnSpPr/>
          <p:nvPr/>
        </p:nvCxnSpPr>
        <p:spPr>
          <a:xfrm>
            <a:off x="850475" y="1031425"/>
            <a:ext cx="6037800" cy="0"/>
          </a:xfrm>
          <a:prstGeom prst="straightConnector1">
            <a:avLst/>
          </a:prstGeom>
          <a:noFill/>
          <a:ln cap="rnd" cmpd="sng" w="19050">
            <a:solidFill>
              <a:srgbClr val="A4C2F4"/>
            </a:solidFill>
            <a:prstDash val="dash"/>
            <a:round/>
            <a:headEnd len="med" w="med" type="none"/>
            <a:tailEnd len="med" w="med" type="none"/>
          </a:ln>
        </p:spPr>
      </p:cxnSp>
      <p:sp>
        <p:nvSpPr>
          <p:cNvPr id="360" name="Google Shape;360;p6"/>
          <p:cNvSpPr txBox="1"/>
          <p:nvPr>
            <p:ph idx="12" type="sldNum"/>
          </p:nvPr>
        </p:nvSpPr>
        <p:spPr>
          <a:xfrm>
            <a:off x="90619" y="4722737"/>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3 columns">
  <p:cSld name="TITLE_AND_TWO_COLUMNS_1">
    <p:spTree>
      <p:nvGrpSpPr>
        <p:cNvPr id="361" name="Shape 361"/>
        <p:cNvGrpSpPr/>
        <p:nvPr/>
      </p:nvGrpSpPr>
      <p:grpSpPr>
        <a:xfrm>
          <a:off x="0" y="0"/>
          <a:ext cx="0" cy="0"/>
          <a:chOff x="0" y="0"/>
          <a:chExt cx="0" cy="0"/>
        </a:xfrm>
      </p:grpSpPr>
      <p:sp>
        <p:nvSpPr>
          <p:cNvPr id="362" name="Google Shape;362;p7"/>
          <p:cNvSpPr txBox="1"/>
          <p:nvPr>
            <p:ph type="title"/>
          </p:nvPr>
        </p:nvSpPr>
        <p:spPr>
          <a:xfrm>
            <a:off x="747925" y="225025"/>
            <a:ext cx="6140400" cy="857400"/>
          </a:xfrm>
          <a:prstGeom prst="rect">
            <a:avLst/>
          </a:prstGeom>
        </p:spPr>
        <p:txBody>
          <a:bodyPr anchorCtr="0" anchor="b" bIns="91425" lIns="91425" spcFirstLastPara="1" rIns="91425" wrap="square" tIns="91425">
            <a:noAutofit/>
          </a:bodyPr>
          <a:lstStyle>
            <a:lvl1pPr lvl="0" rtl="0">
              <a:spcBef>
                <a:spcPts val="0"/>
              </a:spcBef>
              <a:spcAft>
                <a:spcPts val="0"/>
              </a:spcAft>
              <a:buSzPts val="1800"/>
              <a:buNone/>
              <a:defRPr/>
            </a:lvl1pPr>
            <a:lvl2pPr lvl="1" rtl="0">
              <a:spcBef>
                <a:spcPts val="0"/>
              </a:spcBef>
              <a:spcAft>
                <a:spcPts val="0"/>
              </a:spcAft>
              <a:buSzPts val="1800"/>
              <a:buNone/>
              <a:defRPr/>
            </a:lvl2pPr>
            <a:lvl3pPr lvl="2" rtl="0">
              <a:spcBef>
                <a:spcPts val="0"/>
              </a:spcBef>
              <a:spcAft>
                <a:spcPts val="0"/>
              </a:spcAft>
              <a:buSzPts val="1800"/>
              <a:buNone/>
              <a:defRPr/>
            </a:lvl3pPr>
            <a:lvl4pPr lvl="3" rtl="0">
              <a:spcBef>
                <a:spcPts val="0"/>
              </a:spcBef>
              <a:spcAft>
                <a:spcPts val="0"/>
              </a:spcAft>
              <a:buSzPts val="1800"/>
              <a:buNone/>
              <a:defRPr/>
            </a:lvl4pPr>
            <a:lvl5pPr lvl="4" rtl="0">
              <a:spcBef>
                <a:spcPts val="0"/>
              </a:spcBef>
              <a:spcAft>
                <a:spcPts val="0"/>
              </a:spcAft>
              <a:buSzPts val="1800"/>
              <a:buNone/>
              <a:defRPr/>
            </a:lvl5pPr>
            <a:lvl6pPr lvl="5" rtl="0">
              <a:spcBef>
                <a:spcPts val="0"/>
              </a:spcBef>
              <a:spcAft>
                <a:spcPts val="0"/>
              </a:spcAft>
              <a:buSzPts val="1800"/>
              <a:buNone/>
              <a:defRPr/>
            </a:lvl6pPr>
            <a:lvl7pPr lvl="6" rtl="0">
              <a:spcBef>
                <a:spcPts val="0"/>
              </a:spcBef>
              <a:spcAft>
                <a:spcPts val="0"/>
              </a:spcAft>
              <a:buSzPts val="1800"/>
              <a:buNone/>
              <a:defRPr/>
            </a:lvl7pPr>
            <a:lvl8pPr lvl="7" rtl="0">
              <a:spcBef>
                <a:spcPts val="0"/>
              </a:spcBef>
              <a:spcAft>
                <a:spcPts val="0"/>
              </a:spcAft>
              <a:buSzPts val="1800"/>
              <a:buNone/>
              <a:defRPr/>
            </a:lvl8pPr>
            <a:lvl9pPr lvl="8" rtl="0">
              <a:spcBef>
                <a:spcPts val="0"/>
              </a:spcBef>
              <a:spcAft>
                <a:spcPts val="0"/>
              </a:spcAft>
              <a:buSzPts val="1800"/>
              <a:buNone/>
              <a:defRPr/>
            </a:lvl9pPr>
          </a:lstStyle>
          <a:p/>
        </p:txBody>
      </p:sp>
      <p:sp>
        <p:nvSpPr>
          <p:cNvPr id="363" name="Google Shape;363;p7"/>
          <p:cNvSpPr txBox="1"/>
          <p:nvPr>
            <p:ph idx="1" type="body"/>
          </p:nvPr>
        </p:nvSpPr>
        <p:spPr>
          <a:xfrm>
            <a:off x="747925" y="1308875"/>
            <a:ext cx="2097900" cy="3617100"/>
          </a:xfrm>
          <a:prstGeom prst="rect">
            <a:avLst/>
          </a:prstGeom>
        </p:spPr>
        <p:txBody>
          <a:bodyPr anchorCtr="0" anchor="t" bIns="91425" lIns="91425" spcFirstLastPara="1" rIns="91425" wrap="square" tIns="91425">
            <a:noAutofit/>
          </a:bodyPr>
          <a:lstStyle>
            <a:lvl1pPr indent="-342900" lvl="0" marL="457200" rtl="0">
              <a:spcBef>
                <a:spcPts val="600"/>
              </a:spcBef>
              <a:spcAft>
                <a:spcPts val="0"/>
              </a:spcAft>
              <a:buSzPts val="1800"/>
              <a:buChar char="✘"/>
              <a:defRPr sz="1800"/>
            </a:lvl1pPr>
            <a:lvl2pPr indent="-342900" lvl="1" marL="914400" rtl="0">
              <a:spcBef>
                <a:spcPts val="0"/>
              </a:spcBef>
              <a:spcAft>
                <a:spcPts val="0"/>
              </a:spcAft>
              <a:buSzPts val="1800"/>
              <a:buChar char="✗"/>
              <a:defRPr sz="1800"/>
            </a:lvl2pPr>
            <a:lvl3pPr indent="-342900" lvl="2" marL="1371600" rtl="0">
              <a:spcBef>
                <a:spcPts val="0"/>
              </a:spcBef>
              <a:spcAft>
                <a:spcPts val="0"/>
              </a:spcAft>
              <a:buSzPts val="1800"/>
              <a:buChar char="■"/>
              <a:defRPr sz="1800"/>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
        <p:nvSpPr>
          <p:cNvPr id="364" name="Google Shape;364;p7"/>
          <p:cNvSpPr txBox="1"/>
          <p:nvPr>
            <p:ph idx="2" type="body"/>
          </p:nvPr>
        </p:nvSpPr>
        <p:spPr>
          <a:xfrm>
            <a:off x="2953087" y="1308875"/>
            <a:ext cx="2097900" cy="3617100"/>
          </a:xfrm>
          <a:prstGeom prst="rect">
            <a:avLst/>
          </a:prstGeom>
        </p:spPr>
        <p:txBody>
          <a:bodyPr anchorCtr="0" anchor="t" bIns="91425" lIns="91425" spcFirstLastPara="1" rIns="91425" wrap="square" tIns="91425">
            <a:noAutofit/>
          </a:bodyPr>
          <a:lstStyle>
            <a:lvl1pPr indent="-342900" lvl="0" marL="457200" rtl="0">
              <a:spcBef>
                <a:spcPts val="600"/>
              </a:spcBef>
              <a:spcAft>
                <a:spcPts val="0"/>
              </a:spcAft>
              <a:buSzPts val="1800"/>
              <a:buChar char="✘"/>
              <a:defRPr sz="1800"/>
            </a:lvl1pPr>
            <a:lvl2pPr indent="-342900" lvl="1" marL="914400" rtl="0">
              <a:spcBef>
                <a:spcPts val="0"/>
              </a:spcBef>
              <a:spcAft>
                <a:spcPts val="0"/>
              </a:spcAft>
              <a:buSzPts val="1800"/>
              <a:buChar char="✗"/>
              <a:defRPr sz="1800"/>
            </a:lvl2pPr>
            <a:lvl3pPr indent="-342900" lvl="2" marL="1371600" rtl="0">
              <a:spcBef>
                <a:spcPts val="0"/>
              </a:spcBef>
              <a:spcAft>
                <a:spcPts val="0"/>
              </a:spcAft>
              <a:buSzPts val="1800"/>
              <a:buChar char="■"/>
              <a:defRPr sz="1800"/>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
        <p:nvSpPr>
          <p:cNvPr id="365" name="Google Shape;365;p7"/>
          <p:cNvSpPr txBox="1"/>
          <p:nvPr>
            <p:ph idx="3" type="body"/>
          </p:nvPr>
        </p:nvSpPr>
        <p:spPr>
          <a:xfrm>
            <a:off x="5158248" y="1308875"/>
            <a:ext cx="2097900" cy="3617100"/>
          </a:xfrm>
          <a:prstGeom prst="rect">
            <a:avLst/>
          </a:prstGeom>
        </p:spPr>
        <p:txBody>
          <a:bodyPr anchorCtr="0" anchor="t" bIns="91425" lIns="91425" spcFirstLastPara="1" rIns="91425" wrap="square" tIns="91425">
            <a:noAutofit/>
          </a:bodyPr>
          <a:lstStyle>
            <a:lvl1pPr indent="-342900" lvl="0" marL="457200" rtl="0">
              <a:spcBef>
                <a:spcPts val="600"/>
              </a:spcBef>
              <a:spcAft>
                <a:spcPts val="0"/>
              </a:spcAft>
              <a:buSzPts val="1800"/>
              <a:buChar char="✘"/>
              <a:defRPr sz="1800"/>
            </a:lvl1pPr>
            <a:lvl2pPr indent="-342900" lvl="1" marL="914400" rtl="0">
              <a:spcBef>
                <a:spcPts val="0"/>
              </a:spcBef>
              <a:spcAft>
                <a:spcPts val="0"/>
              </a:spcAft>
              <a:buSzPts val="1800"/>
              <a:buChar char="✗"/>
              <a:defRPr sz="1800"/>
            </a:lvl2pPr>
            <a:lvl3pPr indent="-342900" lvl="2" marL="1371600" rtl="0">
              <a:spcBef>
                <a:spcPts val="0"/>
              </a:spcBef>
              <a:spcAft>
                <a:spcPts val="0"/>
              </a:spcAft>
              <a:buSzPts val="1800"/>
              <a:buChar char="■"/>
              <a:defRPr sz="1800"/>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grpSp>
        <p:nvGrpSpPr>
          <p:cNvPr id="366" name="Google Shape;366;p7"/>
          <p:cNvGrpSpPr/>
          <p:nvPr/>
        </p:nvGrpSpPr>
        <p:grpSpPr>
          <a:xfrm>
            <a:off x="7442902" y="-91154"/>
            <a:ext cx="1796289" cy="5330574"/>
            <a:chOff x="6023725" y="842300"/>
            <a:chExt cx="1358150" cy="4030375"/>
          </a:xfrm>
        </p:grpSpPr>
        <p:sp>
          <p:nvSpPr>
            <p:cNvPr id="367" name="Google Shape;367;p7"/>
            <p:cNvSpPr/>
            <p:nvPr/>
          </p:nvSpPr>
          <p:spPr>
            <a:xfrm>
              <a:off x="6371275" y="842300"/>
              <a:ext cx="397100" cy="492450"/>
            </a:xfrm>
            <a:custGeom>
              <a:rect b="b" l="l" r="r" t="t"/>
              <a:pathLst>
                <a:path extrusionOk="0" h="19698" w="15884">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 name="Google Shape;368;p7"/>
            <p:cNvSpPr/>
            <p:nvPr/>
          </p:nvSpPr>
          <p:spPr>
            <a:xfrm>
              <a:off x="6991200" y="2879025"/>
              <a:ext cx="390675" cy="444800"/>
            </a:xfrm>
            <a:custGeom>
              <a:rect b="b" l="l" r="r" t="t"/>
              <a:pathLst>
                <a:path extrusionOk="0" h="17792" w="15627">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 name="Google Shape;369;p7"/>
            <p:cNvSpPr/>
            <p:nvPr/>
          </p:nvSpPr>
          <p:spPr>
            <a:xfrm>
              <a:off x="6244725" y="2547975"/>
              <a:ext cx="185275" cy="404450"/>
            </a:xfrm>
            <a:custGeom>
              <a:rect b="b" l="l" r="r" t="t"/>
              <a:pathLst>
                <a:path extrusionOk="0" h="16178" w="7411">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 name="Google Shape;370;p7"/>
            <p:cNvSpPr/>
            <p:nvPr/>
          </p:nvSpPr>
          <p:spPr>
            <a:xfrm>
              <a:off x="6823375" y="1978500"/>
              <a:ext cx="365025" cy="447525"/>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 name="Google Shape;371;p7"/>
            <p:cNvSpPr/>
            <p:nvPr/>
          </p:nvSpPr>
          <p:spPr>
            <a:xfrm>
              <a:off x="6071400" y="1791425"/>
              <a:ext cx="402625" cy="375100"/>
            </a:xfrm>
            <a:custGeom>
              <a:rect b="b" l="l" r="r" t="t"/>
              <a:pathLst>
                <a:path extrusionOk="0" h="15004" w="16105">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 name="Google Shape;372;p7"/>
            <p:cNvSpPr/>
            <p:nvPr/>
          </p:nvSpPr>
          <p:spPr>
            <a:xfrm>
              <a:off x="6902250" y="3951050"/>
              <a:ext cx="436525" cy="299875"/>
            </a:xfrm>
            <a:custGeom>
              <a:rect b="b" l="l" r="r" t="t"/>
              <a:pathLst>
                <a:path extrusionOk="0" h="11995" w="17461">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 name="Google Shape;373;p7"/>
            <p:cNvSpPr/>
            <p:nvPr/>
          </p:nvSpPr>
          <p:spPr>
            <a:xfrm>
              <a:off x="6405225" y="2154575"/>
              <a:ext cx="328325" cy="339325"/>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 name="Google Shape;374;p7"/>
            <p:cNvSpPr/>
            <p:nvPr/>
          </p:nvSpPr>
          <p:spPr>
            <a:xfrm>
              <a:off x="6537275" y="2750650"/>
              <a:ext cx="459450" cy="475050"/>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 name="Google Shape;375;p7"/>
            <p:cNvSpPr/>
            <p:nvPr/>
          </p:nvSpPr>
          <p:spPr>
            <a:xfrm>
              <a:off x="6855475" y="1544725"/>
              <a:ext cx="444800" cy="353100"/>
            </a:xfrm>
            <a:custGeom>
              <a:rect b="b" l="l" r="r" t="t"/>
              <a:pathLst>
                <a:path extrusionOk="0" h="14124" w="17792">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 name="Google Shape;376;p7"/>
            <p:cNvSpPr/>
            <p:nvPr/>
          </p:nvSpPr>
          <p:spPr>
            <a:xfrm>
              <a:off x="6844475" y="1037625"/>
              <a:ext cx="414525" cy="389750"/>
            </a:xfrm>
            <a:custGeom>
              <a:rect b="b" l="l" r="r" t="t"/>
              <a:pathLst>
                <a:path extrusionOk="0" h="15590" w="16581">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 name="Google Shape;377;p7"/>
            <p:cNvSpPr/>
            <p:nvPr/>
          </p:nvSpPr>
          <p:spPr>
            <a:xfrm>
              <a:off x="6553775" y="1840025"/>
              <a:ext cx="234775" cy="276975"/>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 name="Google Shape;378;p7"/>
            <p:cNvSpPr/>
            <p:nvPr/>
          </p:nvSpPr>
          <p:spPr>
            <a:xfrm>
              <a:off x="6618875" y="2550725"/>
              <a:ext cx="408125" cy="156850"/>
            </a:xfrm>
            <a:custGeom>
              <a:rect b="b" l="l" r="r" t="t"/>
              <a:pathLst>
                <a:path extrusionOk="0" h="6274" w="16325">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 name="Google Shape;379;p7"/>
            <p:cNvSpPr/>
            <p:nvPr/>
          </p:nvSpPr>
          <p:spPr>
            <a:xfrm>
              <a:off x="6336425" y="4507675"/>
              <a:ext cx="520000" cy="365000"/>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 name="Google Shape;380;p7"/>
            <p:cNvSpPr/>
            <p:nvPr/>
          </p:nvSpPr>
          <p:spPr>
            <a:xfrm>
              <a:off x="6425400" y="3728200"/>
              <a:ext cx="342075" cy="360425"/>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 name="Google Shape;381;p7"/>
            <p:cNvSpPr/>
            <p:nvPr/>
          </p:nvSpPr>
          <p:spPr>
            <a:xfrm>
              <a:off x="6789450" y="3384325"/>
              <a:ext cx="262300" cy="186175"/>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 name="Google Shape;382;p7"/>
            <p:cNvSpPr/>
            <p:nvPr/>
          </p:nvSpPr>
          <p:spPr>
            <a:xfrm>
              <a:off x="6950850" y="4617725"/>
              <a:ext cx="254050" cy="162350"/>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 name="Google Shape;383;p7"/>
            <p:cNvSpPr/>
            <p:nvPr/>
          </p:nvSpPr>
          <p:spPr>
            <a:xfrm>
              <a:off x="6051225" y="1090800"/>
              <a:ext cx="285225" cy="283400"/>
            </a:xfrm>
            <a:custGeom>
              <a:rect b="b" l="l" r="r" t="t"/>
              <a:pathLst>
                <a:path extrusionOk="0" h="11336" w="11409">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 name="Google Shape;384;p7"/>
            <p:cNvSpPr/>
            <p:nvPr/>
          </p:nvSpPr>
          <p:spPr>
            <a:xfrm>
              <a:off x="6849975" y="3631900"/>
              <a:ext cx="270550" cy="339350"/>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5" name="Google Shape;385;p7"/>
            <p:cNvSpPr/>
            <p:nvPr/>
          </p:nvSpPr>
          <p:spPr>
            <a:xfrm>
              <a:off x="6351100" y="3281600"/>
              <a:ext cx="366850" cy="361350"/>
            </a:xfrm>
            <a:custGeom>
              <a:rect b="b" l="l" r="r" t="t"/>
              <a:pathLst>
                <a:path extrusionOk="0" h="14454" w="14674">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 name="Google Shape;386;p7"/>
            <p:cNvSpPr/>
            <p:nvPr/>
          </p:nvSpPr>
          <p:spPr>
            <a:xfrm>
              <a:off x="6316250" y="3040425"/>
              <a:ext cx="137600" cy="122000"/>
            </a:xfrm>
            <a:custGeom>
              <a:rect b="b" l="l" r="r" t="t"/>
              <a:pathLst>
                <a:path extrusionOk="0" h="4880" w="5504">
                  <a:moveTo>
                    <a:pt x="5173" y="0"/>
                  </a:moveTo>
                  <a:lnTo>
                    <a:pt x="5063" y="37"/>
                  </a:lnTo>
                  <a:lnTo>
                    <a:pt x="4990" y="110"/>
                  </a:lnTo>
                  <a:lnTo>
                    <a:pt x="4770" y="404"/>
                  </a:lnTo>
                  <a:lnTo>
                    <a:pt x="4513" y="624"/>
                  </a:lnTo>
                  <a:lnTo>
                    <a:pt x="4219" y="844"/>
                  </a:lnTo>
                  <a:lnTo>
                    <a:pt x="3926" y="991"/>
                  </a:lnTo>
                  <a:lnTo>
                    <a:pt x="3742" y="1064"/>
                  </a:lnTo>
                  <a:lnTo>
                    <a:pt x="3559" y="1101"/>
                  </a:lnTo>
                  <a:lnTo>
                    <a:pt x="3229" y="1101"/>
                  </a:lnTo>
                  <a:lnTo>
                    <a:pt x="2862" y="1028"/>
                  </a:lnTo>
                  <a:lnTo>
                    <a:pt x="2532" y="917"/>
                  </a:lnTo>
                  <a:lnTo>
                    <a:pt x="2239" y="807"/>
                  </a:lnTo>
                  <a:lnTo>
                    <a:pt x="1908" y="734"/>
                  </a:lnTo>
                  <a:lnTo>
                    <a:pt x="1578" y="661"/>
                  </a:lnTo>
                  <a:lnTo>
                    <a:pt x="1248" y="624"/>
                  </a:lnTo>
                  <a:lnTo>
                    <a:pt x="918" y="661"/>
                  </a:lnTo>
                  <a:lnTo>
                    <a:pt x="625" y="771"/>
                  </a:lnTo>
                  <a:lnTo>
                    <a:pt x="478" y="844"/>
                  </a:lnTo>
                  <a:lnTo>
                    <a:pt x="368" y="954"/>
                  </a:lnTo>
                  <a:lnTo>
                    <a:pt x="258" y="1064"/>
                  </a:lnTo>
                  <a:lnTo>
                    <a:pt x="148" y="1211"/>
                  </a:lnTo>
                  <a:lnTo>
                    <a:pt x="111" y="1284"/>
                  </a:lnTo>
                  <a:lnTo>
                    <a:pt x="111" y="1321"/>
                  </a:lnTo>
                  <a:lnTo>
                    <a:pt x="148" y="1431"/>
                  </a:lnTo>
                  <a:lnTo>
                    <a:pt x="258" y="1468"/>
                  </a:lnTo>
                  <a:lnTo>
                    <a:pt x="368" y="1468"/>
                  </a:lnTo>
                  <a:lnTo>
                    <a:pt x="698" y="1284"/>
                  </a:lnTo>
                  <a:lnTo>
                    <a:pt x="1028" y="1174"/>
                  </a:lnTo>
                  <a:lnTo>
                    <a:pt x="1028" y="2531"/>
                  </a:lnTo>
                  <a:lnTo>
                    <a:pt x="955" y="3228"/>
                  </a:lnTo>
                  <a:lnTo>
                    <a:pt x="881" y="3925"/>
                  </a:lnTo>
                  <a:lnTo>
                    <a:pt x="698" y="3852"/>
                  </a:lnTo>
                  <a:lnTo>
                    <a:pt x="551" y="3742"/>
                  </a:lnTo>
                  <a:lnTo>
                    <a:pt x="368" y="3632"/>
                  </a:lnTo>
                  <a:lnTo>
                    <a:pt x="184" y="3522"/>
                  </a:lnTo>
                  <a:lnTo>
                    <a:pt x="111" y="3522"/>
                  </a:lnTo>
                  <a:lnTo>
                    <a:pt x="38" y="3595"/>
                  </a:lnTo>
                  <a:lnTo>
                    <a:pt x="1" y="3669"/>
                  </a:lnTo>
                  <a:lnTo>
                    <a:pt x="1" y="3779"/>
                  </a:lnTo>
                  <a:lnTo>
                    <a:pt x="38" y="3962"/>
                  </a:lnTo>
                  <a:lnTo>
                    <a:pt x="148" y="4145"/>
                  </a:lnTo>
                  <a:lnTo>
                    <a:pt x="294" y="4256"/>
                  </a:lnTo>
                  <a:lnTo>
                    <a:pt x="514" y="4402"/>
                  </a:lnTo>
                  <a:lnTo>
                    <a:pt x="735" y="4476"/>
                  </a:lnTo>
                  <a:lnTo>
                    <a:pt x="1175" y="4476"/>
                  </a:lnTo>
                  <a:lnTo>
                    <a:pt x="1248" y="4439"/>
                  </a:lnTo>
                  <a:lnTo>
                    <a:pt x="1321" y="4402"/>
                  </a:lnTo>
                  <a:lnTo>
                    <a:pt x="1395" y="4256"/>
                  </a:lnTo>
                  <a:lnTo>
                    <a:pt x="1505" y="3485"/>
                  </a:lnTo>
                  <a:lnTo>
                    <a:pt x="1578" y="2715"/>
                  </a:lnTo>
                  <a:lnTo>
                    <a:pt x="1578" y="1908"/>
                  </a:lnTo>
                  <a:lnTo>
                    <a:pt x="1542" y="1504"/>
                  </a:lnTo>
                  <a:lnTo>
                    <a:pt x="1505" y="1138"/>
                  </a:lnTo>
                  <a:lnTo>
                    <a:pt x="1762" y="1174"/>
                  </a:lnTo>
                  <a:lnTo>
                    <a:pt x="2128" y="1321"/>
                  </a:lnTo>
                  <a:lnTo>
                    <a:pt x="2459" y="1431"/>
                  </a:lnTo>
                  <a:lnTo>
                    <a:pt x="2825" y="1578"/>
                  </a:lnTo>
                  <a:lnTo>
                    <a:pt x="3192" y="1651"/>
                  </a:lnTo>
                  <a:lnTo>
                    <a:pt x="3486" y="1651"/>
                  </a:lnTo>
                  <a:lnTo>
                    <a:pt x="3449" y="2531"/>
                  </a:lnTo>
                  <a:lnTo>
                    <a:pt x="3412" y="3449"/>
                  </a:lnTo>
                  <a:lnTo>
                    <a:pt x="3412" y="3999"/>
                  </a:lnTo>
                  <a:lnTo>
                    <a:pt x="3412" y="4256"/>
                  </a:lnTo>
                  <a:lnTo>
                    <a:pt x="3412" y="4366"/>
                  </a:lnTo>
                  <a:lnTo>
                    <a:pt x="3412" y="4402"/>
                  </a:lnTo>
                  <a:lnTo>
                    <a:pt x="3449" y="4402"/>
                  </a:lnTo>
                  <a:lnTo>
                    <a:pt x="3412" y="4476"/>
                  </a:lnTo>
                  <a:lnTo>
                    <a:pt x="3376" y="4512"/>
                  </a:lnTo>
                  <a:lnTo>
                    <a:pt x="3376" y="4659"/>
                  </a:lnTo>
                  <a:lnTo>
                    <a:pt x="3376" y="4696"/>
                  </a:lnTo>
                  <a:lnTo>
                    <a:pt x="3412" y="4806"/>
                  </a:lnTo>
                  <a:lnTo>
                    <a:pt x="3522" y="4879"/>
                  </a:lnTo>
                  <a:lnTo>
                    <a:pt x="3632" y="4879"/>
                  </a:lnTo>
                  <a:lnTo>
                    <a:pt x="3742" y="4842"/>
                  </a:lnTo>
                  <a:lnTo>
                    <a:pt x="3853" y="4732"/>
                  </a:lnTo>
                  <a:lnTo>
                    <a:pt x="3926" y="4586"/>
                  </a:lnTo>
                  <a:lnTo>
                    <a:pt x="3926" y="4439"/>
                  </a:lnTo>
                  <a:lnTo>
                    <a:pt x="3926" y="4256"/>
                  </a:lnTo>
                  <a:lnTo>
                    <a:pt x="3963" y="3045"/>
                  </a:lnTo>
                  <a:lnTo>
                    <a:pt x="3963" y="1871"/>
                  </a:lnTo>
                  <a:lnTo>
                    <a:pt x="3963" y="1541"/>
                  </a:lnTo>
                  <a:lnTo>
                    <a:pt x="4366" y="1394"/>
                  </a:lnTo>
                  <a:lnTo>
                    <a:pt x="4733" y="1138"/>
                  </a:lnTo>
                  <a:lnTo>
                    <a:pt x="5063" y="844"/>
                  </a:lnTo>
                  <a:lnTo>
                    <a:pt x="5320" y="551"/>
                  </a:lnTo>
                  <a:lnTo>
                    <a:pt x="5467" y="367"/>
                  </a:lnTo>
                  <a:lnTo>
                    <a:pt x="5503" y="257"/>
                  </a:lnTo>
                  <a:lnTo>
                    <a:pt x="5503" y="184"/>
                  </a:lnTo>
                  <a:lnTo>
                    <a:pt x="5430" y="74"/>
                  </a:lnTo>
                  <a:lnTo>
                    <a:pt x="5356" y="37"/>
                  </a:lnTo>
                  <a:lnTo>
                    <a:pt x="5283"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 name="Google Shape;387;p7"/>
            <p:cNvSpPr/>
            <p:nvPr/>
          </p:nvSpPr>
          <p:spPr>
            <a:xfrm>
              <a:off x="6879325" y="4294925"/>
              <a:ext cx="344825" cy="254975"/>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 name="Google Shape;388;p7"/>
            <p:cNvSpPr/>
            <p:nvPr/>
          </p:nvSpPr>
          <p:spPr>
            <a:xfrm>
              <a:off x="6114500" y="2324225"/>
              <a:ext cx="158675" cy="329225"/>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 name="Google Shape;389;p7"/>
            <p:cNvSpPr/>
            <p:nvPr/>
          </p:nvSpPr>
          <p:spPr>
            <a:xfrm>
              <a:off x="6335525" y="1405350"/>
              <a:ext cx="442025" cy="375100"/>
            </a:xfrm>
            <a:custGeom>
              <a:rect b="b" l="l" r="r" t="t"/>
              <a:pathLst>
                <a:path extrusionOk="0" h="15004" w="17681">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 name="Google Shape;390;p7"/>
            <p:cNvSpPr/>
            <p:nvPr/>
          </p:nvSpPr>
          <p:spPr>
            <a:xfrm>
              <a:off x="6059500" y="3516375"/>
              <a:ext cx="268700" cy="232025"/>
            </a:xfrm>
            <a:custGeom>
              <a:rect b="b" l="l" r="r" t="t"/>
              <a:pathLst>
                <a:path extrusionOk="0" h="9281" w="10748">
                  <a:moveTo>
                    <a:pt x="4072" y="550"/>
                  </a:moveTo>
                  <a:lnTo>
                    <a:pt x="4329" y="587"/>
                  </a:lnTo>
                  <a:lnTo>
                    <a:pt x="4585" y="697"/>
                  </a:lnTo>
                  <a:lnTo>
                    <a:pt x="4842" y="844"/>
                  </a:lnTo>
                  <a:lnTo>
                    <a:pt x="5025" y="1064"/>
                  </a:lnTo>
                  <a:lnTo>
                    <a:pt x="5136" y="1211"/>
                  </a:lnTo>
                  <a:lnTo>
                    <a:pt x="5209" y="1394"/>
                  </a:lnTo>
                  <a:lnTo>
                    <a:pt x="5246" y="1541"/>
                  </a:lnTo>
                  <a:lnTo>
                    <a:pt x="5282" y="1724"/>
                  </a:lnTo>
                  <a:lnTo>
                    <a:pt x="5282" y="2091"/>
                  </a:lnTo>
                  <a:lnTo>
                    <a:pt x="5246" y="2458"/>
                  </a:lnTo>
                  <a:lnTo>
                    <a:pt x="5209" y="2641"/>
                  </a:lnTo>
                  <a:lnTo>
                    <a:pt x="4695" y="1761"/>
                  </a:lnTo>
                  <a:lnTo>
                    <a:pt x="4072" y="550"/>
                  </a:lnTo>
                  <a:close/>
                  <a:moveTo>
                    <a:pt x="1357" y="3008"/>
                  </a:moveTo>
                  <a:lnTo>
                    <a:pt x="1504" y="3265"/>
                  </a:lnTo>
                  <a:lnTo>
                    <a:pt x="1614" y="3558"/>
                  </a:lnTo>
                  <a:lnTo>
                    <a:pt x="1797" y="3852"/>
                  </a:lnTo>
                  <a:lnTo>
                    <a:pt x="1467" y="3778"/>
                  </a:lnTo>
                  <a:lnTo>
                    <a:pt x="1137" y="3742"/>
                  </a:lnTo>
                  <a:lnTo>
                    <a:pt x="1321" y="3118"/>
                  </a:lnTo>
                  <a:lnTo>
                    <a:pt x="1357" y="3008"/>
                  </a:lnTo>
                  <a:close/>
                  <a:moveTo>
                    <a:pt x="3815" y="550"/>
                  </a:moveTo>
                  <a:lnTo>
                    <a:pt x="4072" y="1174"/>
                  </a:lnTo>
                  <a:lnTo>
                    <a:pt x="4329" y="1798"/>
                  </a:lnTo>
                  <a:lnTo>
                    <a:pt x="4695" y="2531"/>
                  </a:lnTo>
                  <a:lnTo>
                    <a:pt x="5099" y="3265"/>
                  </a:lnTo>
                  <a:lnTo>
                    <a:pt x="4989" y="3852"/>
                  </a:lnTo>
                  <a:lnTo>
                    <a:pt x="4732" y="3191"/>
                  </a:lnTo>
                  <a:lnTo>
                    <a:pt x="4475" y="2531"/>
                  </a:lnTo>
                  <a:lnTo>
                    <a:pt x="4255" y="1981"/>
                  </a:lnTo>
                  <a:lnTo>
                    <a:pt x="4035" y="1467"/>
                  </a:lnTo>
                  <a:lnTo>
                    <a:pt x="3742" y="880"/>
                  </a:lnTo>
                  <a:lnTo>
                    <a:pt x="3558" y="587"/>
                  </a:lnTo>
                  <a:lnTo>
                    <a:pt x="3815" y="550"/>
                  </a:lnTo>
                  <a:close/>
                  <a:moveTo>
                    <a:pt x="1761" y="1724"/>
                  </a:moveTo>
                  <a:lnTo>
                    <a:pt x="1724" y="1798"/>
                  </a:lnTo>
                  <a:lnTo>
                    <a:pt x="1761" y="1944"/>
                  </a:lnTo>
                  <a:lnTo>
                    <a:pt x="1834" y="2018"/>
                  </a:lnTo>
                  <a:lnTo>
                    <a:pt x="1944" y="2054"/>
                  </a:lnTo>
                  <a:lnTo>
                    <a:pt x="2054" y="2054"/>
                  </a:lnTo>
                  <a:lnTo>
                    <a:pt x="2274" y="2531"/>
                  </a:lnTo>
                  <a:lnTo>
                    <a:pt x="2458" y="2971"/>
                  </a:lnTo>
                  <a:lnTo>
                    <a:pt x="3008" y="4182"/>
                  </a:lnTo>
                  <a:lnTo>
                    <a:pt x="3081" y="4329"/>
                  </a:lnTo>
                  <a:lnTo>
                    <a:pt x="2825" y="4255"/>
                  </a:lnTo>
                  <a:lnTo>
                    <a:pt x="2458" y="4072"/>
                  </a:lnTo>
                  <a:lnTo>
                    <a:pt x="2164" y="3742"/>
                  </a:lnTo>
                  <a:lnTo>
                    <a:pt x="1944" y="3375"/>
                  </a:lnTo>
                  <a:lnTo>
                    <a:pt x="1724" y="2935"/>
                  </a:lnTo>
                  <a:lnTo>
                    <a:pt x="1651" y="2715"/>
                  </a:lnTo>
                  <a:lnTo>
                    <a:pt x="1504" y="2494"/>
                  </a:lnTo>
                  <a:lnTo>
                    <a:pt x="1724" y="1761"/>
                  </a:lnTo>
                  <a:lnTo>
                    <a:pt x="1761" y="1724"/>
                  </a:lnTo>
                  <a:close/>
                  <a:moveTo>
                    <a:pt x="2604" y="1174"/>
                  </a:moveTo>
                  <a:lnTo>
                    <a:pt x="2715" y="1614"/>
                  </a:lnTo>
                  <a:lnTo>
                    <a:pt x="2861" y="2054"/>
                  </a:lnTo>
                  <a:lnTo>
                    <a:pt x="3228" y="2898"/>
                  </a:lnTo>
                  <a:lnTo>
                    <a:pt x="3998" y="4695"/>
                  </a:lnTo>
                  <a:lnTo>
                    <a:pt x="3632" y="4549"/>
                  </a:lnTo>
                  <a:lnTo>
                    <a:pt x="3522" y="4365"/>
                  </a:lnTo>
                  <a:lnTo>
                    <a:pt x="3301" y="3888"/>
                  </a:lnTo>
                  <a:lnTo>
                    <a:pt x="2861" y="2935"/>
                  </a:lnTo>
                  <a:lnTo>
                    <a:pt x="2274" y="1834"/>
                  </a:lnTo>
                  <a:lnTo>
                    <a:pt x="2311" y="1651"/>
                  </a:lnTo>
                  <a:lnTo>
                    <a:pt x="2421" y="1467"/>
                  </a:lnTo>
                  <a:lnTo>
                    <a:pt x="2604" y="1174"/>
                  </a:lnTo>
                  <a:close/>
                  <a:moveTo>
                    <a:pt x="3338" y="660"/>
                  </a:moveTo>
                  <a:lnTo>
                    <a:pt x="3375" y="770"/>
                  </a:lnTo>
                  <a:lnTo>
                    <a:pt x="3668" y="1467"/>
                  </a:lnTo>
                  <a:lnTo>
                    <a:pt x="3962" y="2164"/>
                  </a:lnTo>
                  <a:lnTo>
                    <a:pt x="4182" y="2788"/>
                  </a:lnTo>
                  <a:lnTo>
                    <a:pt x="4402" y="3412"/>
                  </a:lnTo>
                  <a:lnTo>
                    <a:pt x="4769" y="4659"/>
                  </a:lnTo>
                  <a:lnTo>
                    <a:pt x="4732" y="4805"/>
                  </a:lnTo>
                  <a:lnTo>
                    <a:pt x="4659" y="4805"/>
                  </a:lnTo>
                  <a:lnTo>
                    <a:pt x="4549" y="4842"/>
                  </a:lnTo>
                  <a:lnTo>
                    <a:pt x="3668" y="2971"/>
                  </a:lnTo>
                  <a:lnTo>
                    <a:pt x="3191" y="1981"/>
                  </a:lnTo>
                  <a:lnTo>
                    <a:pt x="2971" y="1504"/>
                  </a:lnTo>
                  <a:lnTo>
                    <a:pt x="2788" y="991"/>
                  </a:lnTo>
                  <a:lnTo>
                    <a:pt x="3045" y="807"/>
                  </a:lnTo>
                  <a:lnTo>
                    <a:pt x="3338" y="660"/>
                  </a:lnTo>
                  <a:close/>
                  <a:moveTo>
                    <a:pt x="7703" y="4952"/>
                  </a:moveTo>
                  <a:lnTo>
                    <a:pt x="7960" y="5246"/>
                  </a:lnTo>
                  <a:lnTo>
                    <a:pt x="7960" y="5246"/>
                  </a:lnTo>
                  <a:lnTo>
                    <a:pt x="7887" y="5209"/>
                  </a:lnTo>
                  <a:lnTo>
                    <a:pt x="7593" y="5319"/>
                  </a:lnTo>
                  <a:lnTo>
                    <a:pt x="7300" y="5466"/>
                  </a:lnTo>
                  <a:lnTo>
                    <a:pt x="7190" y="5356"/>
                  </a:lnTo>
                  <a:lnTo>
                    <a:pt x="7080" y="5246"/>
                  </a:lnTo>
                  <a:lnTo>
                    <a:pt x="7373" y="5099"/>
                  </a:lnTo>
                  <a:lnTo>
                    <a:pt x="7703" y="4952"/>
                  </a:lnTo>
                  <a:close/>
                  <a:moveTo>
                    <a:pt x="8070" y="5356"/>
                  </a:moveTo>
                  <a:lnTo>
                    <a:pt x="8180" y="5466"/>
                  </a:lnTo>
                  <a:lnTo>
                    <a:pt x="7923" y="5576"/>
                  </a:lnTo>
                  <a:lnTo>
                    <a:pt x="7923" y="5576"/>
                  </a:lnTo>
                  <a:lnTo>
                    <a:pt x="8033" y="5429"/>
                  </a:lnTo>
                  <a:lnTo>
                    <a:pt x="8070" y="5356"/>
                  </a:lnTo>
                  <a:close/>
                  <a:moveTo>
                    <a:pt x="7556" y="5612"/>
                  </a:moveTo>
                  <a:lnTo>
                    <a:pt x="7483" y="5722"/>
                  </a:lnTo>
                  <a:lnTo>
                    <a:pt x="7483" y="5686"/>
                  </a:lnTo>
                  <a:lnTo>
                    <a:pt x="7556" y="5612"/>
                  </a:lnTo>
                  <a:close/>
                  <a:moveTo>
                    <a:pt x="8327" y="5649"/>
                  </a:moveTo>
                  <a:lnTo>
                    <a:pt x="8327" y="5686"/>
                  </a:lnTo>
                  <a:lnTo>
                    <a:pt x="7850" y="6163"/>
                  </a:lnTo>
                  <a:lnTo>
                    <a:pt x="7740" y="6016"/>
                  </a:lnTo>
                  <a:lnTo>
                    <a:pt x="7997" y="5796"/>
                  </a:lnTo>
                  <a:lnTo>
                    <a:pt x="8327" y="5649"/>
                  </a:lnTo>
                  <a:close/>
                  <a:moveTo>
                    <a:pt x="8437" y="5796"/>
                  </a:moveTo>
                  <a:lnTo>
                    <a:pt x="8584" y="6053"/>
                  </a:lnTo>
                  <a:lnTo>
                    <a:pt x="8143" y="6163"/>
                  </a:lnTo>
                  <a:lnTo>
                    <a:pt x="8437" y="5796"/>
                  </a:lnTo>
                  <a:close/>
                  <a:moveTo>
                    <a:pt x="8437" y="6346"/>
                  </a:moveTo>
                  <a:lnTo>
                    <a:pt x="8180" y="6676"/>
                  </a:lnTo>
                  <a:lnTo>
                    <a:pt x="8107" y="6493"/>
                  </a:lnTo>
                  <a:lnTo>
                    <a:pt x="8437" y="6346"/>
                  </a:lnTo>
                  <a:close/>
                  <a:moveTo>
                    <a:pt x="8767" y="6309"/>
                  </a:moveTo>
                  <a:lnTo>
                    <a:pt x="8840" y="6419"/>
                  </a:lnTo>
                  <a:lnTo>
                    <a:pt x="8547" y="6676"/>
                  </a:lnTo>
                  <a:lnTo>
                    <a:pt x="8767" y="6309"/>
                  </a:lnTo>
                  <a:close/>
                  <a:moveTo>
                    <a:pt x="9024" y="4695"/>
                  </a:moveTo>
                  <a:lnTo>
                    <a:pt x="9244" y="4732"/>
                  </a:lnTo>
                  <a:lnTo>
                    <a:pt x="9464" y="4805"/>
                  </a:lnTo>
                  <a:lnTo>
                    <a:pt x="9647" y="4915"/>
                  </a:lnTo>
                  <a:lnTo>
                    <a:pt x="9831" y="5062"/>
                  </a:lnTo>
                  <a:lnTo>
                    <a:pt x="9904" y="5099"/>
                  </a:lnTo>
                  <a:lnTo>
                    <a:pt x="9941" y="5099"/>
                  </a:lnTo>
                  <a:lnTo>
                    <a:pt x="10051" y="5209"/>
                  </a:lnTo>
                  <a:lnTo>
                    <a:pt x="10161" y="5429"/>
                  </a:lnTo>
                  <a:lnTo>
                    <a:pt x="10198" y="5649"/>
                  </a:lnTo>
                  <a:lnTo>
                    <a:pt x="10234" y="5869"/>
                  </a:lnTo>
                  <a:lnTo>
                    <a:pt x="10198" y="6089"/>
                  </a:lnTo>
                  <a:lnTo>
                    <a:pt x="10161" y="6346"/>
                  </a:lnTo>
                  <a:lnTo>
                    <a:pt x="10088" y="6566"/>
                  </a:lnTo>
                  <a:lnTo>
                    <a:pt x="9941" y="7006"/>
                  </a:lnTo>
                  <a:lnTo>
                    <a:pt x="9904" y="7080"/>
                  </a:lnTo>
                  <a:lnTo>
                    <a:pt x="9647" y="6676"/>
                  </a:lnTo>
                  <a:lnTo>
                    <a:pt x="9024" y="5832"/>
                  </a:lnTo>
                  <a:lnTo>
                    <a:pt x="8620" y="5282"/>
                  </a:lnTo>
                  <a:lnTo>
                    <a:pt x="8400" y="5025"/>
                  </a:lnTo>
                  <a:lnTo>
                    <a:pt x="8143" y="4842"/>
                  </a:lnTo>
                  <a:lnTo>
                    <a:pt x="8584" y="4732"/>
                  </a:lnTo>
                  <a:lnTo>
                    <a:pt x="8804" y="4695"/>
                  </a:lnTo>
                  <a:close/>
                  <a:moveTo>
                    <a:pt x="1064" y="3962"/>
                  </a:moveTo>
                  <a:lnTo>
                    <a:pt x="1357" y="4182"/>
                  </a:lnTo>
                  <a:lnTo>
                    <a:pt x="1651" y="4329"/>
                  </a:lnTo>
                  <a:lnTo>
                    <a:pt x="2348" y="4585"/>
                  </a:lnTo>
                  <a:lnTo>
                    <a:pt x="2458" y="4659"/>
                  </a:lnTo>
                  <a:lnTo>
                    <a:pt x="2494" y="4695"/>
                  </a:lnTo>
                  <a:lnTo>
                    <a:pt x="2568" y="4732"/>
                  </a:lnTo>
                  <a:lnTo>
                    <a:pt x="2641" y="4695"/>
                  </a:lnTo>
                  <a:lnTo>
                    <a:pt x="4329" y="5319"/>
                  </a:lnTo>
                  <a:lnTo>
                    <a:pt x="4329" y="5356"/>
                  </a:lnTo>
                  <a:lnTo>
                    <a:pt x="4292" y="5319"/>
                  </a:lnTo>
                  <a:lnTo>
                    <a:pt x="3888" y="5172"/>
                  </a:lnTo>
                  <a:lnTo>
                    <a:pt x="3705" y="5136"/>
                  </a:lnTo>
                  <a:lnTo>
                    <a:pt x="3485" y="5099"/>
                  </a:lnTo>
                  <a:lnTo>
                    <a:pt x="3448" y="5136"/>
                  </a:lnTo>
                  <a:lnTo>
                    <a:pt x="3411" y="5172"/>
                  </a:lnTo>
                  <a:lnTo>
                    <a:pt x="3448" y="5246"/>
                  </a:lnTo>
                  <a:lnTo>
                    <a:pt x="3595" y="5392"/>
                  </a:lnTo>
                  <a:lnTo>
                    <a:pt x="3852" y="5539"/>
                  </a:lnTo>
                  <a:lnTo>
                    <a:pt x="4108" y="5686"/>
                  </a:lnTo>
                  <a:lnTo>
                    <a:pt x="4402" y="5759"/>
                  </a:lnTo>
                  <a:lnTo>
                    <a:pt x="4365" y="5906"/>
                  </a:lnTo>
                  <a:lnTo>
                    <a:pt x="4035" y="5906"/>
                  </a:lnTo>
                  <a:lnTo>
                    <a:pt x="3742" y="5869"/>
                  </a:lnTo>
                  <a:lnTo>
                    <a:pt x="3411" y="5759"/>
                  </a:lnTo>
                  <a:lnTo>
                    <a:pt x="3228" y="5686"/>
                  </a:lnTo>
                  <a:lnTo>
                    <a:pt x="3191" y="5612"/>
                  </a:lnTo>
                  <a:lnTo>
                    <a:pt x="3155" y="5576"/>
                  </a:lnTo>
                  <a:lnTo>
                    <a:pt x="3118" y="5539"/>
                  </a:lnTo>
                  <a:lnTo>
                    <a:pt x="3081" y="5502"/>
                  </a:lnTo>
                  <a:lnTo>
                    <a:pt x="3045" y="5502"/>
                  </a:lnTo>
                  <a:lnTo>
                    <a:pt x="3008" y="5539"/>
                  </a:lnTo>
                  <a:lnTo>
                    <a:pt x="2971" y="5649"/>
                  </a:lnTo>
                  <a:lnTo>
                    <a:pt x="2971" y="5722"/>
                  </a:lnTo>
                  <a:lnTo>
                    <a:pt x="3008" y="5796"/>
                  </a:lnTo>
                  <a:lnTo>
                    <a:pt x="3045" y="5869"/>
                  </a:lnTo>
                  <a:lnTo>
                    <a:pt x="3191" y="6016"/>
                  </a:lnTo>
                  <a:lnTo>
                    <a:pt x="3338" y="6126"/>
                  </a:lnTo>
                  <a:lnTo>
                    <a:pt x="3522" y="6199"/>
                  </a:lnTo>
                  <a:lnTo>
                    <a:pt x="3742" y="6273"/>
                  </a:lnTo>
                  <a:lnTo>
                    <a:pt x="3962" y="6309"/>
                  </a:lnTo>
                  <a:lnTo>
                    <a:pt x="4182" y="6309"/>
                  </a:lnTo>
                  <a:lnTo>
                    <a:pt x="3962" y="6676"/>
                  </a:lnTo>
                  <a:lnTo>
                    <a:pt x="3742" y="6603"/>
                  </a:lnTo>
                  <a:lnTo>
                    <a:pt x="3228" y="6456"/>
                  </a:lnTo>
                  <a:lnTo>
                    <a:pt x="2971" y="6419"/>
                  </a:lnTo>
                  <a:lnTo>
                    <a:pt x="2715" y="6383"/>
                  </a:lnTo>
                  <a:lnTo>
                    <a:pt x="2641" y="6383"/>
                  </a:lnTo>
                  <a:lnTo>
                    <a:pt x="2641" y="6456"/>
                  </a:lnTo>
                  <a:lnTo>
                    <a:pt x="2641" y="6493"/>
                  </a:lnTo>
                  <a:lnTo>
                    <a:pt x="2678" y="6529"/>
                  </a:lnTo>
                  <a:lnTo>
                    <a:pt x="2861" y="6676"/>
                  </a:lnTo>
                  <a:lnTo>
                    <a:pt x="3081" y="6786"/>
                  </a:lnTo>
                  <a:lnTo>
                    <a:pt x="3522" y="6970"/>
                  </a:lnTo>
                  <a:lnTo>
                    <a:pt x="3742" y="7080"/>
                  </a:lnTo>
                  <a:lnTo>
                    <a:pt x="3632" y="7226"/>
                  </a:lnTo>
                  <a:lnTo>
                    <a:pt x="3522" y="7336"/>
                  </a:lnTo>
                  <a:lnTo>
                    <a:pt x="2935" y="7080"/>
                  </a:lnTo>
                  <a:lnTo>
                    <a:pt x="2311" y="6823"/>
                  </a:lnTo>
                  <a:lnTo>
                    <a:pt x="2238" y="6823"/>
                  </a:lnTo>
                  <a:lnTo>
                    <a:pt x="2201" y="6860"/>
                  </a:lnTo>
                  <a:lnTo>
                    <a:pt x="2201" y="6896"/>
                  </a:lnTo>
                  <a:lnTo>
                    <a:pt x="2201" y="6970"/>
                  </a:lnTo>
                  <a:lnTo>
                    <a:pt x="2458" y="7190"/>
                  </a:lnTo>
                  <a:lnTo>
                    <a:pt x="2678" y="7410"/>
                  </a:lnTo>
                  <a:lnTo>
                    <a:pt x="2971" y="7557"/>
                  </a:lnTo>
                  <a:lnTo>
                    <a:pt x="3265" y="7703"/>
                  </a:lnTo>
                  <a:lnTo>
                    <a:pt x="2971" y="7960"/>
                  </a:lnTo>
                  <a:lnTo>
                    <a:pt x="2641" y="7960"/>
                  </a:lnTo>
                  <a:lnTo>
                    <a:pt x="2311" y="7887"/>
                  </a:lnTo>
                  <a:lnTo>
                    <a:pt x="1981" y="7777"/>
                  </a:lnTo>
                  <a:lnTo>
                    <a:pt x="1871" y="7777"/>
                  </a:lnTo>
                  <a:lnTo>
                    <a:pt x="1834" y="7813"/>
                  </a:lnTo>
                  <a:lnTo>
                    <a:pt x="1797" y="7850"/>
                  </a:lnTo>
                  <a:lnTo>
                    <a:pt x="1797" y="7923"/>
                  </a:lnTo>
                  <a:lnTo>
                    <a:pt x="1834" y="8070"/>
                  </a:lnTo>
                  <a:lnTo>
                    <a:pt x="1944" y="8143"/>
                  </a:lnTo>
                  <a:lnTo>
                    <a:pt x="2091" y="8217"/>
                  </a:lnTo>
                  <a:lnTo>
                    <a:pt x="2238" y="8290"/>
                  </a:lnTo>
                  <a:lnTo>
                    <a:pt x="2348" y="8327"/>
                  </a:lnTo>
                  <a:lnTo>
                    <a:pt x="2164" y="8364"/>
                  </a:lnTo>
                  <a:lnTo>
                    <a:pt x="1944" y="8364"/>
                  </a:lnTo>
                  <a:lnTo>
                    <a:pt x="1761" y="8327"/>
                  </a:lnTo>
                  <a:lnTo>
                    <a:pt x="1541" y="8253"/>
                  </a:lnTo>
                  <a:lnTo>
                    <a:pt x="1247" y="8070"/>
                  </a:lnTo>
                  <a:lnTo>
                    <a:pt x="1027" y="7850"/>
                  </a:lnTo>
                  <a:lnTo>
                    <a:pt x="844" y="7593"/>
                  </a:lnTo>
                  <a:lnTo>
                    <a:pt x="697" y="7300"/>
                  </a:lnTo>
                  <a:lnTo>
                    <a:pt x="624" y="6970"/>
                  </a:lnTo>
                  <a:lnTo>
                    <a:pt x="550" y="6676"/>
                  </a:lnTo>
                  <a:lnTo>
                    <a:pt x="550" y="6346"/>
                  </a:lnTo>
                  <a:lnTo>
                    <a:pt x="550" y="6016"/>
                  </a:lnTo>
                  <a:lnTo>
                    <a:pt x="624" y="5502"/>
                  </a:lnTo>
                  <a:lnTo>
                    <a:pt x="734" y="4989"/>
                  </a:lnTo>
                  <a:lnTo>
                    <a:pt x="1064" y="3962"/>
                  </a:lnTo>
                  <a:close/>
                  <a:moveTo>
                    <a:pt x="6786" y="5429"/>
                  </a:moveTo>
                  <a:lnTo>
                    <a:pt x="6860" y="5649"/>
                  </a:lnTo>
                  <a:lnTo>
                    <a:pt x="6970" y="5832"/>
                  </a:lnTo>
                  <a:lnTo>
                    <a:pt x="7006" y="5906"/>
                  </a:lnTo>
                  <a:lnTo>
                    <a:pt x="7043" y="5979"/>
                  </a:lnTo>
                  <a:lnTo>
                    <a:pt x="7116" y="6016"/>
                  </a:lnTo>
                  <a:lnTo>
                    <a:pt x="7813" y="7006"/>
                  </a:lnTo>
                  <a:lnTo>
                    <a:pt x="8143" y="7520"/>
                  </a:lnTo>
                  <a:lnTo>
                    <a:pt x="8143" y="7667"/>
                  </a:lnTo>
                  <a:lnTo>
                    <a:pt x="8143" y="7740"/>
                  </a:lnTo>
                  <a:lnTo>
                    <a:pt x="8217" y="7813"/>
                  </a:lnTo>
                  <a:lnTo>
                    <a:pt x="8290" y="7850"/>
                  </a:lnTo>
                  <a:lnTo>
                    <a:pt x="8363" y="7850"/>
                  </a:lnTo>
                  <a:lnTo>
                    <a:pt x="8400" y="7813"/>
                  </a:lnTo>
                  <a:lnTo>
                    <a:pt x="8510" y="7887"/>
                  </a:lnTo>
                  <a:lnTo>
                    <a:pt x="8584" y="7923"/>
                  </a:lnTo>
                  <a:lnTo>
                    <a:pt x="8694" y="7960"/>
                  </a:lnTo>
                  <a:lnTo>
                    <a:pt x="8767" y="7923"/>
                  </a:lnTo>
                  <a:lnTo>
                    <a:pt x="8877" y="7997"/>
                  </a:lnTo>
                  <a:lnTo>
                    <a:pt x="8987" y="7997"/>
                  </a:lnTo>
                  <a:lnTo>
                    <a:pt x="9060" y="8033"/>
                  </a:lnTo>
                  <a:lnTo>
                    <a:pt x="9134" y="7997"/>
                  </a:lnTo>
                  <a:lnTo>
                    <a:pt x="9207" y="7923"/>
                  </a:lnTo>
                  <a:lnTo>
                    <a:pt x="9207" y="7813"/>
                  </a:lnTo>
                  <a:lnTo>
                    <a:pt x="9207" y="7740"/>
                  </a:lnTo>
                  <a:lnTo>
                    <a:pt x="9134" y="7667"/>
                  </a:lnTo>
                  <a:lnTo>
                    <a:pt x="9170" y="7557"/>
                  </a:lnTo>
                  <a:lnTo>
                    <a:pt x="9207" y="7483"/>
                  </a:lnTo>
                  <a:lnTo>
                    <a:pt x="9244" y="7410"/>
                  </a:lnTo>
                  <a:lnTo>
                    <a:pt x="9244" y="7373"/>
                  </a:lnTo>
                  <a:lnTo>
                    <a:pt x="9207" y="7300"/>
                  </a:lnTo>
                  <a:lnTo>
                    <a:pt x="9170" y="7263"/>
                  </a:lnTo>
                  <a:lnTo>
                    <a:pt x="9134" y="7226"/>
                  </a:lnTo>
                  <a:lnTo>
                    <a:pt x="8987" y="7226"/>
                  </a:lnTo>
                  <a:lnTo>
                    <a:pt x="8694" y="7336"/>
                  </a:lnTo>
                  <a:lnTo>
                    <a:pt x="8694" y="7300"/>
                  </a:lnTo>
                  <a:lnTo>
                    <a:pt x="8877" y="7153"/>
                  </a:lnTo>
                  <a:lnTo>
                    <a:pt x="9060" y="6970"/>
                  </a:lnTo>
                  <a:lnTo>
                    <a:pt x="9134" y="6860"/>
                  </a:lnTo>
                  <a:lnTo>
                    <a:pt x="9244" y="7043"/>
                  </a:lnTo>
                  <a:lnTo>
                    <a:pt x="9501" y="7446"/>
                  </a:lnTo>
                  <a:lnTo>
                    <a:pt x="9537" y="7593"/>
                  </a:lnTo>
                  <a:lnTo>
                    <a:pt x="9317" y="7887"/>
                  </a:lnTo>
                  <a:lnTo>
                    <a:pt x="9024" y="8143"/>
                  </a:lnTo>
                  <a:lnTo>
                    <a:pt x="8730" y="8364"/>
                  </a:lnTo>
                  <a:lnTo>
                    <a:pt x="8400" y="8547"/>
                  </a:lnTo>
                  <a:lnTo>
                    <a:pt x="8070" y="8657"/>
                  </a:lnTo>
                  <a:lnTo>
                    <a:pt x="7703" y="8694"/>
                  </a:lnTo>
                  <a:lnTo>
                    <a:pt x="7520" y="8694"/>
                  </a:lnTo>
                  <a:lnTo>
                    <a:pt x="7373" y="8657"/>
                  </a:lnTo>
                  <a:lnTo>
                    <a:pt x="7190" y="8620"/>
                  </a:lnTo>
                  <a:lnTo>
                    <a:pt x="7006" y="8547"/>
                  </a:lnTo>
                  <a:lnTo>
                    <a:pt x="6823" y="8437"/>
                  </a:lnTo>
                  <a:lnTo>
                    <a:pt x="6676" y="8290"/>
                  </a:lnTo>
                  <a:lnTo>
                    <a:pt x="6419" y="7997"/>
                  </a:lnTo>
                  <a:lnTo>
                    <a:pt x="6199" y="7667"/>
                  </a:lnTo>
                  <a:lnTo>
                    <a:pt x="6053" y="7300"/>
                  </a:lnTo>
                  <a:lnTo>
                    <a:pt x="6016" y="6896"/>
                  </a:lnTo>
                  <a:lnTo>
                    <a:pt x="6016" y="6676"/>
                  </a:lnTo>
                  <a:lnTo>
                    <a:pt x="6053" y="6493"/>
                  </a:lnTo>
                  <a:lnTo>
                    <a:pt x="6089" y="6309"/>
                  </a:lnTo>
                  <a:lnTo>
                    <a:pt x="6163" y="6126"/>
                  </a:lnTo>
                  <a:lnTo>
                    <a:pt x="6273" y="5943"/>
                  </a:lnTo>
                  <a:lnTo>
                    <a:pt x="6383" y="5759"/>
                  </a:lnTo>
                  <a:lnTo>
                    <a:pt x="6566" y="5576"/>
                  </a:lnTo>
                  <a:lnTo>
                    <a:pt x="6786" y="5429"/>
                  </a:lnTo>
                  <a:close/>
                  <a:moveTo>
                    <a:pt x="3852" y="0"/>
                  </a:moveTo>
                  <a:lnTo>
                    <a:pt x="3522" y="37"/>
                  </a:lnTo>
                  <a:lnTo>
                    <a:pt x="3191" y="110"/>
                  </a:lnTo>
                  <a:lnTo>
                    <a:pt x="2898" y="257"/>
                  </a:lnTo>
                  <a:lnTo>
                    <a:pt x="2604" y="440"/>
                  </a:lnTo>
                  <a:lnTo>
                    <a:pt x="2348" y="660"/>
                  </a:lnTo>
                  <a:lnTo>
                    <a:pt x="2091" y="660"/>
                  </a:lnTo>
                  <a:lnTo>
                    <a:pt x="1871" y="734"/>
                  </a:lnTo>
                  <a:lnTo>
                    <a:pt x="1687" y="880"/>
                  </a:lnTo>
                  <a:lnTo>
                    <a:pt x="1541" y="1064"/>
                  </a:lnTo>
                  <a:lnTo>
                    <a:pt x="1394" y="1284"/>
                  </a:lnTo>
                  <a:lnTo>
                    <a:pt x="1321" y="1504"/>
                  </a:lnTo>
                  <a:lnTo>
                    <a:pt x="1137" y="1944"/>
                  </a:lnTo>
                  <a:lnTo>
                    <a:pt x="660" y="3522"/>
                  </a:lnTo>
                  <a:lnTo>
                    <a:pt x="404" y="4292"/>
                  </a:lnTo>
                  <a:lnTo>
                    <a:pt x="183" y="5062"/>
                  </a:lnTo>
                  <a:lnTo>
                    <a:pt x="37" y="5759"/>
                  </a:lnTo>
                  <a:lnTo>
                    <a:pt x="0" y="6126"/>
                  </a:lnTo>
                  <a:lnTo>
                    <a:pt x="0" y="6456"/>
                  </a:lnTo>
                  <a:lnTo>
                    <a:pt x="0" y="6786"/>
                  </a:lnTo>
                  <a:lnTo>
                    <a:pt x="73" y="7153"/>
                  </a:lnTo>
                  <a:lnTo>
                    <a:pt x="183" y="7483"/>
                  </a:lnTo>
                  <a:lnTo>
                    <a:pt x="330" y="7813"/>
                  </a:lnTo>
                  <a:lnTo>
                    <a:pt x="477" y="8033"/>
                  </a:lnTo>
                  <a:lnTo>
                    <a:pt x="660" y="8253"/>
                  </a:lnTo>
                  <a:lnTo>
                    <a:pt x="880" y="8474"/>
                  </a:lnTo>
                  <a:lnTo>
                    <a:pt x="1101" y="8657"/>
                  </a:lnTo>
                  <a:lnTo>
                    <a:pt x="1357" y="8767"/>
                  </a:lnTo>
                  <a:lnTo>
                    <a:pt x="1651" y="8877"/>
                  </a:lnTo>
                  <a:lnTo>
                    <a:pt x="1908" y="8914"/>
                  </a:lnTo>
                  <a:lnTo>
                    <a:pt x="2201" y="8950"/>
                  </a:lnTo>
                  <a:lnTo>
                    <a:pt x="2458" y="8914"/>
                  </a:lnTo>
                  <a:lnTo>
                    <a:pt x="2678" y="8840"/>
                  </a:lnTo>
                  <a:lnTo>
                    <a:pt x="2898" y="8730"/>
                  </a:lnTo>
                  <a:lnTo>
                    <a:pt x="3081" y="8620"/>
                  </a:lnTo>
                  <a:lnTo>
                    <a:pt x="3448" y="8290"/>
                  </a:lnTo>
                  <a:lnTo>
                    <a:pt x="3778" y="7923"/>
                  </a:lnTo>
                  <a:lnTo>
                    <a:pt x="3815" y="7960"/>
                  </a:lnTo>
                  <a:lnTo>
                    <a:pt x="3925" y="7960"/>
                  </a:lnTo>
                  <a:lnTo>
                    <a:pt x="4035" y="7887"/>
                  </a:lnTo>
                  <a:lnTo>
                    <a:pt x="4108" y="7813"/>
                  </a:lnTo>
                  <a:lnTo>
                    <a:pt x="4108" y="7740"/>
                  </a:lnTo>
                  <a:lnTo>
                    <a:pt x="4072" y="7593"/>
                  </a:lnTo>
                  <a:lnTo>
                    <a:pt x="4182" y="7446"/>
                  </a:lnTo>
                  <a:lnTo>
                    <a:pt x="4512" y="6896"/>
                  </a:lnTo>
                  <a:lnTo>
                    <a:pt x="4769" y="6309"/>
                  </a:lnTo>
                  <a:lnTo>
                    <a:pt x="5025" y="5722"/>
                  </a:lnTo>
                  <a:lnTo>
                    <a:pt x="5209" y="5099"/>
                  </a:lnTo>
                  <a:lnTo>
                    <a:pt x="5246" y="5062"/>
                  </a:lnTo>
                  <a:lnTo>
                    <a:pt x="5282" y="4989"/>
                  </a:lnTo>
                  <a:lnTo>
                    <a:pt x="5282" y="4915"/>
                  </a:lnTo>
                  <a:lnTo>
                    <a:pt x="5466" y="4292"/>
                  </a:lnTo>
                  <a:lnTo>
                    <a:pt x="5612" y="3632"/>
                  </a:lnTo>
                  <a:lnTo>
                    <a:pt x="5722" y="2971"/>
                  </a:lnTo>
                  <a:lnTo>
                    <a:pt x="5796" y="2311"/>
                  </a:lnTo>
                  <a:lnTo>
                    <a:pt x="5832" y="1981"/>
                  </a:lnTo>
                  <a:lnTo>
                    <a:pt x="5796" y="1651"/>
                  </a:lnTo>
                  <a:lnTo>
                    <a:pt x="5759" y="1357"/>
                  </a:lnTo>
                  <a:lnTo>
                    <a:pt x="5649" y="1064"/>
                  </a:lnTo>
                  <a:lnTo>
                    <a:pt x="5539" y="807"/>
                  </a:lnTo>
                  <a:lnTo>
                    <a:pt x="5356" y="587"/>
                  </a:lnTo>
                  <a:lnTo>
                    <a:pt x="5099" y="367"/>
                  </a:lnTo>
                  <a:lnTo>
                    <a:pt x="4842" y="184"/>
                  </a:lnTo>
                  <a:lnTo>
                    <a:pt x="4512" y="73"/>
                  </a:lnTo>
                  <a:lnTo>
                    <a:pt x="4182" y="0"/>
                  </a:lnTo>
                  <a:close/>
                  <a:moveTo>
                    <a:pt x="8730" y="3962"/>
                  </a:moveTo>
                  <a:lnTo>
                    <a:pt x="8584" y="4072"/>
                  </a:lnTo>
                  <a:lnTo>
                    <a:pt x="8437" y="4182"/>
                  </a:lnTo>
                  <a:lnTo>
                    <a:pt x="8327" y="4329"/>
                  </a:lnTo>
                  <a:lnTo>
                    <a:pt x="7887" y="4439"/>
                  </a:lnTo>
                  <a:lnTo>
                    <a:pt x="7336" y="4585"/>
                  </a:lnTo>
                  <a:lnTo>
                    <a:pt x="6786" y="4842"/>
                  </a:lnTo>
                  <a:lnTo>
                    <a:pt x="6566" y="4989"/>
                  </a:lnTo>
                  <a:lnTo>
                    <a:pt x="6309" y="5172"/>
                  </a:lnTo>
                  <a:lnTo>
                    <a:pt x="6089" y="5356"/>
                  </a:lnTo>
                  <a:lnTo>
                    <a:pt x="5906" y="5576"/>
                  </a:lnTo>
                  <a:lnTo>
                    <a:pt x="5759" y="5796"/>
                  </a:lnTo>
                  <a:lnTo>
                    <a:pt x="5612" y="6053"/>
                  </a:lnTo>
                  <a:lnTo>
                    <a:pt x="5539" y="6309"/>
                  </a:lnTo>
                  <a:lnTo>
                    <a:pt x="5502" y="6603"/>
                  </a:lnTo>
                  <a:lnTo>
                    <a:pt x="5466" y="6860"/>
                  </a:lnTo>
                  <a:lnTo>
                    <a:pt x="5502" y="7116"/>
                  </a:lnTo>
                  <a:lnTo>
                    <a:pt x="5539" y="7373"/>
                  </a:lnTo>
                  <a:lnTo>
                    <a:pt x="5612" y="7630"/>
                  </a:lnTo>
                  <a:lnTo>
                    <a:pt x="5722" y="7887"/>
                  </a:lnTo>
                  <a:lnTo>
                    <a:pt x="5869" y="8107"/>
                  </a:lnTo>
                  <a:lnTo>
                    <a:pt x="6016" y="8327"/>
                  </a:lnTo>
                  <a:lnTo>
                    <a:pt x="6199" y="8547"/>
                  </a:lnTo>
                  <a:lnTo>
                    <a:pt x="6419" y="8730"/>
                  </a:lnTo>
                  <a:lnTo>
                    <a:pt x="6639" y="8914"/>
                  </a:lnTo>
                  <a:lnTo>
                    <a:pt x="6860" y="9060"/>
                  </a:lnTo>
                  <a:lnTo>
                    <a:pt x="7116" y="9170"/>
                  </a:lnTo>
                  <a:lnTo>
                    <a:pt x="7410" y="9244"/>
                  </a:lnTo>
                  <a:lnTo>
                    <a:pt x="7703" y="9281"/>
                  </a:lnTo>
                  <a:lnTo>
                    <a:pt x="8033" y="9244"/>
                  </a:lnTo>
                  <a:lnTo>
                    <a:pt x="8327" y="9170"/>
                  </a:lnTo>
                  <a:lnTo>
                    <a:pt x="8620" y="9024"/>
                  </a:lnTo>
                  <a:lnTo>
                    <a:pt x="8877" y="8877"/>
                  </a:lnTo>
                  <a:lnTo>
                    <a:pt x="9391" y="8547"/>
                  </a:lnTo>
                  <a:lnTo>
                    <a:pt x="9611" y="8364"/>
                  </a:lnTo>
                  <a:lnTo>
                    <a:pt x="9794" y="8143"/>
                  </a:lnTo>
                  <a:lnTo>
                    <a:pt x="9977" y="7923"/>
                  </a:lnTo>
                  <a:lnTo>
                    <a:pt x="10161" y="7703"/>
                  </a:lnTo>
                  <a:lnTo>
                    <a:pt x="10418" y="7190"/>
                  </a:lnTo>
                  <a:lnTo>
                    <a:pt x="10638" y="6676"/>
                  </a:lnTo>
                  <a:lnTo>
                    <a:pt x="10711" y="6346"/>
                  </a:lnTo>
                  <a:lnTo>
                    <a:pt x="10748" y="6053"/>
                  </a:lnTo>
                  <a:lnTo>
                    <a:pt x="10748" y="5722"/>
                  </a:lnTo>
                  <a:lnTo>
                    <a:pt x="10711" y="5466"/>
                  </a:lnTo>
                  <a:lnTo>
                    <a:pt x="10601" y="5172"/>
                  </a:lnTo>
                  <a:lnTo>
                    <a:pt x="10454" y="4915"/>
                  </a:lnTo>
                  <a:lnTo>
                    <a:pt x="10271" y="4659"/>
                  </a:lnTo>
                  <a:lnTo>
                    <a:pt x="10051" y="4439"/>
                  </a:lnTo>
                  <a:lnTo>
                    <a:pt x="9794" y="4255"/>
                  </a:lnTo>
                  <a:lnTo>
                    <a:pt x="9537" y="4108"/>
                  </a:lnTo>
                  <a:lnTo>
                    <a:pt x="9244" y="3998"/>
                  </a:lnTo>
                  <a:lnTo>
                    <a:pt x="8950" y="3962"/>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 name="Google Shape;391;p7"/>
            <p:cNvSpPr/>
            <p:nvPr/>
          </p:nvSpPr>
          <p:spPr>
            <a:xfrm>
              <a:off x="6385050" y="4208725"/>
              <a:ext cx="422775" cy="298975"/>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 name="Google Shape;392;p7"/>
            <p:cNvSpPr/>
            <p:nvPr/>
          </p:nvSpPr>
          <p:spPr>
            <a:xfrm>
              <a:off x="7121425" y="2437925"/>
              <a:ext cx="246700" cy="315500"/>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 name="Google Shape;393;p7"/>
            <p:cNvSpPr/>
            <p:nvPr/>
          </p:nvSpPr>
          <p:spPr>
            <a:xfrm>
              <a:off x="6062250" y="3853825"/>
              <a:ext cx="332900" cy="376025"/>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4" name="Google Shape;394;p7"/>
            <p:cNvSpPr/>
            <p:nvPr/>
          </p:nvSpPr>
          <p:spPr>
            <a:xfrm>
              <a:off x="6023725" y="3167900"/>
              <a:ext cx="340250" cy="227450"/>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5" name="Google Shape;395;p7"/>
            <p:cNvSpPr/>
            <p:nvPr/>
          </p:nvSpPr>
          <p:spPr>
            <a:xfrm>
              <a:off x="7109500" y="3449425"/>
              <a:ext cx="154100" cy="165100"/>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396" name="Google Shape;396;p7"/>
          <p:cNvCxnSpPr/>
          <p:nvPr/>
        </p:nvCxnSpPr>
        <p:spPr>
          <a:xfrm>
            <a:off x="850475" y="1031425"/>
            <a:ext cx="6037800" cy="0"/>
          </a:xfrm>
          <a:prstGeom prst="straightConnector1">
            <a:avLst/>
          </a:prstGeom>
          <a:noFill/>
          <a:ln cap="rnd" cmpd="sng" w="19050">
            <a:solidFill>
              <a:srgbClr val="A4C2F4"/>
            </a:solidFill>
            <a:prstDash val="dash"/>
            <a:round/>
            <a:headEnd len="med" w="med" type="none"/>
            <a:tailEnd len="med" w="med" type="none"/>
          </a:ln>
        </p:spPr>
      </p:cxnSp>
      <p:sp>
        <p:nvSpPr>
          <p:cNvPr id="397" name="Google Shape;397;p7"/>
          <p:cNvSpPr txBox="1"/>
          <p:nvPr>
            <p:ph idx="12" type="sldNum"/>
          </p:nvPr>
        </p:nvSpPr>
        <p:spPr>
          <a:xfrm>
            <a:off x="90619" y="4722737"/>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98" name="Shape 398"/>
        <p:cNvGrpSpPr/>
        <p:nvPr/>
      </p:nvGrpSpPr>
      <p:grpSpPr>
        <a:xfrm>
          <a:off x="0" y="0"/>
          <a:ext cx="0" cy="0"/>
          <a:chOff x="0" y="0"/>
          <a:chExt cx="0" cy="0"/>
        </a:xfrm>
      </p:grpSpPr>
      <p:sp>
        <p:nvSpPr>
          <p:cNvPr id="399" name="Google Shape;399;p8"/>
          <p:cNvSpPr txBox="1"/>
          <p:nvPr>
            <p:ph type="title"/>
          </p:nvPr>
        </p:nvSpPr>
        <p:spPr>
          <a:xfrm>
            <a:off x="747925" y="225025"/>
            <a:ext cx="6140400" cy="857400"/>
          </a:xfrm>
          <a:prstGeom prst="rect">
            <a:avLst/>
          </a:prstGeom>
        </p:spPr>
        <p:txBody>
          <a:bodyPr anchorCtr="0" anchor="b" bIns="91425" lIns="91425" spcFirstLastPara="1" rIns="91425" wrap="square" tIns="91425">
            <a:noAutofit/>
          </a:bodyPr>
          <a:lstStyle>
            <a:lvl1pPr lvl="0">
              <a:spcBef>
                <a:spcPts val="0"/>
              </a:spcBef>
              <a:spcAft>
                <a:spcPts val="0"/>
              </a:spcAft>
              <a:buSzPts val="1800"/>
              <a:buNone/>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p:txBody>
      </p:sp>
      <p:grpSp>
        <p:nvGrpSpPr>
          <p:cNvPr id="400" name="Google Shape;400;p8"/>
          <p:cNvGrpSpPr/>
          <p:nvPr/>
        </p:nvGrpSpPr>
        <p:grpSpPr>
          <a:xfrm>
            <a:off x="7442902" y="-91154"/>
            <a:ext cx="1796289" cy="5330574"/>
            <a:chOff x="6023725" y="842300"/>
            <a:chExt cx="1358150" cy="4030375"/>
          </a:xfrm>
        </p:grpSpPr>
        <p:sp>
          <p:nvSpPr>
            <p:cNvPr id="401" name="Google Shape;401;p8"/>
            <p:cNvSpPr/>
            <p:nvPr/>
          </p:nvSpPr>
          <p:spPr>
            <a:xfrm>
              <a:off x="6371275" y="842300"/>
              <a:ext cx="397100" cy="492450"/>
            </a:xfrm>
            <a:custGeom>
              <a:rect b="b" l="l" r="r" t="t"/>
              <a:pathLst>
                <a:path extrusionOk="0" h="19698" w="15884">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 name="Google Shape;402;p8"/>
            <p:cNvSpPr/>
            <p:nvPr/>
          </p:nvSpPr>
          <p:spPr>
            <a:xfrm>
              <a:off x="6991200" y="2879025"/>
              <a:ext cx="390675" cy="444800"/>
            </a:xfrm>
            <a:custGeom>
              <a:rect b="b" l="l" r="r" t="t"/>
              <a:pathLst>
                <a:path extrusionOk="0" h="17792" w="15627">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 name="Google Shape;403;p8"/>
            <p:cNvSpPr/>
            <p:nvPr/>
          </p:nvSpPr>
          <p:spPr>
            <a:xfrm>
              <a:off x="6244725" y="2547975"/>
              <a:ext cx="185275" cy="404450"/>
            </a:xfrm>
            <a:custGeom>
              <a:rect b="b" l="l" r="r" t="t"/>
              <a:pathLst>
                <a:path extrusionOk="0" h="16178" w="7411">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 name="Google Shape;404;p8"/>
            <p:cNvSpPr/>
            <p:nvPr/>
          </p:nvSpPr>
          <p:spPr>
            <a:xfrm>
              <a:off x="6823375" y="1978500"/>
              <a:ext cx="365025" cy="447525"/>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5" name="Google Shape;405;p8"/>
            <p:cNvSpPr/>
            <p:nvPr/>
          </p:nvSpPr>
          <p:spPr>
            <a:xfrm>
              <a:off x="6071400" y="1791425"/>
              <a:ext cx="402625" cy="375100"/>
            </a:xfrm>
            <a:custGeom>
              <a:rect b="b" l="l" r="r" t="t"/>
              <a:pathLst>
                <a:path extrusionOk="0" h="15004" w="16105">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 name="Google Shape;406;p8"/>
            <p:cNvSpPr/>
            <p:nvPr/>
          </p:nvSpPr>
          <p:spPr>
            <a:xfrm>
              <a:off x="6902250" y="3951050"/>
              <a:ext cx="436525" cy="299875"/>
            </a:xfrm>
            <a:custGeom>
              <a:rect b="b" l="l" r="r" t="t"/>
              <a:pathLst>
                <a:path extrusionOk="0" h="11995" w="17461">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 name="Google Shape;407;p8"/>
            <p:cNvSpPr/>
            <p:nvPr/>
          </p:nvSpPr>
          <p:spPr>
            <a:xfrm>
              <a:off x="6405225" y="2154575"/>
              <a:ext cx="328325" cy="339325"/>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 name="Google Shape;408;p8"/>
            <p:cNvSpPr/>
            <p:nvPr/>
          </p:nvSpPr>
          <p:spPr>
            <a:xfrm>
              <a:off x="6537275" y="2750650"/>
              <a:ext cx="459450" cy="475050"/>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 name="Google Shape;409;p8"/>
            <p:cNvSpPr/>
            <p:nvPr/>
          </p:nvSpPr>
          <p:spPr>
            <a:xfrm>
              <a:off x="6855475" y="1544725"/>
              <a:ext cx="444800" cy="353100"/>
            </a:xfrm>
            <a:custGeom>
              <a:rect b="b" l="l" r="r" t="t"/>
              <a:pathLst>
                <a:path extrusionOk="0" h="14124" w="17792">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 name="Google Shape;410;p8"/>
            <p:cNvSpPr/>
            <p:nvPr/>
          </p:nvSpPr>
          <p:spPr>
            <a:xfrm>
              <a:off x="6844475" y="1037625"/>
              <a:ext cx="414525" cy="389750"/>
            </a:xfrm>
            <a:custGeom>
              <a:rect b="b" l="l" r="r" t="t"/>
              <a:pathLst>
                <a:path extrusionOk="0" h="15590" w="16581">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 name="Google Shape;411;p8"/>
            <p:cNvSpPr/>
            <p:nvPr/>
          </p:nvSpPr>
          <p:spPr>
            <a:xfrm>
              <a:off x="6553775" y="1840025"/>
              <a:ext cx="234775" cy="276975"/>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2" name="Google Shape;412;p8"/>
            <p:cNvSpPr/>
            <p:nvPr/>
          </p:nvSpPr>
          <p:spPr>
            <a:xfrm>
              <a:off x="6618875" y="2550725"/>
              <a:ext cx="408125" cy="156850"/>
            </a:xfrm>
            <a:custGeom>
              <a:rect b="b" l="l" r="r" t="t"/>
              <a:pathLst>
                <a:path extrusionOk="0" h="6274" w="16325">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 name="Google Shape;413;p8"/>
            <p:cNvSpPr/>
            <p:nvPr/>
          </p:nvSpPr>
          <p:spPr>
            <a:xfrm>
              <a:off x="6336425" y="4507675"/>
              <a:ext cx="520000" cy="365000"/>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 name="Google Shape;414;p8"/>
            <p:cNvSpPr/>
            <p:nvPr/>
          </p:nvSpPr>
          <p:spPr>
            <a:xfrm>
              <a:off x="6425400" y="3728200"/>
              <a:ext cx="342075" cy="360425"/>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 name="Google Shape;415;p8"/>
            <p:cNvSpPr/>
            <p:nvPr/>
          </p:nvSpPr>
          <p:spPr>
            <a:xfrm>
              <a:off x="6789450" y="3384325"/>
              <a:ext cx="262300" cy="186175"/>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 name="Google Shape;416;p8"/>
            <p:cNvSpPr/>
            <p:nvPr/>
          </p:nvSpPr>
          <p:spPr>
            <a:xfrm>
              <a:off x="6950850" y="4617725"/>
              <a:ext cx="254050" cy="162350"/>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 name="Google Shape;417;p8"/>
            <p:cNvSpPr/>
            <p:nvPr/>
          </p:nvSpPr>
          <p:spPr>
            <a:xfrm>
              <a:off x="6051225" y="1090800"/>
              <a:ext cx="285225" cy="283400"/>
            </a:xfrm>
            <a:custGeom>
              <a:rect b="b" l="l" r="r" t="t"/>
              <a:pathLst>
                <a:path extrusionOk="0" h="11336" w="11409">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 name="Google Shape;418;p8"/>
            <p:cNvSpPr/>
            <p:nvPr/>
          </p:nvSpPr>
          <p:spPr>
            <a:xfrm>
              <a:off x="6849975" y="3631900"/>
              <a:ext cx="270550" cy="339350"/>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 name="Google Shape;419;p8"/>
            <p:cNvSpPr/>
            <p:nvPr/>
          </p:nvSpPr>
          <p:spPr>
            <a:xfrm>
              <a:off x="6351100" y="3281600"/>
              <a:ext cx="366850" cy="361350"/>
            </a:xfrm>
            <a:custGeom>
              <a:rect b="b" l="l" r="r" t="t"/>
              <a:pathLst>
                <a:path extrusionOk="0" h="14454" w="14674">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0" name="Google Shape;420;p8"/>
            <p:cNvSpPr/>
            <p:nvPr/>
          </p:nvSpPr>
          <p:spPr>
            <a:xfrm>
              <a:off x="6316250" y="3040425"/>
              <a:ext cx="137600" cy="122000"/>
            </a:xfrm>
            <a:custGeom>
              <a:rect b="b" l="l" r="r" t="t"/>
              <a:pathLst>
                <a:path extrusionOk="0" h="4880" w="5504">
                  <a:moveTo>
                    <a:pt x="5173" y="0"/>
                  </a:moveTo>
                  <a:lnTo>
                    <a:pt x="5063" y="37"/>
                  </a:lnTo>
                  <a:lnTo>
                    <a:pt x="4990" y="110"/>
                  </a:lnTo>
                  <a:lnTo>
                    <a:pt x="4770" y="404"/>
                  </a:lnTo>
                  <a:lnTo>
                    <a:pt x="4513" y="624"/>
                  </a:lnTo>
                  <a:lnTo>
                    <a:pt x="4219" y="844"/>
                  </a:lnTo>
                  <a:lnTo>
                    <a:pt x="3926" y="991"/>
                  </a:lnTo>
                  <a:lnTo>
                    <a:pt x="3742" y="1064"/>
                  </a:lnTo>
                  <a:lnTo>
                    <a:pt x="3559" y="1101"/>
                  </a:lnTo>
                  <a:lnTo>
                    <a:pt x="3229" y="1101"/>
                  </a:lnTo>
                  <a:lnTo>
                    <a:pt x="2862" y="1028"/>
                  </a:lnTo>
                  <a:lnTo>
                    <a:pt x="2532" y="917"/>
                  </a:lnTo>
                  <a:lnTo>
                    <a:pt x="2239" y="807"/>
                  </a:lnTo>
                  <a:lnTo>
                    <a:pt x="1908" y="734"/>
                  </a:lnTo>
                  <a:lnTo>
                    <a:pt x="1578" y="661"/>
                  </a:lnTo>
                  <a:lnTo>
                    <a:pt x="1248" y="624"/>
                  </a:lnTo>
                  <a:lnTo>
                    <a:pt x="918" y="661"/>
                  </a:lnTo>
                  <a:lnTo>
                    <a:pt x="625" y="771"/>
                  </a:lnTo>
                  <a:lnTo>
                    <a:pt x="478" y="844"/>
                  </a:lnTo>
                  <a:lnTo>
                    <a:pt x="368" y="954"/>
                  </a:lnTo>
                  <a:lnTo>
                    <a:pt x="258" y="1064"/>
                  </a:lnTo>
                  <a:lnTo>
                    <a:pt x="148" y="1211"/>
                  </a:lnTo>
                  <a:lnTo>
                    <a:pt x="111" y="1284"/>
                  </a:lnTo>
                  <a:lnTo>
                    <a:pt x="111" y="1321"/>
                  </a:lnTo>
                  <a:lnTo>
                    <a:pt x="148" y="1431"/>
                  </a:lnTo>
                  <a:lnTo>
                    <a:pt x="258" y="1468"/>
                  </a:lnTo>
                  <a:lnTo>
                    <a:pt x="368" y="1468"/>
                  </a:lnTo>
                  <a:lnTo>
                    <a:pt x="698" y="1284"/>
                  </a:lnTo>
                  <a:lnTo>
                    <a:pt x="1028" y="1174"/>
                  </a:lnTo>
                  <a:lnTo>
                    <a:pt x="1028" y="2531"/>
                  </a:lnTo>
                  <a:lnTo>
                    <a:pt x="955" y="3228"/>
                  </a:lnTo>
                  <a:lnTo>
                    <a:pt x="881" y="3925"/>
                  </a:lnTo>
                  <a:lnTo>
                    <a:pt x="698" y="3852"/>
                  </a:lnTo>
                  <a:lnTo>
                    <a:pt x="551" y="3742"/>
                  </a:lnTo>
                  <a:lnTo>
                    <a:pt x="368" y="3632"/>
                  </a:lnTo>
                  <a:lnTo>
                    <a:pt x="184" y="3522"/>
                  </a:lnTo>
                  <a:lnTo>
                    <a:pt x="111" y="3522"/>
                  </a:lnTo>
                  <a:lnTo>
                    <a:pt x="38" y="3595"/>
                  </a:lnTo>
                  <a:lnTo>
                    <a:pt x="1" y="3669"/>
                  </a:lnTo>
                  <a:lnTo>
                    <a:pt x="1" y="3779"/>
                  </a:lnTo>
                  <a:lnTo>
                    <a:pt x="38" y="3962"/>
                  </a:lnTo>
                  <a:lnTo>
                    <a:pt x="148" y="4145"/>
                  </a:lnTo>
                  <a:lnTo>
                    <a:pt x="294" y="4256"/>
                  </a:lnTo>
                  <a:lnTo>
                    <a:pt x="514" y="4402"/>
                  </a:lnTo>
                  <a:lnTo>
                    <a:pt x="735" y="4476"/>
                  </a:lnTo>
                  <a:lnTo>
                    <a:pt x="1175" y="4476"/>
                  </a:lnTo>
                  <a:lnTo>
                    <a:pt x="1248" y="4439"/>
                  </a:lnTo>
                  <a:lnTo>
                    <a:pt x="1321" y="4402"/>
                  </a:lnTo>
                  <a:lnTo>
                    <a:pt x="1395" y="4256"/>
                  </a:lnTo>
                  <a:lnTo>
                    <a:pt x="1505" y="3485"/>
                  </a:lnTo>
                  <a:lnTo>
                    <a:pt x="1578" y="2715"/>
                  </a:lnTo>
                  <a:lnTo>
                    <a:pt x="1578" y="1908"/>
                  </a:lnTo>
                  <a:lnTo>
                    <a:pt x="1542" y="1504"/>
                  </a:lnTo>
                  <a:lnTo>
                    <a:pt x="1505" y="1138"/>
                  </a:lnTo>
                  <a:lnTo>
                    <a:pt x="1762" y="1174"/>
                  </a:lnTo>
                  <a:lnTo>
                    <a:pt x="2128" y="1321"/>
                  </a:lnTo>
                  <a:lnTo>
                    <a:pt x="2459" y="1431"/>
                  </a:lnTo>
                  <a:lnTo>
                    <a:pt x="2825" y="1578"/>
                  </a:lnTo>
                  <a:lnTo>
                    <a:pt x="3192" y="1651"/>
                  </a:lnTo>
                  <a:lnTo>
                    <a:pt x="3486" y="1651"/>
                  </a:lnTo>
                  <a:lnTo>
                    <a:pt x="3449" y="2531"/>
                  </a:lnTo>
                  <a:lnTo>
                    <a:pt x="3412" y="3449"/>
                  </a:lnTo>
                  <a:lnTo>
                    <a:pt x="3412" y="3999"/>
                  </a:lnTo>
                  <a:lnTo>
                    <a:pt x="3412" y="4256"/>
                  </a:lnTo>
                  <a:lnTo>
                    <a:pt x="3412" y="4366"/>
                  </a:lnTo>
                  <a:lnTo>
                    <a:pt x="3412" y="4402"/>
                  </a:lnTo>
                  <a:lnTo>
                    <a:pt x="3449" y="4402"/>
                  </a:lnTo>
                  <a:lnTo>
                    <a:pt x="3412" y="4476"/>
                  </a:lnTo>
                  <a:lnTo>
                    <a:pt x="3376" y="4512"/>
                  </a:lnTo>
                  <a:lnTo>
                    <a:pt x="3376" y="4659"/>
                  </a:lnTo>
                  <a:lnTo>
                    <a:pt x="3376" y="4696"/>
                  </a:lnTo>
                  <a:lnTo>
                    <a:pt x="3412" y="4806"/>
                  </a:lnTo>
                  <a:lnTo>
                    <a:pt x="3522" y="4879"/>
                  </a:lnTo>
                  <a:lnTo>
                    <a:pt x="3632" y="4879"/>
                  </a:lnTo>
                  <a:lnTo>
                    <a:pt x="3742" y="4842"/>
                  </a:lnTo>
                  <a:lnTo>
                    <a:pt x="3853" y="4732"/>
                  </a:lnTo>
                  <a:lnTo>
                    <a:pt x="3926" y="4586"/>
                  </a:lnTo>
                  <a:lnTo>
                    <a:pt x="3926" y="4439"/>
                  </a:lnTo>
                  <a:lnTo>
                    <a:pt x="3926" y="4256"/>
                  </a:lnTo>
                  <a:lnTo>
                    <a:pt x="3963" y="3045"/>
                  </a:lnTo>
                  <a:lnTo>
                    <a:pt x="3963" y="1871"/>
                  </a:lnTo>
                  <a:lnTo>
                    <a:pt x="3963" y="1541"/>
                  </a:lnTo>
                  <a:lnTo>
                    <a:pt x="4366" y="1394"/>
                  </a:lnTo>
                  <a:lnTo>
                    <a:pt x="4733" y="1138"/>
                  </a:lnTo>
                  <a:lnTo>
                    <a:pt x="5063" y="844"/>
                  </a:lnTo>
                  <a:lnTo>
                    <a:pt x="5320" y="551"/>
                  </a:lnTo>
                  <a:lnTo>
                    <a:pt x="5467" y="367"/>
                  </a:lnTo>
                  <a:lnTo>
                    <a:pt x="5503" y="257"/>
                  </a:lnTo>
                  <a:lnTo>
                    <a:pt x="5503" y="184"/>
                  </a:lnTo>
                  <a:lnTo>
                    <a:pt x="5430" y="74"/>
                  </a:lnTo>
                  <a:lnTo>
                    <a:pt x="5356" y="37"/>
                  </a:lnTo>
                  <a:lnTo>
                    <a:pt x="5283"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 name="Google Shape;421;p8"/>
            <p:cNvSpPr/>
            <p:nvPr/>
          </p:nvSpPr>
          <p:spPr>
            <a:xfrm>
              <a:off x="6879325" y="4294925"/>
              <a:ext cx="344825" cy="254975"/>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 name="Google Shape;422;p8"/>
            <p:cNvSpPr/>
            <p:nvPr/>
          </p:nvSpPr>
          <p:spPr>
            <a:xfrm>
              <a:off x="6114500" y="2324225"/>
              <a:ext cx="158675" cy="329225"/>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3" name="Google Shape;423;p8"/>
            <p:cNvSpPr/>
            <p:nvPr/>
          </p:nvSpPr>
          <p:spPr>
            <a:xfrm>
              <a:off x="6335525" y="1405350"/>
              <a:ext cx="442025" cy="375100"/>
            </a:xfrm>
            <a:custGeom>
              <a:rect b="b" l="l" r="r" t="t"/>
              <a:pathLst>
                <a:path extrusionOk="0" h="15004" w="17681">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 name="Google Shape;424;p8"/>
            <p:cNvSpPr/>
            <p:nvPr/>
          </p:nvSpPr>
          <p:spPr>
            <a:xfrm>
              <a:off x="6059500" y="3516375"/>
              <a:ext cx="268700" cy="232025"/>
            </a:xfrm>
            <a:custGeom>
              <a:rect b="b" l="l" r="r" t="t"/>
              <a:pathLst>
                <a:path extrusionOk="0" h="9281" w="10748">
                  <a:moveTo>
                    <a:pt x="4072" y="550"/>
                  </a:moveTo>
                  <a:lnTo>
                    <a:pt x="4329" y="587"/>
                  </a:lnTo>
                  <a:lnTo>
                    <a:pt x="4585" y="697"/>
                  </a:lnTo>
                  <a:lnTo>
                    <a:pt x="4842" y="844"/>
                  </a:lnTo>
                  <a:lnTo>
                    <a:pt x="5025" y="1064"/>
                  </a:lnTo>
                  <a:lnTo>
                    <a:pt x="5136" y="1211"/>
                  </a:lnTo>
                  <a:lnTo>
                    <a:pt x="5209" y="1394"/>
                  </a:lnTo>
                  <a:lnTo>
                    <a:pt x="5246" y="1541"/>
                  </a:lnTo>
                  <a:lnTo>
                    <a:pt x="5282" y="1724"/>
                  </a:lnTo>
                  <a:lnTo>
                    <a:pt x="5282" y="2091"/>
                  </a:lnTo>
                  <a:lnTo>
                    <a:pt x="5246" y="2458"/>
                  </a:lnTo>
                  <a:lnTo>
                    <a:pt x="5209" y="2641"/>
                  </a:lnTo>
                  <a:lnTo>
                    <a:pt x="4695" y="1761"/>
                  </a:lnTo>
                  <a:lnTo>
                    <a:pt x="4072" y="550"/>
                  </a:lnTo>
                  <a:close/>
                  <a:moveTo>
                    <a:pt x="1357" y="3008"/>
                  </a:moveTo>
                  <a:lnTo>
                    <a:pt x="1504" y="3265"/>
                  </a:lnTo>
                  <a:lnTo>
                    <a:pt x="1614" y="3558"/>
                  </a:lnTo>
                  <a:lnTo>
                    <a:pt x="1797" y="3852"/>
                  </a:lnTo>
                  <a:lnTo>
                    <a:pt x="1467" y="3778"/>
                  </a:lnTo>
                  <a:lnTo>
                    <a:pt x="1137" y="3742"/>
                  </a:lnTo>
                  <a:lnTo>
                    <a:pt x="1321" y="3118"/>
                  </a:lnTo>
                  <a:lnTo>
                    <a:pt x="1357" y="3008"/>
                  </a:lnTo>
                  <a:close/>
                  <a:moveTo>
                    <a:pt x="3815" y="550"/>
                  </a:moveTo>
                  <a:lnTo>
                    <a:pt x="4072" y="1174"/>
                  </a:lnTo>
                  <a:lnTo>
                    <a:pt x="4329" y="1798"/>
                  </a:lnTo>
                  <a:lnTo>
                    <a:pt x="4695" y="2531"/>
                  </a:lnTo>
                  <a:lnTo>
                    <a:pt x="5099" y="3265"/>
                  </a:lnTo>
                  <a:lnTo>
                    <a:pt x="4989" y="3852"/>
                  </a:lnTo>
                  <a:lnTo>
                    <a:pt x="4732" y="3191"/>
                  </a:lnTo>
                  <a:lnTo>
                    <a:pt x="4475" y="2531"/>
                  </a:lnTo>
                  <a:lnTo>
                    <a:pt x="4255" y="1981"/>
                  </a:lnTo>
                  <a:lnTo>
                    <a:pt x="4035" y="1467"/>
                  </a:lnTo>
                  <a:lnTo>
                    <a:pt x="3742" y="880"/>
                  </a:lnTo>
                  <a:lnTo>
                    <a:pt x="3558" y="587"/>
                  </a:lnTo>
                  <a:lnTo>
                    <a:pt x="3815" y="550"/>
                  </a:lnTo>
                  <a:close/>
                  <a:moveTo>
                    <a:pt x="1761" y="1724"/>
                  </a:moveTo>
                  <a:lnTo>
                    <a:pt x="1724" y="1798"/>
                  </a:lnTo>
                  <a:lnTo>
                    <a:pt x="1761" y="1944"/>
                  </a:lnTo>
                  <a:lnTo>
                    <a:pt x="1834" y="2018"/>
                  </a:lnTo>
                  <a:lnTo>
                    <a:pt x="1944" y="2054"/>
                  </a:lnTo>
                  <a:lnTo>
                    <a:pt x="2054" y="2054"/>
                  </a:lnTo>
                  <a:lnTo>
                    <a:pt x="2274" y="2531"/>
                  </a:lnTo>
                  <a:lnTo>
                    <a:pt x="2458" y="2971"/>
                  </a:lnTo>
                  <a:lnTo>
                    <a:pt x="3008" y="4182"/>
                  </a:lnTo>
                  <a:lnTo>
                    <a:pt x="3081" y="4329"/>
                  </a:lnTo>
                  <a:lnTo>
                    <a:pt x="2825" y="4255"/>
                  </a:lnTo>
                  <a:lnTo>
                    <a:pt x="2458" y="4072"/>
                  </a:lnTo>
                  <a:lnTo>
                    <a:pt x="2164" y="3742"/>
                  </a:lnTo>
                  <a:lnTo>
                    <a:pt x="1944" y="3375"/>
                  </a:lnTo>
                  <a:lnTo>
                    <a:pt x="1724" y="2935"/>
                  </a:lnTo>
                  <a:lnTo>
                    <a:pt x="1651" y="2715"/>
                  </a:lnTo>
                  <a:lnTo>
                    <a:pt x="1504" y="2494"/>
                  </a:lnTo>
                  <a:lnTo>
                    <a:pt x="1724" y="1761"/>
                  </a:lnTo>
                  <a:lnTo>
                    <a:pt x="1761" y="1724"/>
                  </a:lnTo>
                  <a:close/>
                  <a:moveTo>
                    <a:pt x="2604" y="1174"/>
                  </a:moveTo>
                  <a:lnTo>
                    <a:pt x="2715" y="1614"/>
                  </a:lnTo>
                  <a:lnTo>
                    <a:pt x="2861" y="2054"/>
                  </a:lnTo>
                  <a:lnTo>
                    <a:pt x="3228" y="2898"/>
                  </a:lnTo>
                  <a:lnTo>
                    <a:pt x="3998" y="4695"/>
                  </a:lnTo>
                  <a:lnTo>
                    <a:pt x="3632" y="4549"/>
                  </a:lnTo>
                  <a:lnTo>
                    <a:pt x="3522" y="4365"/>
                  </a:lnTo>
                  <a:lnTo>
                    <a:pt x="3301" y="3888"/>
                  </a:lnTo>
                  <a:lnTo>
                    <a:pt x="2861" y="2935"/>
                  </a:lnTo>
                  <a:lnTo>
                    <a:pt x="2274" y="1834"/>
                  </a:lnTo>
                  <a:lnTo>
                    <a:pt x="2311" y="1651"/>
                  </a:lnTo>
                  <a:lnTo>
                    <a:pt x="2421" y="1467"/>
                  </a:lnTo>
                  <a:lnTo>
                    <a:pt x="2604" y="1174"/>
                  </a:lnTo>
                  <a:close/>
                  <a:moveTo>
                    <a:pt x="3338" y="660"/>
                  </a:moveTo>
                  <a:lnTo>
                    <a:pt x="3375" y="770"/>
                  </a:lnTo>
                  <a:lnTo>
                    <a:pt x="3668" y="1467"/>
                  </a:lnTo>
                  <a:lnTo>
                    <a:pt x="3962" y="2164"/>
                  </a:lnTo>
                  <a:lnTo>
                    <a:pt x="4182" y="2788"/>
                  </a:lnTo>
                  <a:lnTo>
                    <a:pt x="4402" y="3412"/>
                  </a:lnTo>
                  <a:lnTo>
                    <a:pt x="4769" y="4659"/>
                  </a:lnTo>
                  <a:lnTo>
                    <a:pt x="4732" y="4805"/>
                  </a:lnTo>
                  <a:lnTo>
                    <a:pt x="4659" y="4805"/>
                  </a:lnTo>
                  <a:lnTo>
                    <a:pt x="4549" y="4842"/>
                  </a:lnTo>
                  <a:lnTo>
                    <a:pt x="3668" y="2971"/>
                  </a:lnTo>
                  <a:lnTo>
                    <a:pt x="3191" y="1981"/>
                  </a:lnTo>
                  <a:lnTo>
                    <a:pt x="2971" y="1504"/>
                  </a:lnTo>
                  <a:lnTo>
                    <a:pt x="2788" y="991"/>
                  </a:lnTo>
                  <a:lnTo>
                    <a:pt x="3045" y="807"/>
                  </a:lnTo>
                  <a:lnTo>
                    <a:pt x="3338" y="660"/>
                  </a:lnTo>
                  <a:close/>
                  <a:moveTo>
                    <a:pt x="7703" y="4952"/>
                  </a:moveTo>
                  <a:lnTo>
                    <a:pt x="7960" y="5246"/>
                  </a:lnTo>
                  <a:lnTo>
                    <a:pt x="7960" y="5246"/>
                  </a:lnTo>
                  <a:lnTo>
                    <a:pt x="7887" y="5209"/>
                  </a:lnTo>
                  <a:lnTo>
                    <a:pt x="7593" y="5319"/>
                  </a:lnTo>
                  <a:lnTo>
                    <a:pt x="7300" y="5466"/>
                  </a:lnTo>
                  <a:lnTo>
                    <a:pt x="7190" y="5356"/>
                  </a:lnTo>
                  <a:lnTo>
                    <a:pt x="7080" y="5246"/>
                  </a:lnTo>
                  <a:lnTo>
                    <a:pt x="7373" y="5099"/>
                  </a:lnTo>
                  <a:lnTo>
                    <a:pt x="7703" y="4952"/>
                  </a:lnTo>
                  <a:close/>
                  <a:moveTo>
                    <a:pt x="8070" y="5356"/>
                  </a:moveTo>
                  <a:lnTo>
                    <a:pt x="8180" y="5466"/>
                  </a:lnTo>
                  <a:lnTo>
                    <a:pt x="7923" y="5576"/>
                  </a:lnTo>
                  <a:lnTo>
                    <a:pt x="7923" y="5576"/>
                  </a:lnTo>
                  <a:lnTo>
                    <a:pt x="8033" y="5429"/>
                  </a:lnTo>
                  <a:lnTo>
                    <a:pt x="8070" y="5356"/>
                  </a:lnTo>
                  <a:close/>
                  <a:moveTo>
                    <a:pt x="7556" y="5612"/>
                  </a:moveTo>
                  <a:lnTo>
                    <a:pt x="7483" y="5722"/>
                  </a:lnTo>
                  <a:lnTo>
                    <a:pt x="7483" y="5686"/>
                  </a:lnTo>
                  <a:lnTo>
                    <a:pt x="7556" y="5612"/>
                  </a:lnTo>
                  <a:close/>
                  <a:moveTo>
                    <a:pt x="8327" y="5649"/>
                  </a:moveTo>
                  <a:lnTo>
                    <a:pt x="8327" y="5686"/>
                  </a:lnTo>
                  <a:lnTo>
                    <a:pt x="7850" y="6163"/>
                  </a:lnTo>
                  <a:lnTo>
                    <a:pt x="7740" y="6016"/>
                  </a:lnTo>
                  <a:lnTo>
                    <a:pt x="7997" y="5796"/>
                  </a:lnTo>
                  <a:lnTo>
                    <a:pt x="8327" y="5649"/>
                  </a:lnTo>
                  <a:close/>
                  <a:moveTo>
                    <a:pt x="8437" y="5796"/>
                  </a:moveTo>
                  <a:lnTo>
                    <a:pt x="8584" y="6053"/>
                  </a:lnTo>
                  <a:lnTo>
                    <a:pt x="8143" y="6163"/>
                  </a:lnTo>
                  <a:lnTo>
                    <a:pt x="8437" y="5796"/>
                  </a:lnTo>
                  <a:close/>
                  <a:moveTo>
                    <a:pt x="8437" y="6346"/>
                  </a:moveTo>
                  <a:lnTo>
                    <a:pt x="8180" y="6676"/>
                  </a:lnTo>
                  <a:lnTo>
                    <a:pt x="8107" y="6493"/>
                  </a:lnTo>
                  <a:lnTo>
                    <a:pt x="8437" y="6346"/>
                  </a:lnTo>
                  <a:close/>
                  <a:moveTo>
                    <a:pt x="8767" y="6309"/>
                  </a:moveTo>
                  <a:lnTo>
                    <a:pt x="8840" y="6419"/>
                  </a:lnTo>
                  <a:lnTo>
                    <a:pt x="8547" y="6676"/>
                  </a:lnTo>
                  <a:lnTo>
                    <a:pt x="8767" y="6309"/>
                  </a:lnTo>
                  <a:close/>
                  <a:moveTo>
                    <a:pt x="9024" y="4695"/>
                  </a:moveTo>
                  <a:lnTo>
                    <a:pt x="9244" y="4732"/>
                  </a:lnTo>
                  <a:lnTo>
                    <a:pt x="9464" y="4805"/>
                  </a:lnTo>
                  <a:lnTo>
                    <a:pt x="9647" y="4915"/>
                  </a:lnTo>
                  <a:lnTo>
                    <a:pt x="9831" y="5062"/>
                  </a:lnTo>
                  <a:lnTo>
                    <a:pt x="9904" y="5099"/>
                  </a:lnTo>
                  <a:lnTo>
                    <a:pt x="9941" y="5099"/>
                  </a:lnTo>
                  <a:lnTo>
                    <a:pt x="10051" y="5209"/>
                  </a:lnTo>
                  <a:lnTo>
                    <a:pt x="10161" y="5429"/>
                  </a:lnTo>
                  <a:lnTo>
                    <a:pt x="10198" y="5649"/>
                  </a:lnTo>
                  <a:lnTo>
                    <a:pt x="10234" y="5869"/>
                  </a:lnTo>
                  <a:lnTo>
                    <a:pt x="10198" y="6089"/>
                  </a:lnTo>
                  <a:lnTo>
                    <a:pt x="10161" y="6346"/>
                  </a:lnTo>
                  <a:lnTo>
                    <a:pt x="10088" y="6566"/>
                  </a:lnTo>
                  <a:lnTo>
                    <a:pt x="9941" y="7006"/>
                  </a:lnTo>
                  <a:lnTo>
                    <a:pt x="9904" y="7080"/>
                  </a:lnTo>
                  <a:lnTo>
                    <a:pt x="9647" y="6676"/>
                  </a:lnTo>
                  <a:lnTo>
                    <a:pt x="9024" y="5832"/>
                  </a:lnTo>
                  <a:lnTo>
                    <a:pt x="8620" y="5282"/>
                  </a:lnTo>
                  <a:lnTo>
                    <a:pt x="8400" y="5025"/>
                  </a:lnTo>
                  <a:lnTo>
                    <a:pt x="8143" y="4842"/>
                  </a:lnTo>
                  <a:lnTo>
                    <a:pt x="8584" y="4732"/>
                  </a:lnTo>
                  <a:lnTo>
                    <a:pt x="8804" y="4695"/>
                  </a:lnTo>
                  <a:close/>
                  <a:moveTo>
                    <a:pt x="1064" y="3962"/>
                  </a:moveTo>
                  <a:lnTo>
                    <a:pt x="1357" y="4182"/>
                  </a:lnTo>
                  <a:lnTo>
                    <a:pt x="1651" y="4329"/>
                  </a:lnTo>
                  <a:lnTo>
                    <a:pt x="2348" y="4585"/>
                  </a:lnTo>
                  <a:lnTo>
                    <a:pt x="2458" y="4659"/>
                  </a:lnTo>
                  <a:lnTo>
                    <a:pt x="2494" y="4695"/>
                  </a:lnTo>
                  <a:lnTo>
                    <a:pt x="2568" y="4732"/>
                  </a:lnTo>
                  <a:lnTo>
                    <a:pt x="2641" y="4695"/>
                  </a:lnTo>
                  <a:lnTo>
                    <a:pt x="4329" y="5319"/>
                  </a:lnTo>
                  <a:lnTo>
                    <a:pt x="4329" y="5356"/>
                  </a:lnTo>
                  <a:lnTo>
                    <a:pt x="4292" y="5319"/>
                  </a:lnTo>
                  <a:lnTo>
                    <a:pt x="3888" y="5172"/>
                  </a:lnTo>
                  <a:lnTo>
                    <a:pt x="3705" y="5136"/>
                  </a:lnTo>
                  <a:lnTo>
                    <a:pt x="3485" y="5099"/>
                  </a:lnTo>
                  <a:lnTo>
                    <a:pt x="3448" y="5136"/>
                  </a:lnTo>
                  <a:lnTo>
                    <a:pt x="3411" y="5172"/>
                  </a:lnTo>
                  <a:lnTo>
                    <a:pt x="3448" y="5246"/>
                  </a:lnTo>
                  <a:lnTo>
                    <a:pt x="3595" y="5392"/>
                  </a:lnTo>
                  <a:lnTo>
                    <a:pt x="3852" y="5539"/>
                  </a:lnTo>
                  <a:lnTo>
                    <a:pt x="4108" y="5686"/>
                  </a:lnTo>
                  <a:lnTo>
                    <a:pt x="4402" y="5759"/>
                  </a:lnTo>
                  <a:lnTo>
                    <a:pt x="4365" y="5906"/>
                  </a:lnTo>
                  <a:lnTo>
                    <a:pt x="4035" y="5906"/>
                  </a:lnTo>
                  <a:lnTo>
                    <a:pt x="3742" y="5869"/>
                  </a:lnTo>
                  <a:lnTo>
                    <a:pt x="3411" y="5759"/>
                  </a:lnTo>
                  <a:lnTo>
                    <a:pt x="3228" y="5686"/>
                  </a:lnTo>
                  <a:lnTo>
                    <a:pt x="3191" y="5612"/>
                  </a:lnTo>
                  <a:lnTo>
                    <a:pt x="3155" y="5576"/>
                  </a:lnTo>
                  <a:lnTo>
                    <a:pt x="3118" y="5539"/>
                  </a:lnTo>
                  <a:lnTo>
                    <a:pt x="3081" y="5502"/>
                  </a:lnTo>
                  <a:lnTo>
                    <a:pt x="3045" y="5502"/>
                  </a:lnTo>
                  <a:lnTo>
                    <a:pt x="3008" y="5539"/>
                  </a:lnTo>
                  <a:lnTo>
                    <a:pt x="2971" y="5649"/>
                  </a:lnTo>
                  <a:lnTo>
                    <a:pt x="2971" y="5722"/>
                  </a:lnTo>
                  <a:lnTo>
                    <a:pt x="3008" y="5796"/>
                  </a:lnTo>
                  <a:lnTo>
                    <a:pt x="3045" y="5869"/>
                  </a:lnTo>
                  <a:lnTo>
                    <a:pt x="3191" y="6016"/>
                  </a:lnTo>
                  <a:lnTo>
                    <a:pt x="3338" y="6126"/>
                  </a:lnTo>
                  <a:lnTo>
                    <a:pt x="3522" y="6199"/>
                  </a:lnTo>
                  <a:lnTo>
                    <a:pt x="3742" y="6273"/>
                  </a:lnTo>
                  <a:lnTo>
                    <a:pt x="3962" y="6309"/>
                  </a:lnTo>
                  <a:lnTo>
                    <a:pt x="4182" y="6309"/>
                  </a:lnTo>
                  <a:lnTo>
                    <a:pt x="3962" y="6676"/>
                  </a:lnTo>
                  <a:lnTo>
                    <a:pt x="3742" y="6603"/>
                  </a:lnTo>
                  <a:lnTo>
                    <a:pt x="3228" y="6456"/>
                  </a:lnTo>
                  <a:lnTo>
                    <a:pt x="2971" y="6419"/>
                  </a:lnTo>
                  <a:lnTo>
                    <a:pt x="2715" y="6383"/>
                  </a:lnTo>
                  <a:lnTo>
                    <a:pt x="2641" y="6383"/>
                  </a:lnTo>
                  <a:lnTo>
                    <a:pt x="2641" y="6456"/>
                  </a:lnTo>
                  <a:lnTo>
                    <a:pt x="2641" y="6493"/>
                  </a:lnTo>
                  <a:lnTo>
                    <a:pt x="2678" y="6529"/>
                  </a:lnTo>
                  <a:lnTo>
                    <a:pt x="2861" y="6676"/>
                  </a:lnTo>
                  <a:lnTo>
                    <a:pt x="3081" y="6786"/>
                  </a:lnTo>
                  <a:lnTo>
                    <a:pt x="3522" y="6970"/>
                  </a:lnTo>
                  <a:lnTo>
                    <a:pt x="3742" y="7080"/>
                  </a:lnTo>
                  <a:lnTo>
                    <a:pt x="3632" y="7226"/>
                  </a:lnTo>
                  <a:lnTo>
                    <a:pt x="3522" y="7336"/>
                  </a:lnTo>
                  <a:lnTo>
                    <a:pt x="2935" y="7080"/>
                  </a:lnTo>
                  <a:lnTo>
                    <a:pt x="2311" y="6823"/>
                  </a:lnTo>
                  <a:lnTo>
                    <a:pt x="2238" y="6823"/>
                  </a:lnTo>
                  <a:lnTo>
                    <a:pt x="2201" y="6860"/>
                  </a:lnTo>
                  <a:lnTo>
                    <a:pt x="2201" y="6896"/>
                  </a:lnTo>
                  <a:lnTo>
                    <a:pt x="2201" y="6970"/>
                  </a:lnTo>
                  <a:lnTo>
                    <a:pt x="2458" y="7190"/>
                  </a:lnTo>
                  <a:lnTo>
                    <a:pt x="2678" y="7410"/>
                  </a:lnTo>
                  <a:lnTo>
                    <a:pt x="2971" y="7557"/>
                  </a:lnTo>
                  <a:lnTo>
                    <a:pt x="3265" y="7703"/>
                  </a:lnTo>
                  <a:lnTo>
                    <a:pt x="2971" y="7960"/>
                  </a:lnTo>
                  <a:lnTo>
                    <a:pt x="2641" y="7960"/>
                  </a:lnTo>
                  <a:lnTo>
                    <a:pt x="2311" y="7887"/>
                  </a:lnTo>
                  <a:lnTo>
                    <a:pt x="1981" y="7777"/>
                  </a:lnTo>
                  <a:lnTo>
                    <a:pt x="1871" y="7777"/>
                  </a:lnTo>
                  <a:lnTo>
                    <a:pt x="1834" y="7813"/>
                  </a:lnTo>
                  <a:lnTo>
                    <a:pt x="1797" y="7850"/>
                  </a:lnTo>
                  <a:lnTo>
                    <a:pt x="1797" y="7923"/>
                  </a:lnTo>
                  <a:lnTo>
                    <a:pt x="1834" y="8070"/>
                  </a:lnTo>
                  <a:lnTo>
                    <a:pt x="1944" y="8143"/>
                  </a:lnTo>
                  <a:lnTo>
                    <a:pt x="2091" y="8217"/>
                  </a:lnTo>
                  <a:lnTo>
                    <a:pt x="2238" y="8290"/>
                  </a:lnTo>
                  <a:lnTo>
                    <a:pt x="2348" y="8327"/>
                  </a:lnTo>
                  <a:lnTo>
                    <a:pt x="2164" y="8364"/>
                  </a:lnTo>
                  <a:lnTo>
                    <a:pt x="1944" y="8364"/>
                  </a:lnTo>
                  <a:lnTo>
                    <a:pt x="1761" y="8327"/>
                  </a:lnTo>
                  <a:lnTo>
                    <a:pt x="1541" y="8253"/>
                  </a:lnTo>
                  <a:lnTo>
                    <a:pt x="1247" y="8070"/>
                  </a:lnTo>
                  <a:lnTo>
                    <a:pt x="1027" y="7850"/>
                  </a:lnTo>
                  <a:lnTo>
                    <a:pt x="844" y="7593"/>
                  </a:lnTo>
                  <a:lnTo>
                    <a:pt x="697" y="7300"/>
                  </a:lnTo>
                  <a:lnTo>
                    <a:pt x="624" y="6970"/>
                  </a:lnTo>
                  <a:lnTo>
                    <a:pt x="550" y="6676"/>
                  </a:lnTo>
                  <a:lnTo>
                    <a:pt x="550" y="6346"/>
                  </a:lnTo>
                  <a:lnTo>
                    <a:pt x="550" y="6016"/>
                  </a:lnTo>
                  <a:lnTo>
                    <a:pt x="624" y="5502"/>
                  </a:lnTo>
                  <a:lnTo>
                    <a:pt x="734" y="4989"/>
                  </a:lnTo>
                  <a:lnTo>
                    <a:pt x="1064" y="3962"/>
                  </a:lnTo>
                  <a:close/>
                  <a:moveTo>
                    <a:pt x="6786" y="5429"/>
                  </a:moveTo>
                  <a:lnTo>
                    <a:pt x="6860" y="5649"/>
                  </a:lnTo>
                  <a:lnTo>
                    <a:pt x="6970" y="5832"/>
                  </a:lnTo>
                  <a:lnTo>
                    <a:pt x="7006" y="5906"/>
                  </a:lnTo>
                  <a:lnTo>
                    <a:pt x="7043" y="5979"/>
                  </a:lnTo>
                  <a:lnTo>
                    <a:pt x="7116" y="6016"/>
                  </a:lnTo>
                  <a:lnTo>
                    <a:pt x="7813" y="7006"/>
                  </a:lnTo>
                  <a:lnTo>
                    <a:pt x="8143" y="7520"/>
                  </a:lnTo>
                  <a:lnTo>
                    <a:pt x="8143" y="7667"/>
                  </a:lnTo>
                  <a:lnTo>
                    <a:pt x="8143" y="7740"/>
                  </a:lnTo>
                  <a:lnTo>
                    <a:pt x="8217" y="7813"/>
                  </a:lnTo>
                  <a:lnTo>
                    <a:pt x="8290" y="7850"/>
                  </a:lnTo>
                  <a:lnTo>
                    <a:pt x="8363" y="7850"/>
                  </a:lnTo>
                  <a:lnTo>
                    <a:pt x="8400" y="7813"/>
                  </a:lnTo>
                  <a:lnTo>
                    <a:pt x="8510" y="7887"/>
                  </a:lnTo>
                  <a:lnTo>
                    <a:pt x="8584" y="7923"/>
                  </a:lnTo>
                  <a:lnTo>
                    <a:pt x="8694" y="7960"/>
                  </a:lnTo>
                  <a:lnTo>
                    <a:pt x="8767" y="7923"/>
                  </a:lnTo>
                  <a:lnTo>
                    <a:pt x="8877" y="7997"/>
                  </a:lnTo>
                  <a:lnTo>
                    <a:pt x="8987" y="7997"/>
                  </a:lnTo>
                  <a:lnTo>
                    <a:pt x="9060" y="8033"/>
                  </a:lnTo>
                  <a:lnTo>
                    <a:pt x="9134" y="7997"/>
                  </a:lnTo>
                  <a:lnTo>
                    <a:pt x="9207" y="7923"/>
                  </a:lnTo>
                  <a:lnTo>
                    <a:pt x="9207" y="7813"/>
                  </a:lnTo>
                  <a:lnTo>
                    <a:pt x="9207" y="7740"/>
                  </a:lnTo>
                  <a:lnTo>
                    <a:pt x="9134" y="7667"/>
                  </a:lnTo>
                  <a:lnTo>
                    <a:pt x="9170" y="7557"/>
                  </a:lnTo>
                  <a:lnTo>
                    <a:pt x="9207" y="7483"/>
                  </a:lnTo>
                  <a:lnTo>
                    <a:pt x="9244" y="7410"/>
                  </a:lnTo>
                  <a:lnTo>
                    <a:pt x="9244" y="7373"/>
                  </a:lnTo>
                  <a:lnTo>
                    <a:pt x="9207" y="7300"/>
                  </a:lnTo>
                  <a:lnTo>
                    <a:pt x="9170" y="7263"/>
                  </a:lnTo>
                  <a:lnTo>
                    <a:pt x="9134" y="7226"/>
                  </a:lnTo>
                  <a:lnTo>
                    <a:pt x="8987" y="7226"/>
                  </a:lnTo>
                  <a:lnTo>
                    <a:pt x="8694" y="7336"/>
                  </a:lnTo>
                  <a:lnTo>
                    <a:pt x="8694" y="7300"/>
                  </a:lnTo>
                  <a:lnTo>
                    <a:pt x="8877" y="7153"/>
                  </a:lnTo>
                  <a:lnTo>
                    <a:pt x="9060" y="6970"/>
                  </a:lnTo>
                  <a:lnTo>
                    <a:pt x="9134" y="6860"/>
                  </a:lnTo>
                  <a:lnTo>
                    <a:pt x="9244" y="7043"/>
                  </a:lnTo>
                  <a:lnTo>
                    <a:pt x="9501" y="7446"/>
                  </a:lnTo>
                  <a:lnTo>
                    <a:pt x="9537" y="7593"/>
                  </a:lnTo>
                  <a:lnTo>
                    <a:pt x="9317" y="7887"/>
                  </a:lnTo>
                  <a:lnTo>
                    <a:pt x="9024" y="8143"/>
                  </a:lnTo>
                  <a:lnTo>
                    <a:pt x="8730" y="8364"/>
                  </a:lnTo>
                  <a:lnTo>
                    <a:pt x="8400" y="8547"/>
                  </a:lnTo>
                  <a:lnTo>
                    <a:pt x="8070" y="8657"/>
                  </a:lnTo>
                  <a:lnTo>
                    <a:pt x="7703" y="8694"/>
                  </a:lnTo>
                  <a:lnTo>
                    <a:pt x="7520" y="8694"/>
                  </a:lnTo>
                  <a:lnTo>
                    <a:pt x="7373" y="8657"/>
                  </a:lnTo>
                  <a:lnTo>
                    <a:pt x="7190" y="8620"/>
                  </a:lnTo>
                  <a:lnTo>
                    <a:pt x="7006" y="8547"/>
                  </a:lnTo>
                  <a:lnTo>
                    <a:pt x="6823" y="8437"/>
                  </a:lnTo>
                  <a:lnTo>
                    <a:pt x="6676" y="8290"/>
                  </a:lnTo>
                  <a:lnTo>
                    <a:pt x="6419" y="7997"/>
                  </a:lnTo>
                  <a:lnTo>
                    <a:pt x="6199" y="7667"/>
                  </a:lnTo>
                  <a:lnTo>
                    <a:pt x="6053" y="7300"/>
                  </a:lnTo>
                  <a:lnTo>
                    <a:pt x="6016" y="6896"/>
                  </a:lnTo>
                  <a:lnTo>
                    <a:pt x="6016" y="6676"/>
                  </a:lnTo>
                  <a:lnTo>
                    <a:pt x="6053" y="6493"/>
                  </a:lnTo>
                  <a:lnTo>
                    <a:pt x="6089" y="6309"/>
                  </a:lnTo>
                  <a:lnTo>
                    <a:pt x="6163" y="6126"/>
                  </a:lnTo>
                  <a:lnTo>
                    <a:pt x="6273" y="5943"/>
                  </a:lnTo>
                  <a:lnTo>
                    <a:pt x="6383" y="5759"/>
                  </a:lnTo>
                  <a:lnTo>
                    <a:pt x="6566" y="5576"/>
                  </a:lnTo>
                  <a:lnTo>
                    <a:pt x="6786" y="5429"/>
                  </a:lnTo>
                  <a:close/>
                  <a:moveTo>
                    <a:pt x="3852" y="0"/>
                  </a:moveTo>
                  <a:lnTo>
                    <a:pt x="3522" y="37"/>
                  </a:lnTo>
                  <a:lnTo>
                    <a:pt x="3191" y="110"/>
                  </a:lnTo>
                  <a:lnTo>
                    <a:pt x="2898" y="257"/>
                  </a:lnTo>
                  <a:lnTo>
                    <a:pt x="2604" y="440"/>
                  </a:lnTo>
                  <a:lnTo>
                    <a:pt x="2348" y="660"/>
                  </a:lnTo>
                  <a:lnTo>
                    <a:pt x="2091" y="660"/>
                  </a:lnTo>
                  <a:lnTo>
                    <a:pt x="1871" y="734"/>
                  </a:lnTo>
                  <a:lnTo>
                    <a:pt x="1687" y="880"/>
                  </a:lnTo>
                  <a:lnTo>
                    <a:pt x="1541" y="1064"/>
                  </a:lnTo>
                  <a:lnTo>
                    <a:pt x="1394" y="1284"/>
                  </a:lnTo>
                  <a:lnTo>
                    <a:pt x="1321" y="1504"/>
                  </a:lnTo>
                  <a:lnTo>
                    <a:pt x="1137" y="1944"/>
                  </a:lnTo>
                  <a:lnTo>
                    <a:pt x="660" y="3522"/>
                  </a:lnTo>
                  <a:lnTo>
                    <a:pt x="404" y="4292"/>
                  </a:lnTo>
                  <a:lnTo>
                    <a:pt x="183" y="5062"/>
                  </a:lnTo>
                  <a:lnTo>
                    <a:pt x="37" y="5759"/>
                  </a:lnTo>
                  <a:lnTo>
                    <a:pt x="0" y="6126"/>
                  </a:lnTo>
                  <a:lnTo>
                    <a:pt x="0" y="6456"/>
                  </a:lnTo>
                  <a:lnTo>
                    <a:pt x="0" y="6786"/>
                  </a:lnTo>
                  <a:lnTo>
                    <a:pt x="73" y="7153"/>
                  </a:lnTo>
                  <a:lnTo>
                    <a:pt x="183" y="7483"/>
                  </a:lnTo>
                  <a:lnTo>
                    <a:pt x="330" y="7813"/>
                  </a:lnTo>
                  <a:lnTo>
                    <a:pt x="477" y="8033"/>
                  </a:lnTo>
                  <a:lnTo>
                    <a:pt x="660" y="8253"/>
                  </a:lnTo>
                  <a:lnTo>
                    <a:pt x="880" y="8474"/>
                  </a:lnTo>
                  <a:lnTo>
                    <a:pt x="1101" y="8657"/>
                  </a:lnTo>
                  <a:lnTo>
                    <a:pt x="1357" y="8767"/>
                  </a:lnTo>
                  <a:lnTo>
                    <a:pt x="1651" y="8877"/>
                  </a:lnTo>
                  <a:lnTo>
                    <a:pt x="1908" y="8914"/>
                  </a:lnTo>
                  <a:lnTo>
                    <a:pt x="2201" y="8950"/>
                  </a:lnTo>
                  <a:lnTo>
                    <a:pt x="2458" y="8914"/>
                  </a:lnTo>
                  <a:lnTo>
                    <a:pt x="2678" y="8840"/>
                  </a:lnTo>
                  <a:lnTo>
                    <a:pt x="2898" y="8730"/>
                  </a:lnTo>
                  <a:lnTo>
                    <a:pt x="3081" y="8620"/>
                  </a:lnTo>
                  <a:lnTo>
                    <a:pt x="3448" y="8290"/>
                  </a:lnTo>
                  <a:lnTo>
                    <a:pt x="3778" y="7923"/>
                  </a:lnTo>
                  <a:lnTo>
                    <a:pt x="3815" y="7960"/>
                  </a:lnTo>
                  <a:lnTo>
                    <a:pt x="3925" y="7960"/>
                  </a:lnTo>
                  <a:lnTo>
                    <a:pt x="4035" y="7887"/>
                  </a:lnTo>
                  <a:lnTo>
                    <a:pt x="4108" y="7813"/>
                  </a:lnTo>
                  <a:lnTo>
                    <a:pt x="4108" y="7740"/>
                  </a:lnTo>
                  <a:lnTo>
                    <a:pt x="4072" y="7593"/>
                  </a:lnTo>
                  <a:lnTo>
                    <a:pt x="4182" y="7446"/>
                  </a:lnTo>
                  <a:lnTo>
                    <a:pt x="4512" y="6896"/>
                  </a:lnTo>
                  <a:lnTo>
                    <a:pt x="4769" y="6309"/>
                  </a:lnTo>
                  <a:lnTo>
                    <a:pt x="5025" y="5722"/>
                  </a:lnTo>
                  <a:lnTo>
                    <a:pt x="5209" y="5099"/>
                  </a:lnTo>
                  <a:lnTo>
                    <a:pt x="5246" y="5062"/>
                  </a:lnTo>
                  <a:lnTo>
                    <a:pt x="5282" y="4989"/>
                  </a:lnTo>
                  <a:lnTo>
                    <a:pt x="5282" y="4915"/>
                  </a:lnTo>
                  <a:lnTo>
                    <a:pt x="5466" y="4292"/>
                  </a:lnTo>
                  <a:lnTo>
                    <a:pt x="5612" y="3632"/>
                  </a:lnTo>
                  <a:lnTo>
                    <a:pt x="5722" y="2971"/>
                  </a:lnTo>
                  <a:lnTo>
                    <a:pt x="5796" y="2311"/>
                  </a:lnTo>
                  <a:lnTo>
                    <a:pt x="5832" y="1981"/>
                  </a:lnTo>
                  <a:lnTo>
                    <a:pt x="5796" y="1651"/>
                  </a:lnTo>
                  <a:lnTo>
                    <a:pt x="5759" y="1357"/>
                  </a:lnTo>
                  <a:lnTo>
                    <a:pt x="5649" y="1064"/>
                  </a:lnTo>
                  <a:lnTo>
                    <a:pt x="5539" y="807"/>
                  </a:lnTo>
                  <a:lnTo>
                    <a:pt x="5356" y="587"/>
                  </a:lnTo>
                  <a:lnTo>
                    <a:pt x="5099" y="367"/>
                  </a:lnTo>
                  <a:lnTo>
                    <a:pt x="4842" y="184"/>
                  </a:lnTo>
                  <a:lnTo>
                    <a:pt x="4512" y="73"/>
                  </a:lnTo>
                  <a:lnTo>
                    <a:pt x="4182" y="0"/>
                  </a:lnTo>
                  <a:close/>
                  <a:moveTo>
                    <a:pt x="8730" y="3962"/>
                  </a:moveTo>
                  <a:lnTo>
                    <a:pt x="8584" y="4072"/>
                  </a:lnTo>
                  <a:lnTo>
                    <a:pt x="8437" y="4182"/>
                  </a:lnTo>
                  <a:lnTo>
                    <a:pt x="8327" y="4329"/>
                  </a:lnTo>
                  <a:lnTo>
                    <a:pt x="7887" y="4439"/>
                  </a:lnTo>
                  <a:lnTo>
                    <a:pt x="7336" y="4585"/>
                  </a:lnTo>
                  <a:lnTo>
                    <a:pt x="6786" y="4842"/>
                  </a:lnTo>
                  <a:lnTo>
                    <a:pt x="6566" y="4989"/>
                  </a:lnTo>
                  <a:lnTo>
                    <a:pt x="6309" y="5172"/>
                  </a:lnTo>
                  <a:lnTo>
                    <a:pt x="6089" y="5356"/>
                  </a:lnTo>
                  <a:lnTo>
                    <a:pt x="5906" y="5576"/>
                  </a:lnTo>
                  <a:lnTo>
                    <a:pt x="5759" y="5796"/>
                  </a:lnTo>
                  <a:lnTo>
                    <a:pt x="5612" y="6053"/>
                  </a:lnTo>
                  <a:lnTo>
                    <a:pt x="5539" y="6309"/>
                  </a:lnTo>
                  <a:lnTo>
                    <a:pt x="5502" y="6603"/>
                  </a:lnTo>
                  <a:lnTo>
                    <a:pt x="5466" y="6860"/>
                  </a:lnTo>
                  <a:lnTo>
                    <a:pt x="5502" y="7116"/>
                  </a:lnTo>
                  <a:lnTo>
                    <a:pt x="5539" y="7373"/>
                  </a:lnTo>
                  <a:lnTo>
                    <a:pt x="5612" y="7630"/>
                  </a:lnTo>
                  <a:lnTo>
                    <a:pt x="5722" y="7887"/>
                  </a:lnTo>
                  <a:lnTo>
                    <a:pt x="5869" y="8107"/>
                  </a:lnTo>
                  <a:lnTo>
                    <a:pt x="6016" y="8327"/>
                  </a:lnTo>
                  <a:lnTo>
                    <a:pt x="6199" y="8547"/>
                  </a:lnTo>
                  <a:lnTo>
                    <a:pt x="6419" y="8730"/>
                  </a:lnTo>
                  <a:lnTo>
                    <a:pt x="6639" y="8914"/>
                  </a:lnTo>
                  <a:lnTo>
                    <a:pt x="6860" y="9060"/>
                  </a:lnTo>
                  <a:lnTo>
                    <a:pt x="7116" y="9170"/>
                  </a:lnTo>
                  <a:lnTo>
                    <a:pt x="7410" y="9244"/>
                  </a:lnTo>
                  <a:lnTo>
                    <a:pt x="7703" y="9281"/>
                  </a:lnTo>
                  <a:lnTo>
                    <a:pt x="8033" y="9244"/>
                  </a:lnTo>
                  <a:lnTo>
                    <a:pt x="8327" y="9170"/>
                  </a:lnTo>
                  <a:lnTo>
                    <a:pt x="8620" y="9024"/>
                  </a:lnTo>
                  <a:lnTo>
                    <a:pt x="8877" y="8877"/>
                  </a:lnTo>
                  <a:lnTo>
                    <a:pt x="9391" y="8547"/>
                  </a:lnTo>
                  <a:lnTo>
                    <a:pt x="9611" y="8364"/>
                  </a:lnTo>
                  <a:lnTo>
                    <a:pt x="9794" y="8143"/>
                  </a:lnTo>
                  <a:lnTo>
                    <a:pt x="9977" y="7923"/>
                  </a:lnTo>
                  <a:lnTo>
                    <a:pt x="10161" y="7703"/>
                  </a:lnTo>
                  <a:lnTo>
                    <a:pt x="10418" y="7190"/>
                  </a:lnTo>
                  <a:lnTo>
                    <a:pt x="10638" y="6676"/>
                  </a:lnTo>
                  <a:lnTo>
                    <a:pt x="10711" y="6346"/>
                  </a:lnTo>
                  <a:lnTo>
                    <a:pt x="10748" y="6053"/>
                  </a:lnTo>
                  <a:lnTo>
                    <a:pt x="10748" y="5722"/>
                  </a:lnTo>
                  <a:lnTo>
                    <a:pt x="10711" y="5466"/>
                  </a:lnTo>
                  <a:lnTo>
                    <a:pt x="10601" y="5172"/>
                  </a:lnTo>
                  <a:lnTo>
                    <a:pt x="10454" y="4915"/>
                  </a:lnTo>
                  <a:lnTo>
                    <a:pt x="10271" y="4659"/>
                  </a:lnTo>
                  <a:lnTo>
                    <a:pt x="10051" y="4439"/>
                  </a:lnTo>
                  <a:lnTo>
                    <a:pt x="9794" y="4255"/>
                  </a:lnTo>
                  <a:lnTo>
                    <a:pt x="9537" y="4108"/>
                  </a:lnTo>
                  <a:lnTo>
                    <a:pt x="9244" y="3998"/>
                  </a:lnTo>
                  <a:lnTo>
                    <a:pt x="8950" y="3962"/>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 name="Google Shape;425;p8"/>
            <p:cNvSpPr/>
            <p:nvPr/>
          </p:nvSpPr>
          <p:spPr>
            <a:xfrm>
              <a:off x="6385050" y="4208725"/>
              <a:ext cx="422775" cy="298975"/>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 name="Google Shape;426;p8"/>
            <p:cNvSpPr/>
            <p:nvPr/>
          </p:nvSpPr>
          <p:spPr>
            <a:xfrm>
              <a:off x="7121425" y="2437925"/>
              <a:ext cx="246700" cy="315500"/>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 name="Google Shape;427;p8"/>
            <p:cNvSpPr/>
            <p:nvPr/>
          </p:nvSpPr>
          <p:spPr>
            <a:xfrm>
              <a:off x="6062250" y="3853825"/>
              <a:ext cx="332900" cy="376025"/>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 name="Google Shape;428;p8"/>
            <p:cNvSpPr/>
            <p:nvPr/>
          </p:nvSpPr>
          <p:spPr>
            <a:xfrm>
              <a:off x="6023725" y="3167900"/>
              <a:ext cx="340250" cy="227450"/>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9" name="Google Shape;429;p8"/>
            <p:cNvSpPr/>
            <p:nvPr/>
          </p:nvSpPr>
          <p:spPr>
            <a:xfrm>
              <a:off x="7109500" y="3449425"/>
              <a:ext cx="154100" cy="165100"/>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430" name="Google Shape;430;p8"/>
          <p:cNvCxnSpPr/>
          <p:nvPr/>
        </p:nvCxnSpPr>
        <p:spPr>
          <a:xfrm>
            <a:off x="850475" y="1031425"/>
            <a:ext cx="6037800" cy="0"/>
          </a:xfrm>
          <a:prstGeom prst="straightConnector1">
            <a:avLst/>
          </a:prstGeom>
          <a:noFill/>
          <a:ln cap="rnd" cmpd="sng" w="19050">
            <a:solidFill>
              <a:srgbClr val="A4C2F4"/>
            </a:solidFill>
            <a:prstDash val="dash"/>
            <a:round/>
            <a:headEnd len="med" w="med" type="none"/>
            <a:tailEnd len="med" w="med" type="none"/>
          </a:ln>
        </p:spPr>
      </p:cxnSp>
      <p:sp>
        <p:nvSpPr>
          <p:cNvPr id="431" name="Google Shape;431;p8"/>
          <p:cNvSpPr txBox="1"/>
          <p:nvPr>
            <p:ph idx="12" type="sldNum"/>
          </p:nvPr>
        </p:nvSpPr>
        <p:spPr>
          <a:xfrm>
            <a:off x="90619" y="4722737"/>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32" name="Shape 432"/>
        <p:cNvGrpSpPr/>
        <p:nvPr/>
      </p:nvGrpSpPr>
      <p:grpSpPr>
        <a:xfrm>
          <a:off x="0" y="0"/>
          <a:ext cx="0" cy="0"/>
          <a:chOff x="0" y="0"/>
          <a:chExt cx="0" cy="0"/>
        </a:xfrm>
      </p:grpSpPr>
      <p:sp>
        <p:nvSpPr>
          <p:cNvPr id="433" name="Google Shape;433;p9"/>
          <p:cNvSpPr txBox="1"/>
          <p:nvPr>
            <p:ph idx="1" type="body"/>
          </p:nvPr>
        </p:nvSpPr>
        <p:spPr>
          <a:xfrm>
            <a:off x="457200" y="4406309"/>
            <a:ext cx="8229600" cy="519600"/>
          </a:xfrm>
          <a:prstGeom prst="rect">
            <a:avLst/>
          </a:prstGeom>
        </p:spPr>
        <p:txBody>
          <a:bodyPr anchorCtr="0" anchor="t" bIns="91425" lIns="91425" spcFirstLastPara="1" rIns="91425" wrap="square" tIns="91425">
            <a:noAutofit/>
          </a:bodyPr>
          <a:lstStyle>
            <a:lvl1pPr indent="-228600" lvl="0" marL="457200" algn="ctr">
              <a:spcBef>
                <a:spcPts val="360"/>
              </a:spcBef>
              <a:spcAft>
                <a:spcPts val="0"/>
              </a:spcAft>
              <a:buSzPts val="1800"/>
              <a:buNone/>
              <a:defRPr sz="1800"/>
            </a:lvl1pPr>
          </a:lstStyle>
          <a:p/>
        </p:txBody>
      </p:sp>
      <p:sp>
        <p:nvSpPr>
          <p:cNvPr id="434" name="Google Shape;434;p9"/>
          <p:cNvSpPr/>
          <p:nvPr/>
        </p:nvSpPr>
        <p:spPr>
          <a:xfrm>
            <a:off x="7302880" y="-294362"/>
            <a:ext cx="450550" cy="558734"/>
          </a:xfrm>
          <a:custGeom>
            <a:rect b="b" l="l" r="r" t="t"/>
            <a:pathLst>
              <a:path extrusionOk="0" h="19698" w="15884">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35" name="Google Shape;435;p9"/>
          <p:cNvSpPr/>
          <p:nvPr/>
        </p:nvSpPr>
        <p:spPr>
          <a:xfrm>
            <a:off x="-35374" y="3366963"/>
            <a:ext cx="443260" cy="504670"/>
          </a:xfrm>
          <a:custGeom>
            <a:rect b="b" l="l" r="r" t="t"/>
            <a:pathLst>
              <a:path extrusionOk="0" h="17792" w="15627">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36" name="Google Shape;436;p9"/>
          <p:cNvSpPr/>
          <p:nvPr/>
        </p:nvSpPr>
        <p:spPr>
          <a:xfrm>
            <a:off x="8817948" y="3439661"/>
            <a:ext cx="414157" cy="507762"/>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37" name="Google Shape;437;p9"/>
          <p:cNvSpPr/>
          <p:nvPr/>
        </p:nvSpPr>
        <p:spPr>
          <a:xfrm>
            <a:off x="8742973" y="4166677"/>
            <a:ext cx="495281" cy="340238"/>
          </a:xfrm>
          <a:custGeom>
            <a:rect b="b" l="l" r="r" t="t"/>
            <a:pathLst>
              <a:path extrusionOk="0" h="11995" w="17461">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38" name="Google Shape;438;p9"/>
          <p:cNvSpPr/>
          <p:nvPr/>
        </p:nvSpPr>
        <p:spPr>
          <a:xfrm>
            <a:off x="8360955" y="4506916"/>
            <a:ext cx="372518" cy="384998"/>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39" name="Google Shape;439;p9"/>
          <p:cNvSpPr/>
          <p:nvPr/>
        </p:nvSpPr>
        <p:spPr>
          <a:xfrm>
            <a:off x="-77078" y="1488018"/>
            <a:ext cx="339602" cy="400617"/>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40" name="Google Shape;440;p9"/>
          <p:cNvSpPr/>
          <p:nvPr/>
        </p:nvSpPr>
        <p:spPr>
          <a:xfrm>
            <a:off x="8052572" y="4825260"/>
            <a:ext cx="589992" cy="414129"/>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41" name="Google Shape;441;p9"/>
          <p:cNvSpPr/>
          <p:nvPr/>
        </p:nvSpPr>
        <p:spPr>
          <a:xfrm>
            <a:off x="8052577" y="4132327"/>
            <a:ext cx="388118" cy="408938"/>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42" name="Google Shape;442;p9"/>
          <p:cNvSpPr/>
          <p:nvPr/>
        </p:nvSpPr>
        <p:spPr>
          <a:xfrm>
            <a:off x="7430898" y="4873171"/>
            <a:ext cx="297606" cy="211234"/>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43" name="Google Shape;443;p9"/>
          <p:cNvSpPr/>
          <p:nvPr/>
        </p:nvSpPr>
        <p:spPr>
          <a:xfrm>
            <a:off x="8749725" y="4950125"/>
            <a:ext cx="288245" cy="184202"/>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44" name="Google Shape;444;p9"/>
          <p:cNvSpPr/>
          <p:nvPr/>
        </p:nvSpPr>
        <p:spPr>
          <a:xfrm>
            <a:off x="8522444" y="4000279"/>
            <a:ext cx="306966" cy="385027"/>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45" name="Google Shape;445;p9"/>
          <p:cNvSpPr/>
          <p:nvPr/>
        </p:nvSpPr>
        <p:spPr>
          <a:xfrm>
            <a:off x="8829403" y="4583868"/>
            <a:ext cx="391238" cy="289295"/>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46" name="Google Shape;446;p9"/>
          <p:cNvSpPr/>
          <p:nvPr/>
        </p:nvSpPr>
        <p:spPr>
          <a:xfrm>
            <a:off x="8963979" y="1338718"/>
            <a:ext cx="180033" cy="373539"/>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47" name="Google Shape;447;p9"/>
          <p:cNvSpPr/>
          <p:nvPr/>
        </p:nvSpPr>
        <p:spPr>
          <a:xfrm rot="-2426120">
            <a:off x="7110132" y="4877011"/>
            <a:ext cx="279910" cy="357971"/>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48" name="Google Shape;448;p9"/>
          <p:cNvSpPr/>
          <p:nvPr/>
        </p:nvSpPr>
        <p:spPr>
          <a:xfrm>
            <a:off x="7659648" y="4370196"/>
            <a:ext cx="377708" cy="426638"/>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49" name="Google Shape;449;p9"/>
          <p:cNvSpPr/>
          <p:nvPr/>
        </p:nvSpPr>
        <p:spPr>
          <a:xfrm>
            <a:off x="8797588" y="3078732"/>
            <a:ext cx="386048" cy="258065"/>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50" name="Google Shape;450;p9"/>
          <p:cNvSpPr/>
          <p:nvPr/>
        </p:nvSpPr>
        <p:spPr>
          <a:xfrm>
            <a:off x="7782420" y="4885132"/>
            <a:ext cx="174842" cy="187322"/>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51" name="Google Shape;451;p9"/>
          <p:cNvSpPr/>
          <p:nvPr/>
        </p:nvSpPr>
        <p:spPr>
          <a:xfrm>
            <a:off x="346877" y="608615"/>
            <a:ext cx="210213" cy="458889"/>
          </a:xfrm>
          <a:custGeom>
            <a:rect b="b" l="l" r="r" t="t"/>
            <a:pathLst>
              <a:path extrusionOk="0" h="16178" w="7411">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52" name="Google Shape;452;p9"/>
          <p:cNvSpPr/>
          <p:nvPr/>
        </p:nvSpPr>
        <p:spPr>
          <a:xfrm>
            <a:off x="645010" y="355961"/>
            <a:ext cx="414157" cy="507762"/>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53" name="Google Shape;453;p9"/>
          <p:cNvSpPr/>
          <p:nvPr/>
        </p:nvSpPr>
        <p:spPr>
          <a:xfrm>
            <a:off x="8318810" y="-29822"/>
            <a:ext cx="456818" cy="425588"/>
          </a:xfrm>
          <a:custGeom>
            <a:rect b="b" l="l" r="r" t="t"/>
            <a:pathLst>
              <a:path extrusionOk="0" h="15004" w="16105">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54" name="Google Shape;454;p9"/>
          <p:cNvSpPr/>
          <p:nvPr/>
        </p:nvSpPr>
        <p:spPr>
          <a:xfrm>
            <a:off x="-8" y="1013366"/>
            <a:ext cx="372518" cy="384998"/>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55" name="Google Shape;455;p9"/>
          <p:cNvSpPr/>
          <p:nvPr/>
        </p:nvSpPr>
        <p:spPr>
          <a:xfrm>
            <a:off x="8699356" y="179112"/>
            <a:ext cx="521292" cy="538992"/>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56" name="Google Shape;456;p9"/>
          <p:cNvSpPr/>
          <p:nvPr/>
        </p:nvSpPr>
        <p:spPr>
          <a:xfrm>
            <a:off x="700454" y="4557600"/>
            <a:ext cx="504670" cy="400627"/>
          </a:xfrm>
          <a:custGeom>
            <a:rect b="b" l="l" r="r" t="t"/>
            <a:pathLst>
              <a:path extrusionOk="0" h="14124" w="17792">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57" name="Google Shape;457;p9"/>
          <p:cNvSpPr/>
          <p:nvPr/>
        </p:nvSpPr>
        <p:spPr>
          <a:xfrm>
            <a:off x="258967" y="-86251"/>
            <a:ext cx="470320" cy="442210"/>
          </a:xfrm>
          <a:custGeom>
            <a:rect b="b" l="l" r="r" t="t"/>
            <a:pathLst>
              <a:path extrusionOk="0" h="15590" w="16581">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58" name="Google Shape;458;p9"/>
          <p:cNvSpPr/>
          <p:nvPr/>
        </p:nvSpPr>
        <p:spPr>
          <a:xfrm>
            <a:off x="-35016" y="4075593"/>
            <a:ext cx="339602" cy="400617"/>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59" name="Google Shape;459;p9"/>
          <p:cNvSpPr/>
          <p:nvPr/>
        </p:nvSpPr>
        <p:spPr>
          <a:xfrm>
            <a:off x="721258" y="4998019"/>
            <a:ext cx="463059" cy="177962"/>
          </a:xfrm>
          <a:custGeom>
            <a:rect b="b" l="l" r="r" t="t"/>
            <a:pathLst>
              <a:path extrusionOk="0" h="6274" w="16325">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60" name="Google Shape;460;p9"/>
          <p:cNvSpPr/>
          <p:nvPr/>
        </p:nvSpPr>
        <p:spPr>
          <a:xfrm>
            <a:off x="-243128" y="54210"/>
            <a:ext cx="589992" cy="414129"/>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61" name="Google Shape;461;p9"/>
          <p:cNvSpPr/>
          <p:nvPr/>
        </p:nvSpPr>
        <p:spPr>
          <a:xfrm>
            <a:off x="7842052" y="-100873"/>
            <a:ext cx="388118" cy="408938"/>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62" name="Google Shape;462;p9"/>
          <p:cNvSpPr/>
          <p:nvPr/>
        </p:nvSpPr>
        <p:spPr>
          <a:xfrm>
            <a:off x="-38626" y="579046"/>
            <a:ext cx="297606" cy="211234"/>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63" name="Google Shape;463;p9"/>
          <p:cNvSpPr/>
          <p:nvPr/>
        </p:nvSpPr>
        <p:spPr>
          <a:xfrm>
            <a:off x="1403775" y="11500"/>
            <a:ext cx="288245" cy="184202"/>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64" name="Google Shape;464;p9"/>
          <p:cNvSpPr/>
          <p:nvPr/>
        </p:nvSpPr>
        <p:spPr>
          <a:xfrm>
            <a:off x="955990" y="-57166"/>
            <a:ext cx="323616" cy="321546"/>
          </a:xfrm>
          <a:custGeom>
            <a:rect b="b" l="l" r="r" t="t"/>
            <a:pathLst>
              <a:path extrusionOk="0" h="11336" w="11409">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65" name="Google Shape;465;p9"/>
          <p:cNvSpPr/>
          <p:nvPr/>
        </p:nvSpPr>
        <p:spPr>
          <a:xfrm>
            <a:off x="1333294" y="4678454"/>
            <a:ext cx="306966" cy="385027"/>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66" name="Google Shape;466;p9"/>
          <p:cNvSpPr/>
          <p:nvPr/>
        </p:nvSpPr>
        <p:spPr>
          <a:xfrm>
            <a:off x="91624" y="4552927"/>
            <a:ext cx="416228" cy="409988"/>
          </a:xfrm>
          <a:custGeom>
            <a:rect b="b" l="l" r="r" t="t"/>
            <a:pathLst>
              <a:path extrusionOk="0" h="14454" w="14674">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67" name="Google Shape;467;p9"/>
          <p:cNvSpPr/>
          <p:nvPr/>
        </p:nvSpPr>
        <p:spPr>
          <a:xfrm>
            <a:off x="1525678" y="4911343"/>
            <a:ext cx="391238" cy="289295"/>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68" name="Google Shape;468;p9"/>
          <p:cNvSpPr/>
          <p:nvPr/>
        </p:nvSpPr>
        <p:spPr>
          <a:xfrm>
            <a:off x="2704" y="4900231"/>
            <a:ext cx="180033" cy="373539"/>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69" name="Google Shape;469;p9"/>
          <p:cNvSpPr/>
          <p:nvPr/>
        </p:nvSpPr>
        <p:spPr>
          <a:xfrm rot="1920548">
            <a:off x="8225551" y="625274"/>
            <a:ext cx="501522" cy="425557"/>
          </a:xfrm>
          <a:custGeom>
            <a:rect b="b" l="l" r="r" t="t"/>
            <a:pathLst>
              <a:path extrusionOk="0" h="15004" w="17681">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70" name="Google Shape;470;p9"/>
          <p:cNvSpPr/>
          <p:nvPr/>
        </p:nvSpPr>
        <p:spPr>
          <a:xfrm>
            <a:off x="346867" y="4064142"/>
            <a:ext cx="479681" cy="339217"/>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71" name="Google Shape;471;p9"/>
          <p:cNvSpPr/>
          <p:nvPr/>
        </p:nvSpPr>
        <p:spPr>
          <a:xfrm rot="-5400000">
            <a:off x="7996280" y="316930"/>
            <a:ext cx="279906" cy="357966"/>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72" name="Google Shape;472;p9"/>
          <p:cNvSpPr/>
          <p:nvPr/>
        </p:nvSpPr>
        <p:spPr>
          <a:xfrm>
            <a:off x="8801760" y="790271"/>
            <a:ext cx="377708" cy="426638"/>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73" name="Google Shape;473;p9"/>
          <p:cNvSpPr/>
          <p:nvPr/>
        </p:nvSpPr>
        <p:spPr>
          <a:xfrm>
            <a:off x="258963" y="4957957"/>
            <a:ext cx="386048" cy="258065"/>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74" name="Google Shape;474;p9"/>
          <p:cNvSpPr/>
          <p:nvPr/>
        </p:nvSpPr>
        <p:spPr>
          <a:xfrm>
            <a:off x="8699345" y="1151407"/>
            <a:ext cx="174842" cy="187322"/>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75" name="Google Shape;475;p9"/>
          <p:cNvSpPr txBox="1"/>
          <p:nvPr>
            <p:ph idx="12" type="sldNum"/>
          </p:nvPr>
        </p:nvSpPr>
        <p:spPr>
          <a:xfrm>
            <a:off x="4297650" y="4853299"/>
            <a:ext cx="548700" cy="290100"/>
          </a:xfrm>
          <a:prstGeom prst="rect">
            <a:avLst/>
          </a:prstGeom>
        </p:spPr>
        <p:txBody>
          <a:bodyPr anchorCtr="0" anchor="ctr" bIns="91425" lIns="91425" spcFirstLastPara="1" rIns="91425" wrap="square" tIns="91425">
            <a:noAutofit/>
          </a:bodyPr>
          <a:lstStyle>
            <a:lvl1pPr lvl="0" rtl="0" algn="ctr">
              <a:buNone/>
              <a:defRPr/>
            </a:lvl1pPr>
            <a:lvl2pPr lvl="1" rtl="0" algn="ctr">
              <a:buNone/>
              <a:defRPr/>
            </a:lvl2pPr>
            <a:lvl3pPr lvl="2" rtl="0" algn="ctr">
              <a:buNone/>
              <a:defRPr/>
            </a:lvl3pPr>
            <a:lvl4pPr lvl="3" rtl="0" algn="ctr">
              <a:buNone/>
              <a:defRPr/>
            </a:lvl4pPr>
            <a:lvl5pPr lvl="4" rtl="0" algn="ctr">
              <a:buNone/>
              <a:defRPr/>
            </a:lvl5pPr>
            <a:lvl6pPr lvl="5" rtl="0" algn="ctr">
              <a:buNone/>
              <a:defRPr/>
            </a:lvl6pPr>
            <a:lvl7pPr lvl="6" rtl="0" algn="ctr">
              <a:buNone/>
              <a:defRPr/>
            </a:lvl7pPr>
            <a:lvl8pPr lvl="7" rtl="0" algn="ctr">
              <a:buNone/>
              <a:defRPr/>
            </a:lvl8pPr>
            <a:lvl9pPr lvl="8" rtl="0" algn="ctr">
              <a:buNone/>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76" name="Shape 476"/>
        <p:cNvGrpSpPr/>
        <p:nvPr/>
      </p:nvGrpSpPr>
      <p:grpSpPr>
        <a:xfrm>
          <a:off x="0" y="0"/>
          <a:ext cx="0" cy="0"/>
          <a:chOff x="0" y="0"/>
          <a:chExt cx="0" cy="0"/>
        </a:xfrm>
      </p:grpSpPr>
      <p:sp>
        <p:nvSpPr>
          <p:cNvPr id="477" name="Google Shape;477;p10"/>
          <p:cNvSpPr/>
          <p:nvPr/>
        </p:nvSpPr>
        <p:spPr>
          <a:xfrm>
            <a:off x="7302880" y="-294362"/>
            <a:ext cx="450550" cy="558734"/>
          </a:xfrm>
          <a:custGeom>
            <a:rect b="b" l="l" r="r" t="t"/>
            <a:pathLst>
              <a:path extrusionOk="0" h="19698" w="15884">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78" name="Google Shape;478;p10"/>
          <p:cNvSpPr/>
          <p:nvPr/>
        </p:nvSpPr>
        <p:spPr>
          <a:xfrm>
            <a:off x="-35374" y="3366963"/>
            <a:ext cx="443260" cy="504670"/>
          </a:xfrm>
          <a:custGeom>
            <a:rect b="b" l="l" r="r" t="t"/>
            <a:pathLst>
              <a:path extrusionOk="0" h="17792" w="15627">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79" name="Google Shape;479;p10"/>
          <p:cNvSpPr/>
          <p:nvPr/>
        </p:nvSpPr>
        <p:spPr>
          <a:xfrm>
            <a:off x="8817948" y="3439661"/>
            <a:ext cx="414157" cy="507762"/>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80" name="Google Shape;480;p10"/>
          <p:cNvSpPr/>
          <p:nvPr/>
        </p:nvSpPr>
        <p:spPr>
          <a:xfrm>
            <a:off x="8742973" y="4166677"/>
            <a:ext cx="495281" cy="340238"/>
          </a:xfrm>
          <a:custGeom>
            <a:rect b="b" l="l" r="r" t="t"/>
            <a:pathLst>
              <a:path extrusionOk="0" h="11995" w="17461">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81" name="Google Shape;481;p10"/>
          <p:cNvSpPr/>
          <p:nvPr/>
        </p:nvSpPr>
        <p:spPr>
          <a:xfrm>
            <a:off x="8360955" y="4506916"/>
            <a:ext cx="372518" cy="384998"/>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82" name="Google Shape;482;p10"/>
          <p:cNvSpPr/>
          <p:nvPr/>
        </p:nvSpPr>
        <p:spPr>
          <a:xfrm>
            <a:off x="-77078" y="1488018"/>
            <a:ext cx="339602" cy="400617"/>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83" name="Google Shape;483;p10"/>
          <p:cNvSpPr/>
          <p:nvPr/>
        </p:nvSpPr>
        <p:spPr>
          <a:xfrm>
            <a:off x="8052572" y="4825260"/>
            <a:ext cx="589992" cy="414129"/>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84" name="Google Shape;484;p10"/>
          <p:cNvSpPr/>
          <p:nvPr/>
        </p:nvSpPr>
        <p:spPr>
          <a:xfrm>
            <a:off x="8052577" y="4132327"/>
            <a:ext cx="388118" cy="408938"/>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85" name="Google Shape;485;p10"/>
          <p:cNvSpPr/>
          <p:nvPr/>
        </p:nvSpPr>
        <p:spPr>
          <a:xfrm>
            <a:off x="7430898" y="4873171"/>
            <a:ext cx="297606" cy="211234"/>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86" name="Google Shape;486;p10"/>
          <p:cNvSpPr/>
          <p:nvPr/>
        </p:nvSpPr>
        <p:spPr>
          <a:xfrm>
            <a:off x="8749725" y="4950125"/>
            <a:ext cx="288245" cy="184202"/>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87" name="Google Shape;487;p10"/>
          <p:cNvSpPr/>
          <p:nvPr/>
        </p:nvSpPr>
        <p:spPr>
          <a:xfrm>
            <a:off x="8522444" y="4000279"/>
            <a:ext cx="306966" cy="385027"/>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88" name="Google Shape;488;p10"/>
          <p:cNvSpPr/>
          <p:nvPr/>
        </p:nvSpPr>
        <p:spPr>
          <a:xfrm>
            <a:off x="8829403" y="4583868"/>
            <a:ext cx="391238" cy="289295"/>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89" name="Google Shape;489;p10"/>
          <p:cNvSpPr/>
          <p:nvPr/>
        </p:nvSpPr>
        <p:spPr>
          <a:xfrm>
            <a:off x="8963979" y="1338718"/>
            <a:ext cx="180033" cy="373539"/>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90" name="Google Shape;490;p10"/>
          <p:cNvSpPr/>
          <p:nvPr/>
        </p:nvSpPr>
        <p:spPr>
          <a:xfrm rot="-2426120">
            <a:off x="7110132" y="4877011"/>
            <a:ext cx="279910" cy="357971"/>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91" name="Google Shape;491;p10"/>
          <p:cNvSpPr/>
          <p:nvPr/>
        </p:nvSpPr>
        <p:spPr>
          <a:xfrm>
            <a:off x="7659648" y="4370196"/>
            <a:ext cx="377708" cy="426638"/>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92" name="Google Shape;492;p10"/>
          <p:cNvSpPr/>
          <p:nvPr/>
        </p:nvSpPr>
        <p:spPr>
          <a:xfrm>
            <a:off x="8797588" y="3078732"/>
            <a:ext cx="386048" cy="258065"/>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93" name="Google Shape;493;p10"/>
          <p:cNvSpPr/>
          <p:nvPr/>
        </p:nvSpPr>
        <p:spPr>
          <a:xfrm>
            <a:off x="7782420" y="4885132"/>
            <a:ext cx="174842" cy="187322"/>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94" name="Google Shape;494;p10"/>
          <p:cNvSpPr/>
          <p:nvPr/>
        </p:nvSpPr>
        <p:spPr>
          <a:xfrm>
            <a:off x="346877" y="608615"/>
            <a:ext cx="210213" cy="458889"/>
          </a:xfrm>
          <a:custGeom>
            <a:rect b="b" l="l" r="r" t="t"/>
            <a:pathLst>
              <a:path extrusionOk="0" h="16178" w="7411">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95" name="Google Shape;495;p10"/>
          <p:cNvSpPr/>
          <p:nvPr/>
        </p:nvSpPr>
        <p:spPr>
          <a:xfrm>
            <a:off x="645010" y="355961"/>
            <a:ext cx="414157" cy="507762"/>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96" name="Google Shape;496;p10"/>
          <p:cNvSpPr/>
          <p:nvPr/>
        </p:nvSpPr>
        <p:spPr>
          <a:xfrm>
            <a:off x="8318810" y="-29822"/>
            <a:ext cx="456818" cy="425588"/>
          </a:xfrm>
          <a:custGeom>
            <a:rect b="b" l="l" r="r" t="t"/>
            <a:pathLst>
              <a:path extrusionOk="0" h="15004" w="16105">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97" name="Google Shape;497;p10"/>
          <p:cNvSpPr/>
          <p:nvPr/>
        </p:nvSpPr>
        <p:spPr>
          <a:xfrm>
            <a:off x="-8" y="1013366"/>
            <a:ext cx="372518" cy="384998"/>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98" name="Google Shape;498;p10"/>
          <p:cNvSpPr/>
          <p:nvPr/>
        </p:nvSpPr>
        <p:spPr>
          <a:xfrm>
            <a:off x="8699356" y="179112"/>
            <a:ext cx="521292" cy="538992"/>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99" name="Google Shape;499;p10"/>
          <p:cNvSpPr/>
          <p:nvPr/>
        </p:nvSpPr>
        <p:spPr>
          <a:xfrm>
            <a:off x="700454" y="4557600"/>
            <a:ext cx="504670" cy="400627"/>
          </a:xfrm>
          <a:custGeom>
            <a:rect b="b" l="l" r="r" t="t"/>
            <a:pathLst>
              <a:path extrusionOk="0" h="14124" w="17792">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500" name="Google Shape;500;p10"/>
          <p:cNvSpPr/>
          <p:nvPr/>
        </p:nvSpPr>
        <p:spPr>
          <a:xfrm>
            <a:off x="258967" y="-86251"/>
            <a:ext cx="470320" cy="442210"/>
          </a:xfrm>
          <a:custGeom>
            <a:rect b="b" l="l" r="r" t="t"/>
            <a:pathLst>
              <a:path extrusionOk="0" h="15590" w="16581">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501" name="Google Shape;501;p10"/>
          <p:cNvSpPr/>
          <p:nvPr/>
        </p:nvSpPr>
        <p:spPr>
          <a:xfrm>
            <a:off x="-35016" y="4075593"/>
            <a:ext cx="339602" cy="400617"/>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502" name="Google Shape;502;p10"/>
          <p:cNvSpPr/>
          <p:nvPr/>
        </p:nvSpPr>
        <p:spPr>
          <a:xfrm>
            <a:off x="721258" y="4998019"/>
            <a:ext cx="463059" cy="177962"/>
          </a:xfrm>
          <a:custGeom>
            <a:rect b="b" l="l" r="r" t="t"/>
            <a:pathLst>
              <a:path extrusionOk="0" h="6274" w="16325">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503" name="Google Shape;503;p10"/>
          <p:cNvSpPr/>
          <p:nvPr/>
        </p:nvSpPr>
        <p:spPr>
          <a:xfrm>
            <a:off x="-243128" y="54210"/>
            <a:ext cx="589992" cy="414129"/>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504" name="Google Shape;504;p10"/>
          <p:cNvSpPr/>
          <p:nvPr/>
        </p:nvSpPr>
        <p:spPr>
          <a:xfrm>
            <a:off x="7842052" y="-100873"/>
            <a:ext cx="388118" cy="408938"/>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505" name="Google Shape;505;p10"/>
          <p:cNvSpPr/>
          <p:nvPr/>
        </p:nvSpPr>
        <p:spPr>
          <a:xfrm>
            <a:off x="-38626" y="579046"/>
            <a:ext cx="297606" cy="211234"/>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506" name="Google Shape;506;p10"/>
          <p:cNvSpPr/>
          <p:nvPr/>
        </p:nvSpPr>
        <p:spPr>
          <a:xfrm>
            <a:off x="1403775" y="11500"/>
            <a:ext cx="288245" cy="184202"/>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507" name="Google Shape;507;p10"/>
          <p:cNvSpPr/>
          <p:nvPr/>
        </p:nvSpPr>
        <p:spPr>
          <a:xfrm>
            <a:off x="955990" y="-57166"/>
            <a:ext cx="323616" cy="321546"/>
          </a:xfrm>
          <a:custGeom>
            <a:rect b="b" l="l" r="r" t="t"/>
            <a:pathLst>
              <a:path extrusionOk="0" h="11336" w="11409">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508" name="Google Shape;508;p10"/>
          <p:cNvSpPr/>
          <p:nvPr/>
        </p:nvSpPr>
        <p:spPr>
          <a:xfrm>
            <a:off x="1333294" y="4678454"/>
            <a:ext cx="306966" cy="385027"/>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509" name="Google Shape;509;p10"/>
          <p:cNvSpPr/>
          <p:nvPr/>
        </p:nvSpPr>
        <p:spPr>
          <a:xfrm>
            <a:off x="91624" y="4552927"/>
            <a:ext cx="416228" cy="409988"/>
          </a:xfrm>
          <a:custGeom>
            <a:rect b="b" l="l" r="r" t="t"/>
            <a:pathLst>
              <a:path extrusionOk="0" h="14454" w="14674">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510" name="Google Shape;510;p10"/>
          <p:cNvSpPr/>
          <p:nvPr/>
        </p:nvSpPr>
        <p:spPr>
          <a:xfrm>
            <a:off x="1525678" y="4911343"/>
            <a:ext cx="391238" cy="289295"/>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511" name="Google Shape;511;p10"/>
          <p:cNvSpPr/>
          <p:nvPr/>
        </p:nvSpPr>
        <p:spPr>
          <a:xfrm>
            <a:off x="2704" y="4900231"/>
            <a:ext cx="180033" cy="373539"/>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512" name="Google Shape;512;p10"/>
          <p:cNvSpPr/>
          <p:nvPr/>
        </p:nvSpPr>
        <p:spPr>
          <a:xfrm rot="1920548">
            <a:off x="8225551" y="625274"/>
            <a:ext cx="501522" cy="425557"/>
          </a:xfrm>
          <a:custGeom>
            <a:rect b="b" l="l" r="r" t="t"/>
            <a:pathLst>
              <a:path extrusionOk="0" h="15004" w="17681">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513" name="Google Shape;513;p10"/>
          <p:cNvSpPr/>
          <p:nvPr/>
        </p:nvSpPr>
        <p:spPr>
          <a:xfrm>
            <a:off x="346867" y="4064142"/>
            <a:ext cx="479681" cy="339217"/>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514" name="Google Shape;514;p10"/>
          <p:cNvSpPr/>
          <p:nvPr/>
        </p:nvSpPr>
        <p:spPr>
          <a:xfrm rot="-5400000">
            <a:off x="7996280" y="316930"/>
            <a:ext cx="279906" cy="357966"/>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515" name="Google Shape;515;p10"/>
          <p:cNvSpPr/>
          <p:nvPr/>
        </p:nvSpPr>
        <p:spPr>
          <a:xfrm>
            <a:off x="8801760" y="790271"/>
            <a:ext cx="377708" cy="426638"/>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516" name="Google Shape;516;p10"/>
          <p:cNvSpPr/>
          <p:nvPr/>
        </p:nvSpPr>
        <p:spPr>
          <a:xfrm>
            <a:off x="258963" y="4957957"/>
            <a:ext cx="386048" cy="258065"/>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517" name="Google Shape;517;p10"/>
          <p:cNvSpPr/>
          <p:nvPr/>
        </p:nvSpPr>
        <p:spPr>
          <a:xfrm>
            <a:off x="8699345" y="1151407"/>
            <a:ext cx="174842" cy="187322"/>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518" name="Google Shape;518;p10"/>
          <p:cNvSpPr txBox="1"/>
          <p:nvPr>
            <p:ph idx="12" type="sldNum"/>
          </p:nvPr>
        </p:nvSpPr>
        <p:spPr>
          <a:xfrm>
            <a:off x="4297650" y="4853299"/>
            <a:ext cx="548700" cy="290100"/>
          </a:xfrm>
          <a:prstGeom prst="rect">
            <a:avLst/>
          </a:prstGeom>
        </p:spPr>
        <p:txBody>
          <a:bodyPr anchorCtr="0" anchor="ctr" bIns="91425" lIns="91425" spcFirstLastPara="1" rIns="91425" wrap="square" tIns="91425">
            <a:noAutofit/>
          </a:bodyPr>
          <a:lstStyle>
            <a:lvl1pPr lvl="0" rtl="0" algn="ctr">
              <a:buNone/>
              <a:defRPr/>
            </a:lvl1pPr>
            <a:lvl2pPr lvl="1" rtl="0" algn="ctr">
              <a:buNone/>
              <a:defRPr/>
            </a:lvl2pPr>
            <a:lvl3pPr lvl="2" rtl="0" algn="ctr">
              <a:buNone/>
              <a:defRPr/>
            </a:lvl3pPr>
            <a:lvl4pPr lvl="3" rtl="0" algn="ctr">
              <a:buNone/>
              <a:defRPr/>
            </a:lvl4pPr>
            <a:lvl5pPr lvl="4" rtl="0" algn="ctr">
              <a:buNone/>
              <a:defRPr/>
            </a:lvl5pPr>
            <a:lvl6pPr lvl="5" rtl="0" algn="ctr">
              <a:buNone/>
              <a:defRPr/>
            </a:lvl6pPr>
            <a:lvl7pPr lvl="6" rtl="0" algn="ctr">
              <a:buNone/>
              <a:defRPr/>
            </a:lvl7pPr>
            <a:lvl8pPr lvl="7" rtl="0" algn="ctr">
              <a:buNone/>
              <a:defRPr/>
            </a:lvl8pPr>
            <a:lvl9pPr lvl="8" rtl="0" algn="ctr">
              <a:buNone/>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letely blank">
  <p:cSld name="BLANK_1">
    <p:spTree>
      <p:nvGrpSpPr>
        <p:cNvPr id="519" name="Shape 519"/>
        <p:cNvGrpSpPr/>
        <p:nvPr/>
      </p:nvGrpSpPr>
      <p:grpSpPr>
        <a:xfrm>
          <a:off x="0" y="0"/>
          <a:ext cx="0" cy="0"/>
          <a:chOff x="0" y="0"/>
          <a:chExt cx="0" cy="0"/>
        </a:xfrm>
      </p:grpSpPr>
      <p:sp>
        <p:nvSpPr>
          <p:cNvPr id="520" name="Google Shape;520;p11"/>
          <p:cNvSpPr txBox="1"/>
          <p:nvPr>
            <p:ph idx="12" type="sldNum"/>
          </p:nvPr>
        </p:nvSpPr>
        <p:spPr>
          <a:xfrm>
            <a:off x="4297650" y="4853299"/>
            <a:ext cx="548700" cy="290100"/>
          </a:xfrm>
          <a:prstGeom prst="rect">
            <a:avLst/>
          </a:prstGeom>
        </p:spPr>
        <p:txBody>
          <a:bodyPr anchorCtr="0" anchor="ctr" bIns="91425" lIns="91425" spcFirstLastPara="1" rIns="91425" wrap="square" tIns="91425">
            <a:noAutofit/>
          </a:bodyPr>
          <a:lstStyle>
            <a:lvl1pPr lvl="0" rtl="0" algn="ctr">
              <a:buNone/>
              <a:defRPr/>
            </a:lvl1pPr>
            <a:lvl2pPr lvl="1" rtl="0" algn="ctr">
              <a:buNone/>
              <a:defRPr/>
            </a:lvl2pPr>
            <a:lvl3pPr lvl="2" rtl="0" algn="ctr">
              <a:buNone/>
              <a:defRPr/>
            </a:lvl3pPr>
            <a:lvl4pPr lvl="3" rtl="0" algn="ctr">
              <a:buNone/>
              <a:defRPr/>
            </a:lvl4pPr>
            <a:lvl5pPr lvl="4" rtl="0" algn="ctr">
              <a:buNone/>
              <a:defRPr/>
            </a:lvl5pPr>
            <a:lvl6pPr lvl="5" rtl="0" algn="ctr">
              <a:buNone/>
              <a:defRPr/>
            </a:lvl6pPr>
            <a:lvl7pPr lvl="6" rtl="0" algn="ctr">
              <a:buNone/>
              <a:defRPr/>
            </a:lvl7pPr>
            <a:lvl8pPr lvl="7" rtl="0" algn="ctr">
              <a:buNone/>
              <a:defRPr/>
            </a:lvl8pPr>
            <a:lvl9pPr lvl="8" rtl="0" algn="ctr">
              <a:buNone/>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2">
  <p:cSld name="TITLE_2">
    <p:spTree>
      <p:nvGrpSpPr>
        <p:cNvPr id="521" name="Shape 521"/>
        <p:cNvGrpSpPr/>
        <p:nvPr/>
      </p:nvGrpSpPr>
      <p:grpSpPr>
        <a:xfrm>
          <a:off x="0" y="0"/>
          <a:ext cx="0" cy="0"/>
          <a:chOff x="0" y="0"/>
          <a:chExt cx="0" cy="0"/>
        </a:xfrm>
      </p:grpSpPr>
      <p:sp>
        <p:nvSpPr>
          <p:cNvPr id="522" name="Google Shape;522;p1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5200"/>
              <a:buFont typeface="Viga"/>
              <a:buNone/>
              <a:defRPr sz="5200">
                <a:latin typeface="Viga"/>
                <a:ea typeface="Viga"/>
                <a:cs typeface="Viga"/>
                <a:sym typeface="Viga"/>
              </a:defRPr>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523" name="Google Shape;523;p1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rtl="0" algn="ctr">
              <a:lnSpc>
                <a:spcPct val="100000"/>
              </a:lnSpc>
              <a:spcBef>
                <a:spcPts val="600"/>
              </a:spcBef>
              <a:spcAft>
                <a:spcPts val="0"/>
              </a:spcAft>
              <a:buSzPts val="2800"/>
              <a:buFont typeface="Ubuntu"/>
              <a:buNone/>
              <a:defRPr sz="2800">
                <a:latin typeface="Ubuntu"/>
                <a:ea typeface="Ubuntu"/>
                <a:cs typeface="Ubuntu"/>
                <a:sym typeface="Ubuntu"/>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524" name="Google Shape;524;p12"/>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solidFill>
          <a:schemeClr val="lt1"/>
        </a:solidFill>
      </p:bgPr>
    </p:bg>
    <p:spTree>
      <p:nvGrpSpPr>
        <p:cNvPr id="5" name="Shape 5"/>
        <p:cNvGrpSpPr/>
        <p:nvPr/>
      </p:nvGrpSpPr>
      <p:grpSpPr>
        <a:xfrm>
          <a:off x="0" y="0"/>
          <a:ext cx="0" cy="0"/>
          <a:chOff x="0" y="0"/>
          <a:chExt cx="0" cy="0"/>
        </a:xfrm>
      </p:grpSpPr>
      <p:grpSp>
        <p:nvGrpSpPr>
          <p:cNvPr id="6" name="Google Shape;6;p1"/>
          <p:cNvGrpSpPr/>
          <p:nvPr/>
        </p:nvGrpSpPr>
        <p:grpSpPr>
          <a:xfrm>
            <a:off x="-6" y="-23"/>
            <a:ext cx="9143797" cy="5143378"/>
            <a:chOff x="239950" y="872550"/>
            <a:chExt cx="7042900" cy="3961625"/>
          </a:xfrm>
        </p:grpSpPr>
        <p:sp>
          <p:nvSpPr>
            <p:cNvPr id="7" name="Google Shape;7;p1"/>
            <p:cNvSpPr/>
            <p:nvPr/>
          </p:nvSpPr>
          <p:spPr>
            <a:xfrm>
              <a:off x="239950" y="872550"/>
              <a:ext cx="7042900" cy="3961625"/>
            </a:xfrm>
            <a:custGeom>
              <a:rect b="b" l="l" r="r" t="t"/>
              <a:pathLst>
                <a:path extrusionOk="0" fill="none" h="158465" w="281716">
                  <a:moveTo>
                    <a:pt x="0" y="0"/>
                  </a:moveTo>
                  <a:lnTo>
                    <a:pt x="281715" y="0"/>
                  </a:lnTo>
                  <a:lnTo>
                    <a:pt x="281715" y="158464"/>
                  </a:lnTo>
                  <a:lnTo>
                    <a:pt x="0" y="158464"/>
                  </a:lnTo>
                  <a:lnTo>
                    <a:pt x="0" y="0"/>
                  </a:lnTo>
                  <a:close/>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 name="Google Shape;8;p1"/>
            <p:cNvSpPr/>
            <p:nvPr/>
          </p:nvSpPr>
          <p:spPr>
            <a:xfrm>
              <a:off x="239950" y="476170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 name="Google Shape;9;p1"/>
            <p:cNvSpPr/>
            <p:nvPr/>
          </p:nvSpPr>
          <p:spPr>
            <a:xfrm>
              <a:off x="239950" y="46901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 name="Google Shape;10;p1"/>
            <p:cNvSpPr/>
            <p:nvPr/>
          </p:nvSpPr>
          <p:spPr>
            <a:xfrm>
              <a:off x="239950" y="461772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1"/>
            <p:cNvSpPr/>
            <p:nvPr/>
          </p:nvSpPr>
          <p:spPr>
            <a:xfrm>
              <a:off x="239950" y="454620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1"/>
            <p:cNvSpPr/>
            <p:nvPr/>
          </p:nvSpPr>
          <p:spPr>
            <a:xfrm>
              <a:off x="239950" y="447375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1"/>
            <p:cNvSpPr/>
            <p:nvPr/>
          </p:nvSpPr>
          <p:spPr>
            <a:xfrm>
              <a:off x="239950" y="44022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 name="Google Shape;14;p1"/>
            <p:cNvSpPr/>
            <p:nvPr/>
          </p:nvSpPr>
          <p:spPr>
            <a:xfrm>
              <a:off x="239950" y="432977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 name="Google Shape;15;p1"/>
            <p:cNvSpPr/>
            <p:nvPr/>
          </p:nvSpPr>
          <p:spPr>
            <a:xfrm>
              <a:off x="239950" y="425825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 name="Google Shape;16;p1"/>
            <p:cNvSpPr/>
            <p:nvPr/>
          </p:nvSpPr>
          <p:spPr>
            <a:xfrm>
              <a:off x="239950" y="418580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1"/>
            <p:cNvSpPr/>
            <p:nvPr/>
          </p:nvSpPr>
          <p:spPr>
            <a:xfrm>
              <a:off x="239950" y="41142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 name="Google Shape;18;p1"/>
            <p:cNvSpPr/>
            <p:nvPr/>
          </p:nvSpPr>
          <p:spPr>
            <a:xfrm>
              <a:off x="239950" y="404182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 name="Google Shape;19;p1"/>
            <p:cNvSpPr/>
            <p:nvPr/>
          </p:nvSpPr>
          <p:spPr>
            <a:xfrm>
              <a:off x="239950" y="396937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1"/>
            <p:cNvSpPr/>
            <p:nvPr/>
          </p:nvSpPr>
          <p:spPr>
            <a:xfrm>
              <a:off x="239950" y="389785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1"/>
            <p:cNvSpPr/>
            <p:nvPr/>
          </p:nvSpPr>
          <p:spPr>
            <a:xfrm>
              <a:off x="239950" y="382540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1"/>
            <p:cNvSpPr/>
            <p:nvPr/>
          </p:nvSpPr>
          <p:spPr>
            <a:xfrm>
              <a:off x="239950" y="375387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 name="Google Shape;23;p1"/>
            <p:cNvSpPr/>
            <p:nvPr/>
          </p:nvSpPr>
          <p:spPr>
            <a:xfrm>
              <a:off x="239950" y="368142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 name="Google Shape;24;p1"/>
            <p:cNvSpPr/>
            <p:nvPr/>
          </p:nvSpPr>
          <p:spPr>
            <a:xfrm>
              <a:off x="239950" y="360990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1"/>
            <p:cNvSpPr/>
            <p:nvPr/>
          </p:nvSpPr>
          <p:spPr>
            <a:xfrm>
              <a:off x="239950" y="353745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p1"/>
            <p:cNvSpPr/>
            <p:nvPr/>
          </p:nvSpPr>
          <p:spPr>
            <a:xfrm>
              <a:off x="239950" y="346592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1"/>
            <p:cNvSpPr/>
            <p:nvPr/>
          </p:nvSpPr>
          <p:spPr>
            <a:xfrm>
              <a:off x="239950" y="339347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p1"/>
            <p:cNvSpPr/>
            <p:nvPr/>
          </p:nvSpPr>
          <p:spPr>
            <a:xfrm>
              <a:off x="239950" y="332195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 name="Google Shape;29;p1"/>
            <p:cNvSpPr/>
            <p:nvPr/>
          </p:nvSpPr>
          <p:spPr>
            <a:xfrm>
              <a:off x="239950" y="324950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 name="Google Shape;30;p1"/>
            <p:cNvSpPr/>
            <p:nvPr/>
          </p:nvSpPr>
          <p:spPr>
            <a:xfrm>
              <a:off x="239950" y="317705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 name="Google Shape;31;p1"/>
            <p:cNvSpPr/>
            <p:nvPr/>
          </p:nvSpPr>
          <p:spPr>
            <a:xfrm>
              <a:off x="239950" y="310552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p1"/>
            <p:cNvSpPr/>
            <p:nvPr/>
          </p:nvSpPr>
          <p:spPr>
            <a:xfrm>
              <a:off x="239950" y="3033100"/>
              <a:ext cx="7042900" cy="0"/>
            </a:xfrm>
            <a:custGeom>
              <a:rect b="b" l="l" r="r" t="t"/>
              <a:pathLst>
                <a:path extrusionOk="0" fill="none" h="0"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1"/>
            <p:cNvSpPr/>
            <p:nvPr/>
          </p:nvSpPr>
          <p:spPr>
            <a:xfrm>
              <a:off x="239950" y="296155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1"/>
            <p:cNvSpPr/>
            <p:nvPr/>
          </p:nvSpPr>
          <p:spPr>
            <a:xfrm>
              <a:off x="239950" y="28891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1"/>
            <p:cNvSpPr/>
            <p:nvPr/>
          </p:nvSpPr>
          <p:spPr>
            <a:xfrm>
              <a:off x="239950" y="281757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 name="Google Shape;36;p1"/>
            <p:cNvSpPr/>
            <p:nvPr/>
          </p:nvSpPr>
          <p:spPr>
            <a:xfrm>
              <a:off x="239950" y="274515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1"/>
            <p:cNvSpPr/>
            <p:nvPr/>
          </p:nvSpPr>
          <p:spPr>
            <a:xfrm>
              <a:off x="239950" y="267360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 name="Google Shape;38;p1"/>
            <p:cNvSpPr/>
            <p:nvPr/>
          </p:nvSpPr>
          <p:spPr>
            <a:xfrm>
              <a:off x="239950" y="26011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 name="Google Shape;39;p1"/>
            <p:cNvSpPr/>
            <p:nvPr/>
          </p:nvSpPr>
          <p:spPr>
            <a:xfrm>
              <a:off x="239950" y="252962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 name="Google Shape;40;p1"/>
            <p:cNvSpPr/>
            <p:nvPr/>
          </p:nvSpPr>
          <p:spPr>
            <a:xfrm>
              <a:off x="239950" y="245720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 name="Google Shape;41;p1"/>
            <p:cNvSpPr/>
            <p:nvPr/>
          </p:nvSpPr>
          <p:spPr>
            <a:xfrm>
              <a:off x="239950" y="238475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 name="Google Shape;42;p1"/>
            <p:cNvSpPr/>
            <p:nvPr/>
          </p:nvSpPr>
          <p:spPr>
            <a:xfrm>
              <a:off x="239950" y="23132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 name="Google Shape;43;p1"/>
            <p:cNvSpPr/>
            <p:nvPr/>
          </p:nvSpPr>
          <p:spPr>
            <a:xfrm>
              <a:off x="239950" y="22407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 name="Google Shape;44;p1"/>
            <p:cNvSpPr/>
            <p:nvPr/>
          </p:nvSpPr>
          <p:spPr>
            <a:xfrm>
              <a:off x="239950" y="216925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 name="Google Shape;45;p1"/>
            <p:cNvSpPr/>
            <p:nvPr/>
          </p:nvSpPr>
          <p:spPr>
            <a:xfrm>
              <a:off x="239950" y="209680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 name="Google Shape;46;p1"/>
            <p:cNvSpPr/>
            <p:nvPr/>
          </p:nvSpPr>
          <p:spPr>
            <a:xfrm>
              <a:off x="239950" y="20252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 name="Google Shape;47;p1"/>
            <p:cNvSpPr/>
            <p:nvPr/>
          </p:nvSpPr>
          <p:spPr>
            <a:xfrm>
              <a:off x="239950" y="19528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 name="Google Shape;48;p1"/>
            <p:cNvSpPr/>
            <p:nvPr/>
          </p:nvSpPr>
          <p:spPr>
            <a:xfrm>
              <a:off x="239950" y="188130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 name="Google Shape;49;p1"/>
            <p:cNvSpPr/>
            <p:nvPr/>
          </p:nvSpPr>
          <p:spPr>
            <a:xfrm>
              <a:off x="239950" y="180885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 name="Google Shape;50;p1"/>
            <p:cNvSpPr/>
            <p:nvPr/>
          </p:nvSpPr>
          <p:spPr>
            <a:xfrm>
              <a:off x="239950" y="17373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 name="Google Shape;51;p1"/>
            <p:cNvSpPr/>
            <p:nvPr/>
          </p:nvSpPr>
          <p:spPr>
            <a:xfrm>
              <a:off x="239950" y="16648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p1"/>
            <p:cNvSpPr/>
            <p:nvPr/>
          </p:nvSpPr>
          <p:spPr>
            <a:xfrm>
              <a:off x="239950" y="15924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 name="Google Shape;53;p1"/>
            <p:cNvSpPr/>
            <p:nvPr/>
          </p:nvSpPr>
          <p:spPr>
            <a:xfrm>
              <a:off x="239950" y="152090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 name="Google Shape;54;p1"/>
            <p:cNvSpPr/>
            <p:nvPr/>
          </p:nvSpPr>
          <p:spPr>
            <a:xfrm>
              <a:off x="239950" y="144845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p1"/>
            <p:cNvSpPr/>
            <p:nvPr/>
          </p:nvSpPr>
          <p:spPr>
            <a:xfrm>
              <a:off x="239950" y="13769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1"/>
            <p:cNvSpPr/>
            <p:nvPr/>
          </p:nvSpPr>
          <p:spPr>
            <a:xfrm>
              <a:off x="239950" y="13044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1"/>
            <p:cNvSpPr/>
            <p:nvPr/>
          </p:nvSpPr>
          <p:spPr>
            <a:xfrm>
              <a:off x="239950" y="123295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1"/>
            <p:cNvSpPr/>
            <p:nvPr/>
          </p:nvSpPr>
          <p:spPr>
            <a:xfrm>
              <a:off x="239950" y="116050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1"/>
            <p:cNvSpPr/>
            <p:nvPr/>
          </p:nvSpPr>
          <p:spPr>
            <a:xfrm>
              <a:off x="239950" y="10889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 name="Google Shape;60;p1"/>
            <p:cNvSpPr/>
            <p:nvPr/>
          </p:nvSpPr>
          <p:spPr>
            <a:xfrm>
              <a:off x="239950" y="10165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 name="Google Shape;61;p1"/>
            <p:cNvSpPr/>
            <p:nvPr/>
          </p:nvSpPr>
          <p:spPr>
            <a:xfrm>
              <a:off x="239950" y="94500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p1"/>
            <p:cNvSpPr/>
            <p:nvPr/>
          </p:nvSpPr>
          <p:spPr>
            <a:xfrm>
              <a:off x="72103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 name="Google Shape;63;p1"/>
            <p:cNvSpPr/>
            <p:nvPr/>
          </p:nvSpPr>
          <p:spPr>
            <a:xfrm>
              <a:off x="71379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 name="Google Shape;64;p1"/>
            <p:cNvSpPr/>
            <p:nvPr/>
          </p:nvSpPr>
          <p:spPr>
            <a:xfrm>
              <a:off x="70645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 name="Google Shape;65;p1"/>
            <p:cNvSpPr/>
            <p:nvPr/>
          </p:nvSpPr>
          <p:spPr>
            <a:xfrm>
              <a:off x="69921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 name="Google Shape;66;p1"/>
            <p:cNvSpPr/>
            <p:nvPr/>
          </p:nvSpPr>
          <p:spPr>
            <a:xfrm>
              <a:off x="69196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 name="Google Shape;67;p1"/>
            <p:cNvSpPr/>
            <p:nvPr/>
          </p:nvSpPr>
          <p:spPr>
            <a:xfrm>
              <a:off x="68472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 name="Google Shape;68;p1"/>
            <p:cNvSpPr/>
            <p:nvPr/>
          </p:nvSpPr>
          <p:spPr>
            <a:xfrm>
              <a:off x="67747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1"/>
            <p:cNvSpPr/>
            <p:nvPr/>
          </p:nvSpPr>
          <p:spPr>
            <a:xfrm>
              <a:off x="67023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 name="Google Shape;70;p1"/>
            <p:cNvSpPr/>
            <p:nvPr/>
          </p:nvSpPr>
          <p:spPr>
            <a:xfrm>
              <a:off x="66289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 name="Google Shape;71;p1"/>
            <p:cNvSpPr/>
            <p:nvPr/>
          </p:nvSpPr>
          <p:spPr>
            <a:xfrm>
              <a:off x="65565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1"/>
            <p:cNvSpPr/>
            <p:nvPr/>
          </p:nvSpPr>
          <p:spPr>
            <a:xfrm>
              <a:off x="64840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1"/>
            <p:cNvSpPr/>
            <p:nvPr/>
          </p:nvSpPr>
          <p:spPr>
            <a:xfrm>
              <a:off x="64116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1"/>
            <p:cNvSpPr/>
            <p:nvPr/>
          </p:nvSpPr>
          <p:spPr>
            <a:xfrm>
              <a:off x="63391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1"/>
            <p:cNvSpPr/>
            <p:nvPr/>
          </p:nvSpPr>
          <p:spPr>
            <a:xfrm>
              <a:off x="62667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 name="Google Shape;76;p1"/>
            <p:cNvSpPr/>
            <p:nvPr/>
          </p:nvSpPr>
          <p:spPr>
            <a:xfrm>
              <a:off x="61933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 name="Google Shape;77;p1"/>
            <p:cNvSpPr/>
            <p:nvPr/>
          </p:nvSpPr>
          <p:spPr>
            <a:xfrm>
              <a:off x="61209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1"/>
            <p:cNvSpPr/>
            <p:nvPr/>
          </p:nvSpPr>
          <p:spPr>
            <a:xfrm>
              <a:off x="60484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1"/>
            <p:cNvSpPr/>
            <p:nvPr/>
          </p:nvSpPr>
          <p:spPr>
            <a:xfrm>
              <a:off x="59760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 name="Google Shape;80;p1"/>
            <p:cNvSpPr/>
            <p:nvPr/>
          </p:nvSpPr>
          <p:spPr>
            <a:xfrm>
              <a:off x="59036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 name="Google Shape;81;p1"/>
            <p:cNvSpPr/>
            <p:nvPr/>
          </p:nvSpPr>
          <p:spPr>
            <a:xfrm>
              <a:off x="58302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
            <p:cNvSpPr/>
            <p:nvPr/>
          </p:nvSpPr>
          <p:spPr>
            <a:xfrm>
              <a:off x="57577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1"/>
            <p:cNvSpPr/>
            <p:nvPr/>
          </p:nvSpPr>
          <p:spPr>
            <a:xfrm>
              <a:off x="56853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 name="Google Shape;84;p1"/>
            <p:cNvSpPr/>
            <p:nvPr/>
          </p:nvSpPr>
          <p:spPr>
            <a:xfrm>
              <a:off x="56129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 name="Google Shape;85;p1"/>
            <p:cNvSpPr/>
            <p:nvPr/>
          </p:nvSpPr>
          <p:spPr>
            <a:xfrm>
              <a:off x="55404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p1"/>
            <p:cNvSpPr/>
            <p:nvPr/>
          </p:nvSpPr>
          <p:spPr>
            <a:xfrm>
              <a:off x="54680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1"/>
            <p:cNvSpPr/>
            <p:nvPr/>
          </p:nvSpPr>
          <p:spPr>
            <a:xfrm>
              <a:off x="53946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1"/>
            <p:cNvSpPr/>
            <p:nvPr/>
          </p:nvSpPr>
          <p:spPr>
            <a:xfrm>
              <a:off x="53222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 name="Google Shape;89;p1"/>
            <p:cNvSpPr/>
            <p:nvPr/>
          </p:nvSpPr>
          <p:spPr>
            <a:xfrm>
              <a:off x="52497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 name="Google Shape;90;p1"/>
            <p:cNvSpPr/>
            <p:nvPr/>
          </p:nvSpPr>
          <p:spPr>
            <a:xfrm>
              <a:off x="51773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1"/>
            <p:cNvSpPr/>
            <p:nvPr/>
          </p:nvSpPr>
          <p:spPr>
            <a:xfrm>
              <a:off x="51048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p1"/>
            <p:cNvSpPr/>
            <p:nvPr/>
          </p:nvSpPr>
          <p:spPr>
            <a:xfrm>
              <a:off x="50324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 name="Google Shape;93;p1"/>
            <p:cNvSpPr/>
            <p:nvPr/>
          </p:nvSpPr>
          <p:spPr>
            <a:xfrm>
              <a:off x="49590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1"/>
            <p:cNvSpPr/>
            <p:nvPr/>
          </p:nvSpPr>
          <p:spPr>
            <a:xfrm>
              <a:off x="48866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 name="Google Shape;95;p1"/>
            <p:cNvSpPr/>
            <p:nvPr/>
          </p:nvSpPr>
          <p:spPr>
            <a:xfrm>
              <a:off x="48141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 name="Google Shape;96;p1"/>
            <p:cNvSpPr/>
            <p:nvPr/>
          </p:nvSpPr>
          <p:spPr>
            <a:xfrm>
              <a:off x="47417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1"/>
            <p:cNvSpPr/>
            <p:nvPr/>
          </p:nvSpPr>
          <p:spPr>
            <a:xfrm>
              <a:off x="46692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1"/>
            <p:cNvSpPr/>
            <p:nvPr/>
          </p:nvSpPr>
          <p:spPr>
            <a:xfrm>
              <a:off x="45968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1"/>
            <p:cNvSpPr/>
            <p:nvPr/>
          </p:nvSpPr>
          <p:spPr>
            <a:xfrm>
              <a:off x="45234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 name="Google Shape;100;p1"/>
            <p:cNvSpPr/>
            <p:nvPr/>
          </p:nvSpPr>
          <p:spPr>
            <a:xfrm>
              <a:off x="44510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 name="Google Shape;101;p1"/>
            <p:cNvSpPr/>
            <p:nvPr/>
          </p:nvSpPr>
          <p:spPr>
            <a:xfrm>
              <a:off x="43785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 name="Google Shape;102;p1"/>
            <p:cNvSpPr/>
            <p:nvPr/>
          </p:nvSpPr>
          <p:spPr>
            <a:xfrm>
              <a:off x="43061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 name="Google Shape;103;p1"/>
            <p:cNvSpPr/>
            <p:nvPr/>
          </p:nvSpPr>
          <p:spPr>
            <a:xfrm>
              <a:off x="42336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 name="Google Shape;104;p1"/>
            <p:cNvSpPr/>
            <p:nvPr/>
          </p:nvSpPr>
          <p:spPr>
            <a:xfrm>
              <a:off x="41603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p1"/>
            <p:cNvSpPr/>
            <p:nvPr/>
          </p:nvSpPr>
          <p:spPr>
            <a:xfrm>
              <a:off x="40878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1"/>
            <p:cNvSpPr/>
            <p:nvPr/>
          </p:nvSpPr>
          <p:spPr>
            <a:xfrm>
              <a:off x="40154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1"/>
            <p:cNvSpPr/>
            <p:nvPr/>
          </p:nvSpPr>
          <p:spPr>
            <a:xfrm>
              <a:off x="39429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p1"/>
            <p:cNvSpPr/>
            <p:nvPr/>
          </p:nvSpPr>
          <p:spPr>
            <a:xfrm>
              <a:off x="38705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1"/>
            <p:cNvSpPr/>
            <p:nvPr/>
          </p:nvSpPr>
          <p:spPr>
            <a:xfrm>
              <a:off x="37980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 name="Google Shape;110;p1"/>
            <p:cNvSpPr/>
            <p:nvPr/>
          </p:nvSpPr>
          <p:spPr>
            <a:xfrm>
              <a:off x="37247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p1"/>
            <p:cNvSpPr/>
            <p:nvPr/>
          </p:nvSpPr>
          <p:spPr>
            <a:xfrm>
              <a:off x="36522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1"/>
            <p:cNvSpPr/>
            <p:nvPr/>
          </p:nvSpPr>
          <p:spPr>
            <a:xfrm>
              <a:off x="35798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1"/>
            <p:cNvSpPr/>
            <p:nvPr/>
          </p:nvSpPr>
          <p:spPr>
            <a:xfrm>
              <a:off x="35073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1"/>
            <p:cNvSpPr/>
            <p:nvPr/>
          </p:nvSpPr>
          <p:spPr>
            <a:xfrm>
              <a:off x="34349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1"/>
            <p:cNvSpPr/>
            <p:nvPr/>
          </p:nvSpPr>
          <p:spPr>
            <a:xfrm>
              <a:off x="33624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1"/>
            <p:cNvSpPr/>
            <p:nvPr/>
          </p:nvSpPr>
          <p:spPr>
            <a:xfrm>
              <a:off x="32891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1"/>
            <p:cNvSpPr/>
            <p:nvPr/>
          </p:nvSpPr>
          <p:spPr>
            <a:xfrm>
              <a:off x="32166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1"/>
            <p:cNvSpPr/>
            <p:nvPr/>
          </p:nvSpPr>
          <p:spPr>
            <a:xfrm>
              <a:off x="31442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 name="Google Shape;119;p1"/>
            <p:cNvSpPr/>
            <p:nvPr/>
          </p:nvSpPr>
          <p:spPr>
            <a:xfrm>
              <a:off x="30717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1"/>
            <p:cNvSpPr/>
            <p:nvPr/>
          </p:nvSpPr>
          <p:spPr>
            <a:xfrm>
              <a:off x="29993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1"/>
            <p:cNvSpPr/>
            <p:nvPr/>
          </p:nvSpPr>
          <p:spPr>
            <a:xfrm>
              <a:off x="29259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p1"/>
            <p:cNvSpPr/>
            <p:nvPr/>
          </p:nvSpPr>
          <p:spPr>
            <a:xfrm>
              <a:off x="28535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1"/>
            <p:cNvSpPr/>
            <p:nvPr/>
          </p:nvSpPr>
          <p:spPr>
            <a:xfrm>
              <a:off x="27810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1"/>
            <p:cNvSpPr/>
            <p:nvPr/>
          </p:nvSpPr>
          <p:spPr>
            <a:xfrm>
              <a:off x="27086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 name="Google Shape;125;p1"/>
            <p:cNvSpPr/>
            <p:nvPr/>
          </p:nvSpPr>
          <p:spPr>
            <a:xfrm>
              <a:off x="26361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 name="Google Shape;126;p1"/>
            <p:cNvSpPr/>
            <p:nvPr/>
          </p:nvSpPr>
          <p:spPr>
            <a:xfrm>
              <a:off x="25637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 name="Google Shape;127;p1"/>
            <p:cNvSpPr/>
            <p:nvPr/>
          </p:nvSpPr>
          <p:spPr>
            <a:xfrm>
              <a:off x="24903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 name="Google Shape;128;p1"/>
            <p:cNvSpPr/>
            <p:nvPr/>
          </p:nvSpPr>
          <p:spPr>
            <a:xfrm>
              <a:off x="24179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 name="Google Shape;129;p1"/>
            <p:cNvSpPr/>
            <p:nvPr/>
          </p:nvSpPr>
          <p:spPr>
            <a:xfrm>
              <a:off x="23454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 name="Google Shape;130;p1"/>
            <p:cNvSpPr/>
            <p:nvPr/>
          </p:nvSpPr>
          <p:spPr>
            <a:xfrm>
              <a:off x="22730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 name="Google Shape;131;p1"/>
            <p:cNvSpPr/>
            <p:nvPr/>
          </p:nvSpPr>
          <p:spPr>
            <a:xfrm>
              <a:off x="22005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 name="Google Shape;132;p1"/>
            <p:cNvSpPr/>
            <p:nvPr/>
          </p:nvSpPr>
          <p:spPr>
            <a:xfrm>
              <a:off x="21281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 name="Google Shape;133;p1"/>
            <p:cNvSpPr/>
            <p:nvPr/>
          </p:nvSpPr>
          <p:spPr>
            <a:xfrm>
              <a:off x="20547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 name="Google Shape;134;p1"/>
            <p:cNvSpPr/>
            <p:nvPr/>
          </p:nvSpPr>
          <p:spPr>
            <a:xfrm>
              <a:off x="19823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 name="Google Shape;135;p1"/>
            <p:cNvSpPr/>
            <p:nvPr/>
          </p:nvSpPr>
          <p:spPr>
            <a:xfrm>
              <a:off x="19098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 name="Google Shape;136;p1"/>
            <p:cNvSpPr/>
            <p:nvPr/>
          </p:nvSpPr>
          <p:spPr>
            <a:xfrm>
              <a:off x="18374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 name="Google Shape;137;p1"/>
            <p:cNvSpPr/>
            <p:nvPr/>
          </p:nvSpPr>
          <p:spPr>
            <a:xfrm>
              <a:off x="17649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1"/>
            <p:cNvSpPr/>
            <p:nvPr/>
          </p:nvSpPr>
          <p:spPr>
            <a:xfrm>
              <a:off x="16925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1"/>
            <p:cNvSpPr/>
            <p:nvPr/>
          </p:nvSpPr>
          <p:spPr>
            <a:xfrm>
              <a:off x="16191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 name="Google Shape;140;p1"/>
            <p:cNvSpPr/>
            <p:nvPr/>
          </p:nvSpPr>
          <p:spPr>
            <a:xfrm>
              <a:off x="15467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 name="Google Shape;141;p1"/>
            <p:cNvSpPr/>
            <p:nvPr/>
          </p:nvSpPr>
          <p:spPr>
            <a:xfrm>
              <a:off x="14742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 name="Google Shape;142;p1"/>
            <p:cNvSpPr/>
            <p:nvPr/>
          </p:nvSpPr>
          <p:spPr>
            <a:xfrm>
              <a:off x="14018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 name="Google Shape;143;p1"/>
            <p:cNvSpPr/>
            <p:nvPr/>
          </p:nvSpPr>
          <p:spPr>
            <a:xfrm>
              <a:off x="13294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 name="Google Shape;144;p1"/>
            <p:cNvSpPr/>
            <p:nvPr/>
          </p:nvSpPr>
          <p:spPr>
            <a:xfrm>
              <a:off x="12560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1"/>
            <p:cNvSpPr/>
            <p:nvPr/>
          </p:nvSpPr>
          <p:spPr>
            <a:xfrm>
              <a:off x="11835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 name="Google Shape;146;p1"/>
            <p:cNvSpPr/>
            <p:nvPr/>
          </p:nvSpPr>
          <p:spPr>
            <a:xfrm>
              <a:off x="11111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 name="Google Shape;147;p1"/>
            <p:cNvSpPr/>
            <p:nvPr/>
          </p:nvSpPr>
          <p:spPr>
            <a:xfrm>
              <a:off x="10387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 name="Google Shape;148;p1"/>
            <p:cNvSpPr/>
            <p:nvPr/>
          </p:nvSpPr>
          <p:spPr>
            <a:xfrm>
              <a:off x="9662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1"/>
            <p:cNvSpPr/>
            <p:nvPr/>
          </p:nvSpPr>
          <p:spPr>
            <a:xfrm>
              <a:off x="8938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 name="Google Shape;150;p1"/>
            <p:cNvSpPr/>
            <p:nvPr/>
          </p:nvSpPr>
          <p:spPr>
            <a:xfrm>
              <a:off x="8204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1"/>
            <p:cNvSpPr/>
            <p:nvPr/>
          </p:nvSpPr>
          <p:spPr>
            <a:xfrm>
              <a:off x="7479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1"/>
            <p:cNvSpPr/>
            <p:nvPr/>
          </p:nvSpPr>
          <p:spPr>
            <a:xfrm>
              <a:off x="6755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p1"/>
            <p:cNvSpPr/>
            <p:nvPr/>
          </p:nvSpPr>
          <p:spPr>
            <a:xfrm>
              <a:off x="6031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 name="Google Shape;154;p1"/>
            <p:cNvSpPr/>
            <p:nvPr/>
          </p:nvSpPr>
          <p:spPr>
            <a:xfrm>
              <a:off x="5306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 name="Google Shape;155;p1"/>
            <p:cNvSpPr/>
            <p:nvPr/>
          </p:nvSpPr>
          <p:spPr>
            <a:xfrm>
              <a:off x="4582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 name="Google Shape;156;p1"/>
            <p:cNvSpPr/>
            <p:nvPr/>
          </p:nvSpPr>
          <p:spPr>
            <a:xfrm>
              <a:off x="3848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1"/>
            <p:cNvSpPr/>
            <p:nvPr/>
          </p:nvSpPr>
          <p:spPr>
            <a:xfrm>
              <a:off x="3124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58" name="Google Shape;158;p1"/>
          <p:cNvSpPr txBox="1"/>
          <p:nvPr>
            <p:ph type="title"/>
          </p:nvPr>
        </p:nvSpPr>
        <p:spPr>
          <a:xfrm>
            <a:off x="747925" y="225025"/>
            <a:ext cx="6791700" cy="857400"/>
          </a:xfrm>
          <a:prstGeom prst="rect">
            <a:avLst/>
          </a:prstGeom>
          <a:noFill/>
          <a:ln>
            <a:noFill/>
          </a:ln>
        </p:spPr>
        <p:txBody>
          <a:bodyPr anchorCtr="0" anchor="b" bIns="91425" lIns="91425" spcFirstLastPara="1" rIns="91425" wrap="square" tIns="91425">
            <a:noAutofit/>
          </a:bodyPr>
          <a:lstStyle>
            <a:lvl1pPr lvl="0">
              <a:spcBef>
                <a:spcPts val="0"/>
              </a:spcBef>
              <a:spcAft>
                <a:spcPts val="0"/>
              </a:spcAft>
              <a:buClr>
                <a:schemeClr val="accent1"/>
              </a:buClr>
              <a:buSzPts val="1800"/>
              <a:buFont typeface="Sniglet"/>
              <a:buNone/>
              <a:defRPr sz="1800">
                <a:solidFill>
                  <a:schemeClr val="accent1"/>
                </a:solidFill>
                <a:latin typeface="Sniglet"/>
                <a:ea typeface="Sniglet"/>
                <a:cs typeface="Sniglet"/>
                <a:sym typeface="Sniglet"/>
              </a:defRPr>
            </a:lvl1pPr>
            <a:lvl2pPr lvl="1">
              <a:spcBef>
                <a:spcPts val="0"/>
              </a:spcBef>
              <a:spcAft>
                <a:spcPts val="0"/>
              </a:spcAft>
              <a:buClr>
                <a:schemeClr val="accent1"/>
              </a:buClr>
              <a:buSzPts val="1800"/>
              <a:buFont typeface="Sniglet"/>
              <a:buNone/>
              <a:defRPr sz="1800">
                <a:solidFill>
                  <a:schemeClr val="accent1"/>
                </a:solidFill>
                <a:latin typeface="Sniglet"/>
                <a:ea typeface="Sniglet"/>
                <a:cs typeface="Sniglet"/>
                <a:sym typeface="Sniglet"/>
              </a:defRPr>
            </a:lvl2pPr>
            <a:lvl3pPr lvl="2">
              <a:spcBef>
                <a:spcPts val="0"/>
              </a:spcBef>
              <a:spcAft>
                <a:spcPts val="0"/>
              </a:spcAft>
              <a:buClr>
                <a:schemeClr val="accent1"/>
              </a:buClr>
              <a:buSzPts val="1800"/>
              <a:buFont typeface="Sniglet"/>
              <a:buNone/>
              <a:defRPr sz="1800">
                <a:solidFill>
                  <a:schemeClr val="accent1"/>
                </a:solidFill>
                <a:latin typeface="Sniglet"/>
                <a:ea typeface="Sniglet"/>
                <a:cs typeface="Sniglet"/>
                <a:sym typeface="Sniglet"/>
              </a:defRPr>
            </a:lvl3pPr>
            <a:lvl4pPr lvl="3">
              <a:spcBef>
                <a:spcPts val="0"/>
              </a:spcBef>
              <a:spcAft>
                <a:spcPts val="0"/>
              </a:spcAft>
              <a:buClr>
                <a:schemeClr val="accent1"/>
              </a:buClr>
              <a:buSzPts val="1800"/>
              <a:buFont typeface="Sniglet"/>
              <a:buNone/>
              <a:defRPr sz="1800">
                <a:solidFill>
                  <a:schemeClr val="accent1"/>
                </a:solidFill>
                <a:latin typeface="Sniglet"/>
                <a:ea typeface="Sniglet"/>
                <a:cs typeface="Sniglet"/>
                <a:sym typeface="Sniglet"/>
              </a:defRPr>
            </a:lvl4pPr>
            <a:lvl5pPr lvl="4">
              <a:spcBef>
                <a:spcPts val="0"/>
              </a:spcBef>
              <a:spcAft>
                <a:spcPts val="0"/>
              </a:spcAft>
              <a:buClr>
                <a:schemeClr val="accent1"/>
              </a:buClr>
              <a:buSzPts val="1800"/>
              <a:buFont typeface="Sniglet"/>
              <a:buNone/>
              <a:defRPr sz="1800">
                <a:solidFill>
                  <a:schemeClr val="accent1"/>
                </a:solidFill>
                <a:latin typeface="Sniglet"/>
                <a:ea typeface="Sniglet"/>
                <a:cs typeface="Sniglet"/>
                <a:sym typeface="Sniglet"/>
              </a:defRPr>
            </a:lvl5pPr>
            <a:lvl6pPr lvl="5">
              <a:spcBef>
                <a:spcPts val="0"/>
              </a:spcBef>
              <a:spcAft>
                <a:spcPts val="0"/>
              </a:spcAft>
              <a:buClr>
                <a:schemeClr val="accent1"/>
              </a:buClr>
              <a:buSzPts val="1800"/>
              <a:buFont typeface="Sniglet"/>
              <a:buNone/>
              <a:defRPr sz="1800">
                <a:solidFill>
                  <a:schemeClr val="accent1"/>
                </a:solidFill>
                <a:latin typeface="Sniglet"/>
                <a:ea typeface="Sniglet"/>
                <a:cs typeface="Sniglet"/>
                <a:sym typeface="Sniglet"/>
              </a:defRPr>
            </a:lvl6pPr>
            <a:lvl7pPr lvl="6">
              <a:spcBef>
                <a:spcPts val="0"/>
              </a:spcBef>
              <a:spcAft>
                <a:spcPts val="0"/>
              </a:spcAft>
              <a:buClr>
                <a:schemeClr val="accent1"/>
              </a:buClr>
              <a:buSzPts val="1800"/>
              <a:buFont typeface="Sniglet"/>
              <a:buNone/>
              <a:defRPr sz="1800">
                <a:solidFill>
                  <a:schemeClr val="accent1"/>
                </a:solidFill>
                <a:latin typeface="Sniglet"/>
                <a:ea typeface="Sniglet"/>
                <a:cs typeface="Sniglet"/>
                <a:sym typeface="Sniglet"/>
              </a:defRPr>
            </a:lvl7pPr>
            <a:lvl8pPr lvl="7">
              <a:spcBef>
                <a:spcPts val="0"/>
              </a:spcBef>
              <a:spcAft>
                <a:spcPts val="0"/>
              </a:spcAft>
              <a:buClr>
                <a:schemeClr val="accent1"/>
              </a:buClr>
              <a:buSzPts val="1800"/>
              <a:buFont typeface="Sniglet"/>
              <a:buNone/>
              <a:defRPr sz="1800">
                <a:solidFill>
                  <a:schemeClr val="accent1"/>
                </a:solidFill>
                <a:latin typeface="Sniglet"/>
                <a:ea typeface="Sniglet"/>
                <a:cs typeface="Sniglet"/>
                <a:sym typeface="Sniglet"/>
              </a:defRPr>
            </a:lvl8pPr>
            <a:lvl9pPr lvl="8">
              <a:spcBef>
                <a:spcPts val="0"/>
              </a:spcBef>
              <a:spcAft>
                <a:spcPts val="0"/>
              </a:spcAft>
              <a:buClr>
                <a:schemeClr val="accent1"/>
              </a:buClr>
              <a:buSzPts val="1800"/>
              <a:buFont typeface="Sniglet"/>
              <a:buNone/>
              <a:defRPr sz="1800">
                <a:solidFill>
                  <a:schemeClr val="accent1"/>
                </a:solidFill>
                <a:latin typeface="Sniglet"/>
                <a:ea typeface="Sniglet"/>
                <a:cs typeface="Sniglet"/>
                <a:sym typeface="Sniglet"/>
              </a:defRPr>
            </a:lvl9pPr>
          </a:lstStyle>
          <a:p/>
        </p:txBody>
      </p:sp>
      <p:sp>
        <p:nvSpPr>
          <p:cNvPr id="159" name="Google Shape;159;p1"/>
          <p:cNvSpPr txBox="1"/>
          <p:nvPr>
            <p:ph idx="1" type="body"/>
          </p:nvPr>
        </p:nvSpPr>
        <p:spPr>
          <a:xfrm>
            <a:off x="747925" y="1314900"/>
            <a:ext cx="6791700" cy="3610800"/>
          </a:xfrm>
          <a:prstGeom prst="rect">
            <a:avLst/>
          </a:prstGeom>
          <a:noFill/>
          <a:ln>
            <a:noFill/>
          </a:ln>
        </p:spPr>
        <p:txBody>
          <a:bodyPr anchorCtr="0" anchor="t" bIns="91425" lIns="91425" spcFirstLastPara="1" rIns="91425" wrap="square" tIns="91425">
            <a:noAutofit/>
          </a:bodyPr>
          <a:lstStyle>
            <a:lvl1pPr indent="-393700" lvl="0" marL="457200">
              <a:spcBef>
                <a:spcPts val="600"/>
              </a:spcBef>
              <a:spcAft>
                <a:spcPts val="0"/>
              </a:spcAft>
              <a:buClr>
                <a:schemeClr val="dk1"/>
              </a:buClr>
              <a:buSzPts val="2600"/>
              <a:buFont typeface="Dosis"/>
              <a:buChar char="✘"/>
              <a:defRPr sz="2600">
                <a:solidFill>
                  <a:schemeClr val="dk1"/>
                </a:solidFill>
                <a:latin typeface="Dosis"/>
                <a:ea typeface="Dosis"/>
                <a:cs typeface="Dosis"/>
                <a:sym typeface="Dosis"/>
              </a:defRPr>
            </a:lvl1pPr>
            <a:lvl2pPr indent="-355600" lvl="1" marL="914400">
              <a:spcBef>
                <a:spcPts val="0"/>
              </a:spcBef>
              <a:spcAft>
                <a:spcPts val="0"/>
              </a:spcAft>
              <a:buClr>
                <a:schemeClr val="dk1"/>
              </a:buClr>
              <a:buSzPts val="2000"/>
              <a:buFont typeface="Dosis"/>
              <a:buChar char="✗"/>
              <a:defRPr sz="2000">
                <a:solidFill>
                  <a:schemeClr val="dk1"/>
                </a:solidFill>
                <a:latin typeface="Dosis"/>
                <a:ea typeface="Dosis"/>
                <a:cs typeface="Dosis"/>
                <a:sym typeface="Dosis"/>
              </a:defRPr>
            </a:lvl2pPr>
            <a:lvl3pPr indent="-355600" lvl="2" marL="1371600">
              <a:spcBef>
                <a:spcPts val="0"/>
              </a:spcBef>
              <a:spcAft>
                <a:spcPts val="0"/>
              </a:spcAft>
              <a:buClr>
                <a:schemeClr val="dk1"/>
              </a:buClr>
              <a:buSzPts val="2000"/>
              <a:buFont typeface="Dosis"/>
              <a:buChar char="■"/>
              <a:defRPr sz="2000">
                <a:solidFill>
                  <a:schemeClr val="dk1"/>
                </a:solidFill>
                <a:latin typeface="Dosis"/>
                <a:ea typeface="Dosis"/>
                <a:cs typeface="Dosis"/>
                <a:sym typeface="Dosis"/>
              </a:defRPr>
            </a:lvl3pPr>
            <a:lvl4pPr indent="-342900" lvl="3" marL="1828800">
              <a:spcBef>
                <a:spcPts val="0"/>
              </a:spcBef>
              <a:spcAft>
                <a:spcPts val="0"/>
              </a:spcAft>
              <a:buClr>
                <a:schemeClr val="dk1"/>
              </a:buClr>
              <a:buSzPts val="1800"/>
              <a:buFont typeface="Dosis"/>
              <a:buChar char="●"/>
              <a:defRPr sz="1800">
                <a:solidFill>
                  <a:schemeClr val="dk1"/>
                </a:solidFill>
                <a:latin typeface="Dosis"/>
                <a:ea typeface="Dosis"/>
                <a:cs typeface="Dosis"/>
                <a:sym typeface="Dosis"/>
              </a:defRPr>
            </a:lvl4pPr>
            <a:lvl5pPr indent="-342900" lvl="4" marL="2286000">
              <a:spcBef>
                <a:spcPts val="0"/>
              </a:spcBef>
              <a:spcAft>
                <a:spcPts val="0"/>
              </a:spcAft>
              <a:buClr>
                <a:schemeClr val="dk1"/>
              </a:buClr>
              <a:buSzPts val="1800"/>
              <a:buFont typeface="Dosis"/>
              <a:buChar char="○"/>
              <a:defRPr sz="1800">
                <a:solidFill>
                  <a:schemeClr val="dk1"/>
                </a:solidFill>
                <a:latin typeface="Dosis"/>
                <a:ea typeface="Dosis"/>
                <a:cs typeface="Dosis"/>
                <a:sym typeface="Dosis"/>
              </a:defRPr>
            </a:lvl5pPr>
            <a:lvl6pPr indent="-342900" lvl="5" marL="2743200">
              <a:spcBef>
                <a:spcPts val="0"/>
              </a:spcBef>
              <a:spcAft>
                <a:spcPts val="0"/>
              </a:spcAft>
              <a:buClr>
                <a:schemeClr val="dk1"/>
              </a:buClr>
              <a:buSzPts val="1800"/>
              <a:buFont typeface="Dosis"/>
              <a:buChar char="■"/>
              <a:defRPr sz="1800">
                <a:solidFill>
                  <a:schemeClr val="dk1"/>
                </a:solidFill>
                <a:latin typeface="Dosis"/>
                <a:ea typeface="Dosis"/>
                <a:cs typeface="Dosis"/>
                <a:sym typeface="Dosis"/>
              </a:defRPr>
            </a:lvl6pPr>
            <a:lvl7pPr indent="-342900" lvl="6" marL="3200400">
              <a:spcBef>
                <a:spcPts val="0"/>
              </a:spcBef>
              <a:spcAft>
                <a:spcPts val="0"/>
              </a:spcAft>
              <a:buClr>
                <a:schemeClr val="dk1"/>
              </a:buClr>
              <a:buSzPts val="1800"/>
              <a:buFont typeface="Dosis"/>
              <a:buChar char="●"/>
              <a:defRPr sz="1800">
                <a:solidFill>
                  <a:schemeClr val="dk1"/>
                </a:solidFill>
                <a:latin typeface="Dosis"/>
                <a:ea typeface="Dosis"/>
                <a:cs typeface="Dosis"/>
                <a:sym typeface="Dosis"/>
              </a:defRPr>
            </a:lvl7pPr>
            <a:lvl8pPr indent="-342900" lvl="7" marL="3657600">
              <a:spcBef>
                <a:spcPts val="0"/>
              </a:spcBef>
              <a:spcAft>
                <a:spcPts val="0"/>
              </a:spcAft>
              <a:buClr>
                <a:schemeClr val="dk1"/>
              </a:buClr>
              <a:buSzPts val="1800"/>
              <a:buFont typeface="Dosis"/>
              <a:buChar char="○"/>
              <a:defRPr sz="1800">
                <a:solidFill>
                  <a:schemeClr val="dk1"/>
                </a:solidFill>
                <a:latin typeface="Dosis"/>
                <a:ea typeface="Dosis"/>
                <a:cs typeface="Dosis"/>
                <a:sym typeface="Dosis"/>
              </a:defRPr>
            </a:lvl8pPr>
            <a:lvl9pPr indent="-342900" lvl="8" marL="4114800">
              <a:spcBef>
                <a:spcPts val="0"/>
              </a:spcBef>
              <a:spcAft>
                <a:spcPts val="0"/>
              </a:spcAft>
              <a:buClr>
                <a:schemeClr val="dk1"/>
              </a:buClr>
              <a:buSzPts val="1800"/>
              <a:buFont typeface="Dosis"/>
              <a:buChar char="■"/>
              <a:defRPr sz="1800">
                <a:solidFill>
                  <a:schemeClr val="dk1"/>
                </a:solidFill>
                <a:latin typeface="Dosis"/>
                <a:ea typeface="Dosis"/>
                <a:cs typeface="Dosis"/>
                <a:sym typeface="Dosis"/>
              </a:defRPr>
            </a:lvl9pPr>
          </a:lstStyle>
          <a:p/>
        </p:txBody>
      </p:sp>
      <p:sp>
        <p:nvSpPr>
          <p:cNvPr id="160" name="Google Shape;160;p1"/>
          <p:cNvSpPr txBox="1"/>
          <p:nvPr>
            <p:ph idx="12" type="sldNum"/>
          </p:nvPr>
        </p:nvSpPr>
        <p:spPr>
          <a:xfrm>
            <a:off x="90619" y="4722737"/>
            <a:ext cx="548700" cy="393600"/>
          </a:xfrm>
          <a:prstGeom prst="rect">
            <a:avLst/>
          </a:prstGeom>
          <a:noFill/>
          <a:ln>
            <a:noFill/>
          </a:ln>
        </p:spPr>
        <p:txBody>
          <a:bodyPr anchorCtr="0" anchor="t" bIns="91425" lIns="91425" spcFirstLastPara="1" rIns="91425" wrap="square" tIns="91425">
            <a:noAutofit/>
          </a:bodyPr>
          <a:lstStyle>
            <a:lvl1pPr lvl="0">
              <a:buNone/>
              <a:defRPr sz="1200">
                <a:solidFill>
                  <a:schemeClr val="accent1"/>
                </a:solidFill>
                <a:latin typeface="Sniglet"/>
                <a:ea typeface="Sniglet"/>
                <a:cs typeface="Sniglet"/>
                <a:sym typeface="Sniglet"/>
              </a:defRPr>
            </a:lvl1pPr>
            <a:lvl2pPr lvl="1">
              <a:buNone/>
              <a:defRPr sz="1200">
                <a:solidFill>
                  <a:schemeClr val="accent1"/>
                </a:solidFill>
                <a:latin typeface="Sniglet"/>
                <a:ea typeface="Sniglet"/>
                <a:cs typeface="Sniglet"/>
                <a:sym typeface="Sniglet"/>
              </a:defRPr>
            </a:lvl2pPr>
            <a:lvl3pPr lvl="2">
              <a:buNone/>
              <a:defRPr sz="1200">
                <a:solidFill>
                  <a:schemeClr val="accent1"/>
                </a:solidFill>
                <a:latin typeface="Sniglet"/>
                <a:ea typeface="Sniglet"/>
                <a:cs typeface="Sniglet"/>
                <a:sym typeface="Sniglet"/>
              </a:defRPr>
            </a:lvl3pPr>
            <a:lvl4pPr lvl="3">
              <a:buNone/>
              <a:defRPr sz="1200">
                <a:solidFill>
                  <a:schemeClr val="accent1"/>
                </a:solidFill>
                <a:latin typeface="Sniglet"/>
                <a:ea typeface="Sniglet"/>
                <a:cs typeface="Sniglet"/>
                <a:sym typeface="Sniglet"/>
              </a:defRPr>
            </a:lvl4pPr>
            <a:lvl5pPr lvl="4">
              <a:buNone/>
              <a:defRPr sz="1200">
                <a:solidFill>
                  <a:schemeClr val="accent1"/>
                </a:solidFill>
                <a:latin typeface="Sniglet"/>
                <a:ea typeface="Sniglet"/>
                <a:cs typeface="Sniglet"/>
                <a:sym typeface="Sniglet"/>
              </a:defRPr>
            </a:lvl5pPr>
            <a:lvl6pPr lvl="5">
              <a:buNone/>
              <a:defRPr sz="1200">
                <a:solidFill>
                  <a:schemeClr val="accent1"/>
                </a:solidFill>
                <a:latin typeface="Sniglet"/>
                <a:ea typeface="Sniglet"/>
                <a:cs typeface="Sniglet"/>
                <a:sym typeface="Sniglet"/>
              </a:defRPr>
            </a:lvl6pPr>
            <a:lvl7pPr lvl="6">
              <a:buNone/>
              <a:defRPr sz="1200">
                <a:solidFill>
                  <a:schemeClr val="accent1"/>
                </a:solidFill>
                <a:latin typeface="Sniglet"/>
                <a:ea typeface="Sniglet"/>
                <a:cs typeface="Sniglet"/>
                <a:sym typeface="Sniglet"/>
              </a:defRPr>
            </a:lvl7pPr>
            <a:lvl8pPr lvl="7">
              <a:buNone/>
              <a:defRPr sz="1200">
                <a:solidFill>
                  <a:schemeClr val="accent1"/>
                </a:solidFill>
                <a:latin typeface="Sniglet"/>
                <a:ea typeface="Sniglet"/>
                <a:cs typeface="Sniglet"/>
                <a:sym typeface="Sniglet"/>
              </a:defRPr>
            </a:lvl8pPr>
            <a:lvl9pPr lvl="8">
              <a:buNone/>
              <a:defRPr sz="1200">
                <a:solidFill>
                  <a:schemeClr val="accent1"/>
                </a:solidFill>
                <a:latin typeface="Sniglet"/>
                <a:ea typeface="Sniglet"/>
                <a:cs typeface="Sniglet"/>
                <a:sym typeface="Sniglet"/>
              </a:defRPr>
            </a:lvl9pPr>
          </a:lstStyle>
          <a:p>
            <a:pPr indent="0" lvl="0" marL="0" rtl="0" algn="l">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transition>
    <p:fade thruBlk="1"/>
  </p:transition>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3.png"/><Relationship Id="rId4" Type="http://schemas.openxmlformats.org/officeDocument/2006/relationships/image" Target="../media/image11.png"/><Relationship Id="rId5" Type="http://schemas.openxmlformats.org/officeDocument/2006/relationships/image" Target="../media/image2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xml"/><Relationship Id="rId3" Type="http://schemas.openxmlformats.org/officeDocument/2006/relationships/image" Target="../media/image23.png"/><Relationship Id="rId4" Type="http://schemas.openxmlformats.org/officeDocument/2006/relationships/image" Target="../media/image10.png"/><Relationship Id="rId5" Type="http://schemas.openxmlformats.org/officeDocument/2006/relationships/hyperlink" Target="http://recit.org/ul/qmx" TargetMode="External"/><Relationship Id="rId6" Type="http://schemas.openxmlformats.org/officeDocument/2006/relationships/hyperlink" Target="http://www.recit.qc.ca" TargetMode="External"/><Relationship Id="rId7" Type="http://schemas.openxmlformats.org/officeDocument/2006/relationships/image" Target="../media/image1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1.png"/><Relationship Id="rId4" Type="http://schemas.openxmlformats.org/officeDocument/2006/relationships/hyperlink" Target="http://recit.org/ul/qjn" TargetMode="External"/><Relationship Id="rId5" Type="http://schemas.openxmlformats.org/officeDocument/2006/relationships/hyperlink" Target="https://campus.recit.qc.ca/course/view.php?id=284" TargetMode="External"/><Relationship Id="rId6"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 Id="rId3" Type="http://schemas.openxmlformats.org/officeDocument/2006/relationships/hyperlink" Target="https://phet.colorado.edu/fr/" TargetMode="External"/><Relationship Id="rId4" Type="http://schemas.openxmlformats.org/officeDocument/2006/relationships/image" Target="../media/image16.png"/><Relationship Id="rId5" Type="http://schemas.openxmlformats.org/officeDocument/2006/relationships/hyperlink" Target="https://phet.colorado.edu/fr/"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 Id="rId3" Type="http://schemas.openxmlformats.org/officeDocument/2006/relationships/hyperlink" Target="https://unsplash.com/@eduardobal?utm_source=unsplash&amp;utm_medium=referral&amp;utm_content=creditCopyText" TargetMode="External"/><Relationship Id="rId4" Type="http://schemas.openxmlformats.org/officeDocument/2006/relationships/hyperlink" Target="https://unsplash.com/@eduardobal?utm_source=unsplash&amp;utm_medium=referral&amp;utm_content=creditCopyText" TargetMode="External"/><Relationship Id="rId5" Type="http://schemas.openxmlformats.org/officeDocument/2006/relationships/hyperlink" Target="https://unsplash.com/s/photos/baseball?utm_source=unsplash&amp;utm_medium=referral&amp;utm_content=creditCopyText" TargetMode="External"/><Relationship Id="rId6" Type="http://schemas.openxmlformats.org/officeDocument/2006/relationships/hyperlink" Target="https://unsplash.com/s/photos/baseball?utm_source=unsplash&amp;utm_medium=referral&amp;utm_content=creditCopyText" TargetMode="External"/><Relationship Id="rId7" Type="http://schemas.openxmlformats.org/officeDocument/2006/relationships/image" Target="../media/image17.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 Id="rId3" Type="http://schemas.openxmlformats.org/officeDocument/2006/relationships/hyperlink" Target="https://phet.colorado.edu/fr/simulation/projectile-motion" TargetMode="External"/><Relationship Id="rId4" Type="http://schemas.openxmlformats.org/officeDocument/2006/relationships/image" Target="../media/image4.png"/><Relationship Id="rId5" Type="http://schemas.openxmlformats.org/officeDocument/2006/relationships/hyperlink" Target="https://phet.colorado.edu/fr/simulation/projectile-motion"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 Id="rId3" Type="http://schemas.openxmlformats.org/officeDocument/2006/relationships/hyperlink" Target="https://phet.colorado.edu/fr/simulation/projectile-motion" TargetMode="External"/><Relationship Id="rId4" Type="http://schemas.openxmlformats.org/officeDocument/2006/relationships/hyperlink" Target="https://unsplash.com/@chris_chow?utm_source=unsplash&amp;utm_medium=referral&amp;utm_content=creditCopyText" TargetMode="External"/><Relationship Id="rId5" Type="http://schemas.openxmlformats.org/officeDocument/2006/relationships/hyperlink" Target="https://unsplash.com/@chris_chow?utm_source=unsplash&amp;utm_medium=referral&amp;utm_content=creditCopyText" TargetMode="External"/><Relationship Id="rId6" Type="http://schemas.openxmlformats.org/officeDocument/2006/relationships/hyperlink" Target="https://unsplash.com/s/photos/baseball?utm_source=unsplash&amp;utm_medium=referral&amp;utm_content=creditCopyText" TargetMode="External"/><Relationship Id="rId7" Type="http://schemas.openxmlformats.org/officeDocument/2006/relationships/hyperlink" Target="https://unsplash.com/s/photos/baseball?utm_source=unsplash&amp;utm_medium=referral&amp;utm_content=creditCopyText" TargetMode="External"/><Relationship Id="rId8" Type="http://schemas.openxmlformats.org/officeDocument/2006/relationships/image" Target="../media/image19.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0.xml"/><Relationship Id="rId3" Type="http://schemas.openxmlformats.org/officeDocument/2006/relationships/hyperlink" Target="https://www.alloprof.qc.ca/fr/eleves/bv/physique/le-mouvement-de-projectile-p1012" TargetMode="External"/><Relationship Id="rId4" Type="http://schemas.openxmlformats.org/officeDocument/2006/relationships/hyperlink" Target="https://www.alloprof.qc.ca/fr/eleves/bv/physique/le-mouvement-de-projectile-p1012" TargetMode="External"/><Relationship Id="rId5" Type="http://schemas.openxmlformats.org/officeDocument/2006/relationships/hyperlink" Target="http://lamh.gmc.ulaval.ca/opus/physique534/resumes/33d.shtml" TargetMode="External"/><Relationship Id="rId6" Type="http://schemas.openxmlformats.org/officeDocument/2006/relationships/hyperlink" Target="https://fr.khanacademy.org/science/physics/two-dimensional-motion/two-dimensional-projectile-mot/v/projectile-at-an-angle" TargetMode="External"/><Relationship Id="rId7" Type="http://schemas.openxmlformats.org/officeDocument/2006/relationships/hyperlink" Target="https://fr.khanacademy.org/science/physics/two-dimensional-motion/two-dimensional-projectile-mot/v/projectile-at-an-angle" TargetMode="External"/><Relationship Id="rId8" Type="http://schemas.openxmlformats.org/officeDocument/2006/relationships/image" Target="../media/image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3.xml"/><Relationship Id="rId3" Type="http://schemas.openxmlformats.org/officeDocument/2006/relationships/image" Target="../media/image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 Id="rId3" Type="http://schemas.openxmlformats.org/officeDocument/2006/relationships/image" Target="../media/image6.png"/><Relationship Id="rId4" Type="http://schemas.openxmlformats.org/officeDocument/2006/relationships/hyperlink" Target="http://www.education.gouv.qc.ca/references/tx-solrtyperecherchepublicationtx-solrpublicationnouveaute/resultats-de-la-recherche/detail/article/cadre-de-reference-de-la-competence-numerique/?fbclid=IwAR02kujgADiHkBgtfqqTZLNz-eIPcYYDK7AN8Z1ZgOgdQuEJwUCmiDkqapg" TargetMode="External"/><Relationship Id="rId5" Type="http://schemas.openxmlformats.org/officeDocument/2006/relationships/hyperlink" Target="https://view.genial.ly/5d812659369a7d0fc95ca03b" TargetMode="External"/><Relationship Id="rId6" Type="http://schemas.openxmlformats.org/officeDocument/2006/relationships/hyperlink" Target="http://www.education.gouv.qc.ca/fileadmin/site_web/documents/ministere/continuum-cadre-reference-num.pdf"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8.xml"/><Relationship Id="rId3" Type="http://schemas.openxmlformats.org/officeDocument/2006/relationships/hyperlink" Target="https://docs.google.com/document/d/1MBx0OnCAbeSQkSQsqH9fccNqoii2JJLKNiWLx_u6qDw/edit?usp=sharing"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9.xml"/><Relationship Id="rId3" Type="http://schemas.openxmlformats.org/officeDocument/2006/relationships/hyperlink" Target="https://phet.colorado.edu/fr/simulation/balancing-act" TargetMode="External"/><Relationship Id="rId4" Type="http://schemas.openxmlformats.org/officeDocument/2006/relationships/image" Target="../media/image8.png"/><Relationship Id="rId5" Type="http://schemas.openxmlformats.org/officeDocument/2006/relationships/image" Target="../media/image1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0.xml"/><Relationship Id="rId3" Type="http://schemas.openxmlformats.org/officeDocument/2006/relationships/hyperlink" Target="https://phet.colorado.edu/fr/teaching-resources/browse-activities" TargetMode="External"/><Relationship Id="rId4" Type="http://schemas.openxmlformats.org/officeDocument/2006/relationships/image" Target="../media/image22.png"/></Relationships>
</file>

<file path=ppt/slides/_rels/slide21.xml.rels><?xml version="1.0" encoding="UTF-8" standalone="yes"?><Relationships xmlns="http://schemas.openxmlformats.org/package/2006/relationships"><Relationship Id="rId11" Type="http://schemas.openxmlformats.org/officeDocument/2006/relationships/hyperlink" Target="https://www.geogebra.org/search/terre" TargetMode="External"/><Relationship Id="rId10" Type="http://schemas.openxmlformats.org/officeDocument/2006/relationships/hyperlink" Target="https://www.geogebra.org/search/poids" TargetMode="External"/><Relationship Id="rId13" Type="http://schemas.openxmlformats.org/officeDocument/2006/relationships/image" Target="../media/image7.png"/><Relationship Id="rId12" Type="http://schemas.openxmlformats.org/officeDocument/2006/relationships/hyperlink" Target="https://www.geogebra.org/search/lune" TargetMode="External"/><Relationship Id="rId1" Type="http://schemas.openxmlformats.org/officeDocument/2006/relationships/slideLayout" Target="../slideLayouts/slideLayout4.xml"/><Relationship Id="rId2" Type="http://schemas.openxmlformats.org/officeDocument/2006/relationships/notesSlide" Target="../notesSlides/notesSlide21.xml"/><Relationship Id="rId3" Type="http://schemas.openxmlformats.org/officeDocument/2006/relationships/hyperlink" Target="https://www.geogebra.org/" TargetMode="External"/><Relationship Id="rId4" Type="http://schemas.openxmlformats.org/officeDocument/2006/relationships/hyperlink" Target="https://www.geogebra.org/" TargetMode="External"/><Relationship Id="rId9" Type="http://schemas.openxmlformats.org/officeDocument/2006/relationships/hyperlink" Target="https://www.geogebra.org/search/force" TargetMode="External"/><Relationship Id="rId14" Type="http://schemas.openxmlformats.org/officeDocument/2006/relationships/image" Target="../media/image15.png"/><Relationship Id="rId5" Type="http://schemas.openxmlformats.org/officeDocument/2006/relationships/image" Target="../media/image5.png"/><Relationship Id="rId6" Type="http://schemas.openxmlformats.org/officeDocument/2006/relationships/hyperlink" Target="https://www.geogebra.org/" TargetMode="External"/><Relationship Id="rId7" Type="http://schemas.openxmlformats.org/officeDocument/2006/relationships/hyperlink" Target="https://www.geogebra.org/search/gears" TargetMode="External"/><Relationship Id="rId8" Type="http://schemas.openxmlformats.org/officeDocument/2006/relationships/hyperlink" Target="https://www.geogebra.org/search/atome"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2.xml"/><Relationship Id="rId3" Type="http://schemas.openxmlformats.org/officeDocument/2006/relationships/hyperlink" Target="https://campus.recit.qc.ca/mod/assign/view.php?id=9359" TargetMode="External"/><Relationship Id="rId4" Type="http://schemas.openxmlformats.org/officeDocument/2006/relationships/image" Target="../media/image20.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3.xml"/><Relationship Id="rId3" Type="http://schemas.openxmlformats.org/officeDocument/2006/relationships/image" Target="../media/image18.png"/><Relationship Id="rId4" Type="http://schemas.openxmlformats.org/officeDocument/2006/relationships/hyperlink" Target="mailto:equipe@recitmst.qc.ca" TargetMode="External"/><Relationship Id="rId9" Type="http://schemas.openxmlformats.org/officeDocument/2006/relationships/image" Target="../media/image21.png"/><Relationship Id="rId5" Type="http://schemas.openxmlformats.org/officeDocument/2006/relationships/hyperlink" Target="https://www.facebook.com/RECITMST2020/" TargetMode="External"/><Relationship Id="rId6" Type="http://schemas.openxmlformats.org/officeDocument/2006/relationships/hyperlink" Target="https://twitter.com/recitmst" TargetMode="External"/><Relationship Id="rId7" Type="http://schemas.openxmlformats.org/officeDocument/2006/relationships/hyperlink" Target="https://www.youtube.com/channel/UC7IcadI_rZFwso9N81PYqFg" TargetMode="External"/><Relationship Id="rId8" Type="http://schemas.openxmlformats.org/officeDocument/2006/relationships/hyperlink" Target="http://creativecommons.org/licenses/by-nc-sa/4.0/"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8" name="Shape 528"/>
        <p:cNvGrpSpPr/>
        <p:nvPr/>
      </p:nvGrpSpPr>
      <p:grpSpPr>
        <a:xfrm>
          <a:off x="0" y="0"/>
          <a:ext cx="0" cy="0"/>
          <a:chOff x="0" y="0"/>
          <a:chExt cx="0" cy="0"/>
        </a:xfrm>
      </p:grpSpPr>
      <p:sp>
        <p:nvSpPr>
          <p:cNvPr id="529" name="Google Shape;529;p13"/>
          <p:cNvSpPr txBox="1"/>
          <p:nvPr>
            <p:ph type="ctrTitle"/>
          </p:nvPr>
        </p:nvSpPr>
        <p:spPr>
          <a:xfrm>
            <a:off x="455400" y="656250"/>
            <a:ext cx="8233200" cy="1159800"/>
          </a:xfrm>
          <a:prstGeom prst="rect">
            <a:avLst/>
          </a:prstGeom>
          <a:noFill/>
        </p:spPr>
        <p:txBody>
          <a:bodyPr anchorCtr="0" anchor="ctr" bIns="91425" lIns="91425" spcFirstLastPara="1" rIns="91425" wrap="square" tIns="91425">
            <a:noAutofit/>
          </a:bodyPr>
          <a:lstStyle/>
          <a:p>
            <a:pPr indent="0" lvl="0" marL="0" rtl="0" algn="ctr">
              <a:spcBef>
                <a:spcPts val="0"/>
              </a:spcBef>
              <a:spcAft>
                <a:spcPts val="0"/>
              </a:spcAft>
              <a:buNone/>
            </a:pPr>
            <a:r>
              <a:rPr b="1" lang="en">
                <a:latin typeface="Viga"/>
                <a:ea typeface="Viga"/>
                <a:cs typeface="Viga"/>
                <a:sym typeface="Viga"/>
              </a:rPr>
              <a:t>Simulateurs PhET en science et technologie, animations et simulations</a:t>
            </a:r>
            <a:endParaRPr>
              <a:latin typeface="Viga"/>
              <a:ea typeface="Viga"/>
              <a:cs typeface="Viga"/>
              <a:sym typeface="Viga"/>
            </a:endParaRPr>
          </a:p>
        </p:txBody>
      </p:sp>
      <p:grpSp>
        <p:nvGrpSpPr>
          <p:cNvPr id="530" name="Google Shape;530;p13"/>
          <p:cNvGrpSpPr/>
          <p:nvPr/>
        </p:nvGrpSpPr>
        <p:grpSpPr>
          <a:xfrm>
            <a:off x="2798616" y="2561148"/>
            <a:ext cx="3546766" cy="1896738"/>
            <a:chOff x="2798616" y="2571848"/>
            <a:chExt cx="3546766" cy="1896738"/>
          </a:xfrm>
        </p:grpSpPr>
        <p:sp>
          <p:nvSpPr>
            <p:cNvPr id="531" name="Google Shape;531;p13"/>
            <p:cNvSpPr/>
            <p:nvPr/>
          </p:nvSpPr>
          <p:spPr>
            <a:xfrm>
              <a:off x="2798616" y="2571848"/>
              <a:ext cx="3546766" cy="1896738"/>
            </a:xfrm>
            <a:prstGeom prst="rect">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32" name="Google Shape;532;p13"/>
            <p:cNvPicPr preferRelativeResize="0"/>
            <p:nvPr/>
          </p:nvPicPr>
          <p:blipFill>
            <a:blip r:embed="rId3">
              <a:alphaModFix/>
            </a:blip>
            <a:stretch>
              <a:fillRect/>
            </a:stretch>
          </p:blipFill>
          <p:spPr>
            <a:xfrm>
              <a:off x="2950989" y="2712022"/>
              <a:ext cx="3242022" cy="1616364"/>
            </a:xfrm>
            <a:prstGeom prst="rect">
              <a:avLst/>
            </a:prstGeom>
            <a:noFill/>
            <a:ln>
              <a:noFill/>
            </a:ln>
          </p:spPr>
        </p:pic>
      </p:grpSp>
      <p:pic>
        <p:nvPicPr>
          <p:cNvPr id="533" name="Google Shape;533;p13"/>
          <p:cNvPicPr preferRelativeResize="0"/>
          <p:nvPr/>
        </p:nvPicPr>
        <p:blipFill>
          <a:blip r:embed="rId4">
            <a:alphaModFix/>
          </a:blip>
          <a:stretch>
            <a:fillRect/>
          </a:stretch>
        </p:blipFill>
        <p:spPr>
          <a:xfrm>
            <a:off x="7380379" y="1922575"/>
            <a:ext cx="902392" cy="877425"/>
          </a:xfrm>
          <a:prstGeom prst="rect">
            <a:avLst/>
          </a:prstGeom>
          <a:noFill/>
          <a:ln>
            <a:noFill/>
          </a:ln>
        </p:spPr>
      </p:pic>
      <p:pic>
        <p:nvPicPr>
          <p:cNvPr id="534" name="Google Shape;534;p13"/>
          <p:cNvPicPr preferRelativeResize="0"/>
          <p:nvPr/>
        </p:nvPicPr>
        <p:blipFill>
          <a:blip r:embed="rId5">
            <a:alphaModFix/>
          </a:blip>
          <a:stretch>
            <a:fillRect/>
          </a:stretch>
        </p:blipFill>
        <p:spPr>
          <a:xfrm>
            <a:off x="563879" y="1781387"/>
            <a:ext cx="1854228" cy="1159801"/>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8" name="Shape 538"/>
        <p:cNvGrpSpPr/>
        <p:nvPr/>
      </p:nvGrpSpPr>
      <p:grpSpPr>
        <a:xfrm>
          <a:off x="0" y="0"/>
          <a:ext cx="0" cy="0"/>
          <a:chOff x="0" y="0"/>
          <a:chExt cx="0" cy="0"/>
        </a:xfrm>
      </p:grpSpPr>
      <p:pic>
        <p:nvPicPr>
          <p:cNvPr id="539" name="Google Shape;539;p14"/>
          <p:cNvPicPr preferRelativeResize="0"/>
          <p:nvPr/>
        </p:nvPicPr>
        <p:blipFill>
          <a:blip r:embed="rId3">
            <a:alphaModFix/>
          </a:blip>
          <a:stretch>
            <a:fillRect/>
          </a:stretch>
        </p:blipFill>
        <p:spPr>
          <a:xfrm>
            <a:off x="1103700" y="1749644"/>
            <a:ext cx="2509447" cy="1666682"/>
          </a:xfrm>
          <a:prstGeom prst="rect">
            <a:avLst/>
          </a:prstGeom>
          <a:noFill/>
          <a:ln>
            <a:noFill/>
          </a:ln>
        </p:spPr>
      </p:pic>
      <p:sp>
        <p:nvSpPr>
          <p:cNvPr id="540" name="Google Shape;540;p14"/>
          <p:cNvSpPr txBox="1"/>
          <p:nvPr>
            <p:ph idx="4294967295" type="body"/>
          </p:nvPr>
        </p:nvSpPr>
        <p:spPr>
          <a:xfrm>
            <a:off x="4093500" y="1425863"/>
            <a:ext cx="4641300" cy="2461500"/>
          </a:xfrm>
          <a:prstGeom prst="rect">
            <a:avLst/>
          </a:prstGeom>
        </p:spPr>
        <p:txBody>
          <a:bodyPr anchorCtr="0" anchor="ctr" bIns="91425" lIns="91425" spcFirstLastPara="1" rIns="91425" wrap="square" tIns="91425">
            <a:noAutofit/>
          </a:bodyPr>
          <a:lstStyle/>
          <a:p>
            <a:pPr indent="0" lvl="0" marL="0" rtl="0" algn="l">
              <a:spcBef>
                <a:spcPts val="600"/>
              </a:spcBef>
              <a:spcAft>
                <a:spcPts val="0"/>
              </a:spcAft>
              <a:buNone/>
            </a:pPr>
            <a:r>
              <a:rPr b="1" lang="en" sz="3600">
                <a:latin typeface="Ubuntu"/>
                <a:ea typeface="Ubuntu"/>
                <a:cs typeface="Ubuntu"/>
                <a:sym typeface="Ubuntu"/>
              </a:rPr>
              <a:t>Marc-André Mercier</a:t>
            </a:r>
            <a:endParaRPr b="1" sz="3600">
              <a:latin typeface="Ubuntu"/>
              <a:ea typeface="Ubuntu"/>
              <a:cs typeface="Ubuntu"/>
              <a:sym typeface="Ubuntu"/>
            </a:endParaRPr>
          </a:p>
          <a:p>
            <a:pPr indent="0" lvl="0" marL="0" rtl="0" algn="l">
              <a:spcBef>
                <a:spcPts val="600"/>
              </a:spcBef>
              <a:spcAft>
                <a:spcPts val="0"/>
              </a:spcAft>
              <a:buNone/>
            </a:pPr>
            <a:r>
              <a:t/>
            </a:r>
            <a:endParaRPr sz="2000">
              <a:latin typeface="Ubuntu"/>
              <a:ea typeface="Ubuntu"/>
              <a:cs typeface="Ubuntu"/>
              <a:sym typeface="Ubuntu"/>
            </a:endParaRPr>
          </a:p>
        </p:txBody>
      </p:sp>
      <p:sp>
        <p:nvSpPr>
          <p:cNvPr id="541" name="Google Shape;541;p14"/>
          <p:cNvSpPr txBox="1"/>
          <p:nvPr>
            <p:ph idx="12" type="sldNum"/>
          </p:nvPr>
        </p:nvSpPr>
        <p:spPr>
          <a:xfrm>
            <a:off x="0" y="4742899"/>
            <a:ext cx="548700" cy="2901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pic>
        <p:nvPicPr>
          <p:cNvPr id="542" name="Google Shape;542;p14"/>
          <p:cNvPicPr preferRelativeResize="0"/>
          <p:nvPr/>
        </p:nvPicPr>
        <p:blipFill>
          <a:blip r:embed="rId4">
            <a:alphaModFix/>
          </a:blip>
          <a:stretch>
            <a:fillRect/>
          </a:stretch>
        </p:blipFill>
        <p:spPr>
          <a:xfrm>
            <a:off x="2581275" y="247500"/>
            <a:ext cx="3981450" cy="1143000"/>
          </a:xfrm>
          <a:prstGeom prst="rect">
            <a:avLst/>
          </a:prstGeom>
          <a:noFill/>
          <a:ln>
            <a:noFill/>
          </a:ln>
        </p:spPr>
      </p:pic>
      <p:sp>
        <p:nvSpPr>
          <p:cNvPr id="543" name="Google Shape;543;p14"/>
          <p:cNvSpPr txBox="1"/>
          <p:nvPr/>
        </p:nvSpPr>
        <p:spPr>
          <a:xfrm>
            <a:off x="1258200" y="3922713"/>
            <a:ext cx="6627600" cy="424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600">
                <a:solidFill>
                  <a:srgbClr val="384F5C"/>
                </a:solidFill>
                <a:latin typeface="Ubuntu"/>
                <a:ea typeface="Ubuntu"/>
                <a:cs typeface="Ubuntu"/>
                <a:sym typeface="Ubuntu"/>
              </a:rPr>
              <a:t>Lien vers les ressources de l’atelier : </a:t>
            </a:r>
            <a:r>
              <a:rPr b="1" lang="en" sz="1600" u="sng">
                <a:solidFill>
                  <a:schemeClr val="hlink"/>
                </a:solidFill>
                <a:latin typeface="Ubuntu"/>
                <a:ea typeface="Ubuntu"/>
                <a:cs typeface="Ubuntu"/>
                <a:sym typeface="Ubuntu"/>
                <a:hlinkClick r:id="rId5"/>
              </a:rPr>
              <a:t>recit.org/ul/qmx</a:t>
            </a:r>
            <a:r>
              <a:rPr b="1" lang="en" sz="1600">
                <a:solidFill>
                  <a:srgbClr val="384F5C"/>
                </a:solidFill>
                <a:latin typeface="Ubuntu"/>
                <a:ea typeface="Ubuntu"/>
                <a:cs typeface="Ubuntu"/>
                <a:sym typeface="Ubuntu"/>
              </a:rPr>
              <a:t> </a:t>
            </a:r>
            <a:endParaRPr b="1" sz="1600">
              <a:solidFill>
                <a:srgbClr val="384F5C"/>
              </a:solidFill>
              <a:latin typeface="Ubuntu"/>
              <a:ea typeface="Ubuntu"/>
              <a:cs typeface="Ubuntu"/>
              <a:sym typeface="Ubuntu"/>
            </a:endParaRPr>
          </a:p>
        </p:txBody>
      </p:sp>
      <p:sp>
        <p:nvSpPr>
          <p:cNvPr id="544" name="Google Shape;544;p14">
            <a:hlinkClick r:id="rId6"/>
          </p:cNvPr>
          <p:cNvSpPr txBox="1"/>
          <p:nvPr/>
        </p:nvSpPr>
        <p:spPr>
          <a:xfrm>
            <a:off x="2501850" y="4539375"/>
            <a:ext cx="652500" cy="424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sz="1300">
              <a:latin typeface="Ubuntu"/>
              <a:ea typeface="Ubuntu"/>
              <a:cs typeface="Ubuntu"/>
              <a:sym typeface="Ubuntu"/>
            </a:endParaRPr>
          </a:p>
        </p:txBody>
      </p:sp>
      <p:pic>
        <p:nvPicPr>
          <p:cNvPr id="545" name="Google Shape;545;p14"/>
          <p:cNvPicPr preferRelativeResize="0"/>
          <p:nvPr/>
        </p:nvPicPr>
        <p:blipFill>
          <a:blip r:embed="rId7">
            <a:alphaModFix/>
          </a:blip>
          <a:stretch>
            <a:fillRect/>
          </a:stretch>
        </p:blipFill>
        <p:spPr>
          <a:xfrm>
            <a:off x="2881055" y="1727175"/>
            <a:ext cx="732095" cy="648026"/>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9" name="Shape 549"/>
        <p:cNvGrpSpPr/>
        <p:nvPr/>
      </p:nvGrpSpPr>
      <p:grpSpPr>
        <a:xfrm>
          <a:off x="0" y="0"/>
          <a:ext cx="0" cy="0"/>
          <a:chOff x="0" y="0"/>
          <a:chExt cx="0" cy="0"/>
        </a:xfrm>
      </p:grpSpPr>
      <p:sp>
        <p:nvSpPr>
          <p:cNvPr id="550" name="Google Shape;550;p15"/>
          <p:cNvSpPr txBox="1"/>
          <p:nvPr>
            <p:ph type="title"/>
          </p:nvPr>
        </p:nvSpPr>
        <p:spPr>
          <a:xfrm>
            <a:off x="747925" y="225025"/>
            <a:ext cx="61404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3200">
                <a:latin typeface="Viga"/>
                <a:ea typeface="Viga"/>
                <a:cs typeface="Viga"/>
                <a:sym typeface="Viga"/>
              </a:rPr>
              <a:t>Plan de la rencontre</a:t>
            </a:r>
            <a:endParaRPr sz="3200">
              <a:latin typeface="Viga"/>
              <a:ea typeface="Viga"/>
              <a:cs typeface="Viga"/>
              <a:sym typeface="Viga"/>
            </a:endParaRPr>
          </a:p>
        </p:txBody>
      </p:sp>
      <p:sp>
        <p:nvSpPr>
          <p:cNvPr id="551" name="Google Shape;551;p15"/>
          <p:cNvSpPr txBox="1"/>
          <p:nvPr>
            <p:ph idx="1" type="body"/>
          </p:nvPr>
        </p:nvSpPr>
        <p:spPr>
          <a:xfrm>
            <a:off x="747925" y="1302825"/>
            <a:ext cx="6431700" cy="3610800"/>
          </a:xfrm>
          <a:prstGeom prst="rect">
            <a:avLst/>
          </a:prstGeom>
        </p:spPr>
        <p:txBody>
          <a:bodyPr anchorCtr="0" anchor="t" bIns="91425" lIns="91425" spcFirstLastPara="1" rIns="91425" wrap="square" tIns="91425">
            <a:noAutofit/>
          </a:bodyPr>
          <a:lstStyle/>
          <a:p>
            <a:pPr indent="-342900" lvl="0" marL="457200" rtl="0" algn="l">
              <a:lnSpc>
                <a:spcPct val="115000"/>
              </a:lnSpc>
              <a:spcBef>
                <a:spcPts val="600"/>
              </a:spcBef>
              <a:spcAft>
                <a:spcPts val="0"/>
              </a:spcAft>
              <a:buClr>
                <a:srgbClr val="384F5C"/>
              </a:buClr>
              <a:buSzPts val="1800"/>
              <a:buFont typeface="Ubuntu"/>
              <a:buChar char="❏"/>
            </a:pPr>
            <a:r>
              <a:rPr lang="en" sz="1800">
                <a:solidFill>
                  <a:srgbClr val="384F5C"/>
                </a:solidFill>
                <a:latin typeface="Ubuntu"/>
                <a:ea typeface="Ubuntu"/>
                <a:cs typeface="Ubuntu"/>
                <a:sym typeface="Ubuntu"/>
              </a:rPr>
              <a:t>Bienvenue</a:t>
            </a:r>
            <a:endParaRPr sz="1800">
              <a:solidFill>
                <a:srgbClr val="384F5C"/>
              </a:solidFill>
              <a:latin typeface="Ubuntu"/>
              <a:ea typeface="Ubuntu"/>
              <a:cs typeface="Ubuntu"/>
              <a:sym typeface="Ubuntu"/>
            </a:endParaRPr>
          </a:p>
          <a:p>
            <a:pPr indent="-342900" lvl="0" marL="457200" rtl="0" algn="l">
              <a:lnSpc>
                <a:spcPct val="115000"/>
              </a:lnSpc>
              <a:spcBef>
                <a:spcPts val="0"/>
              </a:spcBef>
              <a:spcAft>
                <a:spcPts val="0"/>
              </a:spcAft>
              <a:buClr>
                <a:srgbClr val="384F5C"/>
              </a:buClr>
              <a:buSzPts val="1800"/>
              <a:buFont typeface="Ubuntu"/>
              <a:buChar char="❏"/>
            </a:pPr>
            <a:r>
              <a:rPr lang="en" sz="1800">
                <a:solidFill>
                  <a:srgbClr val="384F5C"/>
                </a:solidFill>
                <a:latin typeface="Ubuntu"/>
                <a:ea typeface="Ubuntu"/>
                <a:cs typeface="Ubuntu"/>
                <a:sym typeface="Ubuntu"/>
              </a:rPr>
              <a:t>Qui êtes-vous?  On s’inscrit...</a:t>
            </a:r>
            <a:endParaRPr sz="1500">
              <a:solidFill>
                <a:srgbClr val="384F5C"/>
              </a:solidFill>
              <a:latin typeface="Ubuntu"/>
              <a:ea typeface="Ubuntu"/>
              <a:cs typeface="Ubuntu"/>
              <a:sym typeface="Ubuntu"/>
            </a:endParaRPr>
          </a:p>
          <a:p>
            <a:pPr indent="-342900" lvl="0" marL="457200" rtl="0" algn="l">
              <a:lnSpc>
                <a:spcPct val="115000"/>
              </a:lnSpc>
              <a:spcBef>
                <a:spcPts val="0"/>
              </a:spcBef>
              <a:spcAft>
                <a:spcPts val="0"/>
              </a:spcAft>
              <a:buClr>
                <a:srgbClr val="384F5C"/>
              </a:buClr>
              <a:buSzPts val="1800"/>
              <a:buFont typeface="Ubuntu"/>
              <a:buChar char="❏"/>
            </a:pPr>
            <a:r>
              <a:rPr lang="en" sz="1800">
                <a:solidFill>
                  <a:srgbClr val="384F5C"/>
                </a:solidFill>
                <a:latin typeface="Ubuntu"/>
                <a:ea typeface="Ubuntu"/>
                <a:cs typeface="Ubuntu"/>
                <a:sym typeface="Ubuntu"/>
              </a:rPr>
              <a:t>PhET, c’est quoi ?</a:t>
            </a:r>
            <a:endParaRPr sz="1800">
              <a:solidFill>
                <a:srgbClr val="384F5C"/>
              </a:solidFill>
              <a:latin typeface="Ubuntu"/>
              <a:ea typeface="Ubuntu"/>
              <a:cs typeface="Ubuntu"/>
              <a:sym typeface="Ubuntu"/>
            </a:endParaRPr>
          </a:p>
          <a:p>
            <a:pPr indent="-342900" lvl="0" marL="457200" rtl="0" algn="l">
              <a:lnSpc>
                <a:spcPct val="115000"/>
              </a:lnSpc>
              <a:spcBef>
                <a:spcPts val="0"/>
              </a:spcBef>
              <a:spcAft>
                <a:spcPts val="0"/>
              </a:spcAft>
              <a:buClr>
                <a:srgbClr val="384F5C"/>
              </a:buClr>
              <a:buSzPts val="1800"/>
              <a:buFont typeface="Ubuntu"/>
              <a:buChar char="❏"/>
            </a:pPr>
            <a:r>
              <a:rPr lang="en" sz="1800">
                <a:solidFill>
                  <a:srgbClr val="384F5C"/>
                </a:solidFill>
                <a:latin typeface="Ubuntu"/>
                <a:ea typeface="Ubuntu"/>
                <a:cs typeface="Ubuntu"/>
                <a:sym typeface="Ubuntu"/>
              </a:rPr>
              <a:t>Vivons l’expérience élève …</a:t>
            </a:r>
            <a:endParaRPr sz="1800">
              <a:solidFill>
                <a:srgbClr val="384F5C"/>
              </a:solidFill>
              <a:latin typeface="Ubuntu"/>
              <a:ea typeface="Ubuntu"/>
              <a:cs typeface="Ubuntu"/>
              <a:sym typeface="Ubuntu"/>
            </a:endParaRPr>
          </a:p>
          <a:p>
            <a:pPr indent="-342900" lvl="0" marL="457200" rtl="0" algn="l">
              <a:lnSpc>
                <a:spcPct val="115000"/>
              </a:lnSpc>
              <a:spcBef>
                <a:spcPts val="0"/>
              </a:spcBef>
              <a:spcAft>
                <a:spcPts val="0"/>
              </a:spcAft>
              <a:buClr>
                <a:srgbClr val="384F5C"/>
              </a:buClr>
              <a:buSzPts val="1800"/>
              <a:buFont typeface="Ubuntu"/>
              <a:buChar char="❏"/>
            </a:pPr>
            <a:r>
              <a:rPr lang="en" sz="1800">
                <a:solidFill>
                  <a:srgbClr val="384F5C"/>
                </a:solidFill>
                <a:latin typeface="Ubuntu"/>
                <a:ea typeface="Ubuntu"/>
                <a:cs typeface="Ubuntu"/>
                <a:sym typeface="Ubuntu"/>
              </a:rPr>
              <a:t>Comment PhET peut aider les élèves à apprendre?</a:t>
            </a:r>
            <a:endParaRPr sz="1800">
              <a:solidFill>
                <a:srgbClr val="384F5C"/>
              </a:solidFill>
              <a:latin typeface="Ubuntu"/>
              <a:ea typeface="Ubuntu"/>
              <a:cs typeface="Ubuntu"/>
              <a:sym typeface="Ubuntu"/>
            </a:endParaRPr>
          </a:p>
          <a:p>
            <a:pPr indent="-342900" lvl="0" marL="457200" rtl="0" algn="l">
              <a:lnSpc>
                <a:spcPct val="115000"/>
              </a:lnSpc>
              <a:spcBef>
                <a:spcPts val="0"/>
              </a:spcBef>
              <a:spcAft>
                <a:spcPts val="0"/>
              </a:spcAft>
              <a:buClr>
                <a:srgbClr val="384F5C"/>
              </a:buClr>
              <a:buSzPts val="1800"/>
              <a:buFont typeface="Ubuntu"/>
              <a:buChar char="❏"/>
            </a:pPr>
            <a:r>
              <a:rPr lang="en" sz="1800">
                <a:solidFill>
                  <a:srgbClr val="384F5C"/>
                </a:solidFill>
                <a:latin typeface="Ubuntu"/>
                <a:ea typeface="Ubuntu"/>
                <a:cs typeface="Ubuntu"/>
                <a:sym typeface="Ubuntu"/>
              </a:rPr>
              <a:t>Planification d’une activité faisant l’utilisation de PhET</a:t>
            </a:r>
            <a:endParaRPr sz="1800">
              <a:solidFill>
                <a:srgbClr val="384F5C"/>
              </a:solidFill>
              <a:latin typeface="Ubuntu"/>
              <a:ea typeface="Ubuntu"/>
              <a:cs typeface="Ubuntu"/>
              <a:sym typeface="Ubuntu"/>
            </a:endParaRPr>
          </a:p>
          <a:p>
            <a:pPr indent="-342900" lvl="0" marL="457200" rtl="0" algn="l">
              <a:lnSpc>
                <a:spcPct val="115000"/>
              </a:lnSpc>
              <a:spcBef>
                <a:spcPts val="0"/>
              </a:spcBef>
              <a:spcAft>
                <a:spcPts val="0"/>
              </a:spcAft>
              <a:buClr>
                <a:srgbClr val="384F5C"/>
              </a:buClr>
              <a:buSzPts val="1800"/>
              <a:buFont typeface="Ubuntu"/>
              <a:buChar char="❏"/>
            </a:pPr>
            <a:r>
              <a:rPr lang="en" sz="1800">
                <a:solidFill>
                  <a:srgbClr val="384F5C"/>
                </a:solidFill>
                <a:latin typeface="Ubuntu"/>
                <a:ea typeface="Ubuntu"/>
                <a:cs typeface="Ubuntu"/>
                <a:sym typeface="Ubuntu"/>
              </a:rPr>
              <a:t>Outil de recherche PhET</a:t>
            </a:r>
            <a:endParaRPr sz="1800">
              <a:solidFill>
                <a:srgbClr val="384F5C"/>
              </a:solidFill>
              <a:latin typeface="Ubuntu"/>
              <a:ea typeface="Ubuntu"/>
              <a:cs typeface="Ubuntu"/>
              <a:sym typeface="Ubuntu"/>
            </a:endParaRPr>
          </a:p>
          <a:p>
            <a:pPr indent="-342900" lvl="0" marL="457200" rtl="0" algn="l">
              <a:lnSpc>
                <a:spcPct val="115000"/>
              </a:lnSpc>
              <a:spcBef>
                <a:spcPts val="0"/>
              </a:spcBef>
              <a:spcAft>
                <a:spcPts val="0"/>
              </a:spcAft>
              <a:buClr>
                <a:srgbClr val="384F5C"/>
              </a:buClr>
              <a:buSzPts val="1800"/>
              <a:buFont typeface="Ubuntu"/>
              <a:buChar char="❏"/>
            </a:pPr>
            <a:r>
              <a:rPr lang="en" sz="1800">
                <a:solidFill>
                  <a:srgbClr val="384F5C"/>
                </a:solidFill>
                <a:latin typeface="Ubuntu"/>
                <a:ea typeface="Ubuntu"/>
                <a:cs typeface="Ubuntu"/>
                <a:sym typeface="Ubuntu"/>
              </a:rPr>
              <a:t>Partage rapide via Classroom</a:t>
            </a:r>
            <a:endParaRPr sz="1800">
              <a:solidFill>
                <a:srgbClr val="384F5C"/>
              </a:solidFill>
              <a:latin typeface="Ubuntu"/>
              <a:ea typeface="Ubuntu"/>
              <a:cs typeface="Ubuntu"/>
              <a:sym typeface="Ubuntu"/>
            </a:endParaRPr>
          </a:p>
          <a:p>
            <a:pPr indent="-342900" lvl="0" marL="457200" rtl="0" algn="l">
              <a:lnSpc>
                <a:spcPct val="115000"/>
              </a:lnSpc>
              <a:spcBef>
                <a:spcPts val="0"/>
              </a:spcBef>
              <a:spcAft>
                <a:spcPts val="0"/>
              </a:spcAft>
              <a:buClr>
                <a:srgbClr val="384F5C"/>
              </a:buClr>
              <a:buSzPts val="1800"/>
              <a:buFont typeface="Ubuntu"/>
              <a:buChar char="❏"/>
            </a:pPr>
            <a:r>
              <a:rPr lang="en" sz="1800">
                <a:solidFill>
                  <a:srgbClr val="384F5C"/>
                </a:solidFill>
                <a:latin typeface="Ubuntu"/>
                <a:ea typeface="Ubuntu"/>
                <a:cs typeface="Ubuntu"/>
                <a:sym typeface="Ubuntu"/>
              </a:rPr>
              <a:t>Animations GeoGebra</a:t>
            </a:r>
            <a:endParaRPr sz="1800">
              <a:solidFill>
                <a:srgbClr val="384F5C"/>
              </a:solidFill>
              <a:latin typeface="Ubuntu"/>
              <a:ea typeface="Ubuntu"/>
              <a:cs typeface="Ubuntu"/>
              <a:sym typeface="Ubuntu"/>
            </a:endParaRPr>
          </a:p>
          <a:p>
            <a:pPr indent="-342900" lvl="0" marL="457200" rtl="0" algn="l">
              <a:lnSpc>
                <a:spcPct val="115000"/>
              </a:lnSpc>
              <a:spcBef>
                <a:spcPts val="0"/>
              </a:spcBef>
              <a:spcAft>
                <a:spcPts val="0"/>
              </a:spcAft>
              <a:buClr>
                <a:srgbClr val="384F5C"/>
              </a:buClr>
              <a:buSzPts val="1800"/>
              <a:buFont typeface="Ubuntu"/>
              <a:buChar char="❏"/>
            </a:pPr>
            <a:r>
              <a:rPr lang="en" sz="1800">
                <a:solidFill>
                  <a:srgbClr val="384F5C"/>
                </a:solidFill>
                <a:latin typeface="Ubuntu"/>
                <a:ea typeface="Ubuntu"/>
                <a:cs typeface="Ubuntu"/>
                <a:sym typeface="Ubuntu"/>
              </a:rPr>
              <a:t>Explorer les simulations et co-création d’activités</a:t>
            </a:r>
            <a:endParaRPr sz="1800">
              <a:solidFill>
                <a:srgbClr val="384F5C"/>
              </a:solidFill>
              <a:latin typeface="Ubuntu"/>
              <a:ea typeface="Ubuntu"/>
              <a:cs typeface="Ubuntu"/>
              <a:sym typeface="Ubuntu"/>
            </a:endParaRPr>
          </a:p>
        </p:txBody>
      </p:sp>
      <p:sp>
        <p:nvSpPr>
          <p:cNvPr id="552" name="Google Shape;552;p15"/>
          <p:cNvSpPr txBox="1"/>
          <p:nvPr>
            <p:ph idx="12" type="sldNum"/>
          </p:nvPr>
        </p:nvSpPr>
        <p:spPr>
          <a:xfrm>
            <a:off x="90619" y="4722737"/>
            <a:ext cx="5487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6" name="Shape 556"/>
        <p:cNvGrpSpPr/>
        <p:nvPr/>
      </p:nvGrpSpPr>
      <p:grpSpPr>
        <a:xfrm>
          <a:off x="0" y="0"/>
          <a:ext cx="0" cy="0"/>
          <a:chOff x="0" y="0"/>
          <a:chExt cx="0" cy="0"/>
        </a:xfrm>
      </p:grpSpPr>
      <p:sp>
        <p:nvSpPr>
          <p:cNvPr id="557" name="Google Shape;557;p16"/>
          <p:cNvSpPr txBox="1"/>
          <p:nvPr>
            <p:ph idx="12" type="sldNum"/>
          </p:nvPr>
        </p:nvSpPr>
        <p:spPr>
          <a:xfrm>
            <a:off x="4297650" y="4853299"/>
            <a:ext cx="548700" cy="2901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pic>
        <p:nvPicPr>
          <p:cNvPr id="558" name="Google Shape;558;p16"/>
          <p:cNvPicPr preferRelativeResize="0"/>
          <p:nvPr/>
        </p:nvPicPr>
        <p:blipFill>
          <a:blip r:embed="rId3">
            <a:alphaModFix/>
          </a:blip>
          <a:stretch>
            <a:fillRect/>
          </a:stretch>
        </p:blipFill>
        <p:spPr>
          <a:xfrm>
            <a:off x="5372900" y="796359"/>
            <a:ext cx="1831399" cy="2146900"/>
          </a:xfrm>
          <a:prstGeom prst="rect">
            <a:avLst/>
          </a:prstGeom>
          <a:noFill/>
          <a:ln>
            <a:noFill/>
          </a:ln>
        </p:spPr>
      </p:pic>
      <p:sp>
        <p:nvSpPr>
          <p:cNvPr id="559" name="Google Shape;559;p16"/>
          <p:cNvSpPr/>
          <p:nvPr/>
        </p:nvSpPr>
        <p:spPr>
          <a:xfrm>
            <a:off x="1240400" y="1245900"/>
            <a:ext cx="2651700" cy="2651700"/>
          </a:xfrm>
          <a:prstGeom prst="ellipse">
            <a:avLst/>
          </a:prstGeom>
          <a:solidFill>
            <a:srgbClr val="3C78D8"/>
          </a:solidFill>
          <a:ln cap="flat" cmpd="sng" w="9525">
            <a:solidFill>
              <a:srgbClr val="0069B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0" name="Google Shape;560;p16"/>
          <p:cNvSpPr txBox="1"/>
          <p:nvPr>
            <p:ph idx="1" type="body"/>
          </p:nvPr>
        </p:nvSpPr>
        <p:spPr>
          <a:xfrm>
            <a:off x="1240400" y="1443447"/>
            <a:ext cx="2641500" cy="2067900"/>
          </a:xfrm>
          <a:prstGeom prst="rect">
            <a:avLst/>
          </a:prstGeom>
        </p:spPr>
        <p:txBody>
          <a:bodyPr anchorCtr="0" anchor="ctr" bIns="91425" lIns="91425" spcFirstLastPara="1" rIns="91425" wrap="square" tIns="91425">
            <a:noAutofit/>
          </a:bodyPr>
          <a:lstStyle/>
          <a:p>
            <a:pPr indent="0" lvl="0" marL="0" rtl="0" algn="ctr">
              <a:spcBef>
                <a:spcPts val="600"/>
              </a:spcBef>
              <a:spcAft>
                <a:spcPts val="0"/>
              </a:spcAft>
              <a:buNone/>
            </a:pPr>
            <a:r>
              <a:rPr lang="en">
                <a:solidFill>
                  <a:srgbClr val="FFFFFF"/>
                </a:solidFill>
              </a:rPr>
              <a:t>Qui êtes-vous?</a:t>
            </a:r>
            <a:endParaRPr>
              <a:solidFill>
                <a:srgbClr val="FFFFFF"/>
              </a:solidFill>
            </a:endParaRPr>
          </a:p>
          <a:p>
            <a:pPr indent="0" lvl="0" marL="0" rtl="0" algn="ctr">
              <a:spcBef>
                <a:spcPts val="0"/>
              </a:spcBef>
              <a:spcAft>
                <a:spcPts val="0"/>
              </a:spcAft>
              <a:buNone/>
            </a:pPr>
            <a:r>
              <a:rPr lang="en" sz="2000">
                <a:solidFill>
                  <a:schemeClr val="lt1"/>
                </a:solidFill>
                <a:latin typeface="Sniglet"/>
                <a:ea typeface="Sniglet"/>
                <a:cs typeface="Sniglet"/>
                <a:sym typeface="Sniglet"/>
              </a:rPr>
              <a:t>Nom, rôle, CSS</a:t>
            </a:r>
            <a:endParaRPr sz="2000">
              <a:solidFill>
                <a:schemeClr val="lt1"/>
              </a:solidFill>
              <a:latin typeface="Sniglet"/>
              <a:ea typeface="Sniglet"/>
              <a:cs typeface="Sniglet"/>
              <a:sym typeface="Sniglet"/>
            </a:endParaRPr>
          </a:p>
          <a:p>
            <a:pPr indent="0" lvl="0" marL="0" rtl="0" algn="ctr">
              <a:spcBef>
                <a:spcPts val="0"/>
              </a:spcBef>
              <a:spcAft>
                <a:spcPts val="0"/>
              </a:spcAft>
              <a:buNone/>
            </a:pPr>
            <a:r>
              <a:rPr lang="en" sz="2000">
                <a:solidFill>
                  <a:schemeClr val="lt1"/>
                </a:solidFill>
                <a:latin typeface="Sniglet"/>
                <a:ea typeface="Sniglet"/>
                <a:cs typeface="Sniglet"/>
                <a:sym typeface="Sniglet"/>
              </a:rPr>
              <a:t>(clavardage)</a:t>
            </a:r>
            <a:endParaRPr i="0"/>
          </a:p>
        </p:txBody>
      </p:sp>
      <p:sp>
        <p:nvSpPr>
          <p:cNvPr id="561" name="Google Shape;561;p16"/>
          <p:cNvSpPr txBox="1"/>
          <p:nvPr/>
        </p:nvSpPr>
        <p:spPr>
          <a:xfrm>
            <a:off x="4846350" y="3721638"/>
            <a:ext cx="2884500" cy="625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100" u="sng">
                <a:solidFill>
                  <a:schemeClr val="hlink"/>
                </a:solidFill>
                <a:latin typeface="Viga"/>
                <a:ea typeface="Viga"/>
                <a:cs typeface="Viga"/>
                <a:sym typeface="Viga"/>
                <a:hlinkClick r:id="rId4"/>
              </a:rPr>
              <a:t>http://recit.org/ul/qjn</a:t>
            </a:r>
            <a:endParaRPr sz="2100">
              <a:latin typeface="Viga"/>
              <a:ea typeface="Viga"/>
              <a:cs typeface="Viga"/>
              <a:sym typeface="Viga"/>
            </a:endParaRPr>
          </a:p>
        </p:txBody>
      </p:sp>
      <p:pic>
        <p:nvPicPr>
          <p:cNvPr id="562" name="Google Shape;562;p16">
            <a:hlinkClick r:id="rId5"/>
          </p:cNvPr>
          <p:cNvPicPr preferRelativeResize="0"/>
          <p:nvPr/>
        </p:nvPicPr>
        <p:blipFill>
          <a:blip r:embed="rId6">
            <a:alphaModFix/>
          </a:blip>
          <a:stretch>
            <a:fillRect/>
          </a:stretch>
        </p:blipFill>
        <p:spPr>
          <a:xfrm>
            <a:off x="5278950" y="3159563"/>
            <a:ext cx="2019300" cy="56197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6" name="Shape 566"/>
        <p:cNvGrpSpPr/>
        <p:nvPr/>
      </p:nvGrpSpPr>
      <p:grpSpPr>
        <a:xfrm>
          <a:off x="0" y="0"/>
          <a:ext cx="0" cy="0"/>
          <a:chOff x="0" y="0"/>
          <a:chExt cx="0" cy="0"/>
        </a:xfrm>
      </p:grpSpPr>
      <p:sp>
        <p:nvSpPr>
          <p:cNvPr id="567" name="Google Shape;567;p17"/>
          <p:cNvSpPr txBox="1"/>
          <p:nvPr>
            <p:ph type="title"/>
          </p:nvPr>
        </p:nvSpPr>
        <p:spPr>
          <a:xfrm>
            <a:off x="747925" y="225025"/>
            <a:ext cx="61404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3200">
                <a:latin typeface="Viga"/>
                <a:ea typeface="Viga"/>
                <a:cs typeface="Viga"/>
                <a:sym typeface="Viga"/>
              </a:rPr>
              <a:t>Présentation rapide de PhET</a:t>
            </a:r>
            <a:endParaRPr sz="3200">
              <a:latin typeface="Viga"/>
              <a:ea typeface="Viga"/>
              <a:cs typeface="Viga"/>
              <a:sym typeface="Viga"/>
            </a:endParaRPr>
          </a:p>
        </p:txBody>
      </p:sp>
      <p:sp>
        <p:nvSpPr>
          <p:cNvPr id="568" name="Google Shape;568;p17"/>
          <p:cNvSpPr txBox="1"/>
          <p:nvPr>
            <p:ph idx="12" type="sldNum"/>
          </p:nvPr>
        </p:nvSpPr>
        <p:spPr>
          <a:xfrm>
            <a:off x="55869" y="4749912"/>
            <a:ext cx="5487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fld id="{00000000-1234-1234-1234-123412341234}" type="slidenum">
              <a:rPr lang="en"/>
              <a:t>‹#›</a:t>
            </a:fld>
            <a:endParaRPr/>
          </a:p>
        </p:txBody>
      </p:sp>
      <p:pic>
        <p:nvPicPr>
          <p:cNvPr id="569" name="Google Shape;569;p17">
            <a:hlinkClick r:id="rId3"/>
          </p:cNvPr>
          <p:cNvPicPr preferRelativeResize="0"/>
          <p:nvPr/>
        </p:nvPicPr>
        <p:blipFill>
          <a:blip r:embed="rId4">
            <a:alphaModFix/>
          </a:blip>
          <a:stretch>
            <a:fillRect/>
          </a:stretch>
        </p:blipFill>
        <p:spPr>
          <a:xfrm>
            <a:off x="1892826" y="1216925"/>
            <a:ext cx="5358349" cy="2919525"/>
          </a:xfrm>
          <a:prstGeom prst="rect">
            <a:avLst/>
          </a:prstGeom>
          <a:noFill/>
          <a:ln cap="flat" cmpd="sng" w="9525">
            <a:solidFill>
              <a:schemeClr val="accent1"/>
            </a:solidFill>
            <a:prstDash val="solid"/>
            <a:round/>
            <a:headEnd len="sm" w="sm" type="none"/>
            <a:tailEnd len="sm" w="sm" type="none"/>
          </a:ln>
        </p:spPr>
      </p:pic>
      <p:sp>
        <p:nvSpPr>
          <p:cNvPr id="570" name="Google Shape;570;p17"/>
          <p:cNvSpPr txBox="1"/>
          <p:nvPr/>
        </p:nvSpPr>
        <p:spPr>
          <a:xfrm>
            <a:off x="2376738" y="4136450"/>
            <a:ext cx="4390500" cy="954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100" u="sng">
                <a:solidFill>
                  <a:schemeClr val="hlink"/>
                </a:solidFill>
                <a:hlinkClick r:id="rId5"/>
              </a:rPr>
              <a:t>https://phet.colorado.edu/fr/</a:t>
            </a:r>
            <a:endParaRPr sz="21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4" name="Shape 574"/>
        <p:cNvGrpSpPr/>
        <p:nvPr/>
      </p:nvGrpSpPr>
      <p:grpSpPr>
        <a:xfrm>
          <a:off x="0" y="0"/>
          <a:ext cx="0" cy="0"/>
          <a:chOff x="0" y="0"/>
          <a:chExt cx="0" cy="0"/>
        </a:xfrm>
      </p:grpSpPr>
      <p:sp>
        <p:nvSpPr>
          <p:cNvPr id="575" name="Google Shape;575;p18"/>
          <p:cNvSpPr txBox="1"/>
          <p:nvPr>
            <p:ph type="title"/>
          </p:nvPr>
        </p:nvSpPr>
        <p:spPr>
          <a:xfrm>
            <a:off x="747925" y="-3575"/>
            <a:ext cx="49314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3000">
                <a:latin typeface="Viga"/>
                <a:ea typeface="Viga"/>
                <a:cs typeface="Viga"/>
                <a:sym typeface="Viga"/>
              </a:rPr>
              <a:t>Bonsoir, elle est </a:t>
            </a:r>
            <a:r>
              <a:rPr lang="en" sz="3000">
                <a:latin typeface="Viga"/>
                <a:ea typeface="Viga"/>
                <a:cs typeface="Viga"/>
                <a:sym typeface="Viga"/>
              </a:rPr>
              <a:t>partie</a:t>
            </a:r>
            <a:r>
              <a:rPr lang="en" sz="3000">
                <a:latin typeface="Viga"/>
                <a:ea typeface="Viga"/>
                <a:cs typeface="Viga"/>
                <a:sym typeface="Viga"/>
              </a:rPr>
              <a:t>!</a:t>
            </a:r>
            <a:endParaRPr sz="3000">
              <a:latin typeface="Viga"/>
              <a:ea typeface="Viga"/>
              <a:cs typeface="Viga"/>
              <a:sym typeface="Viga"/>
            </a:endParaRPr>
          </a:p>
        </p:txBody>
      </p:sp>
      <p:sp>
        <p:nvSpPr>
          <p:cNvPr id="576" name="Google Shape;576;p18"/>
          <p:cNvSpPr txBox="1"/>
          <p:nvPr>
            <p:ph idx="1" type="body"/>
          </p:nvPr>
        </p:nvSpPr>
        <p:spPr>
          <a:xfrm>
            <a:off x="255625" y="3090750"/>
            <a:ext cx="7283100" cy="927900"/>
          </a:xfrm>
          <a:prstGeom prst="rect">
            <a:avLst/>
          </a:prstGeom>
        </p:spPr>
        <p:txBody>
          <a:bodyPr anchorCtr="0" anchor="t" bIns="91425" lIns="91425" spcFirstLastPara="1" rIns="91425" wrap="square" tIns="91425">
            <a:noAutofit/>
          </a:bodyPr>
          <a:lstStyle/>
          <a:p>
            <a:pPr indent="-2171700" lvl="0" marL="2171700" rtl="0" algn="l">
              <a:spcBef>
                <a:spcPts val="600"/>
              </a:spcBef>
              <a:spcAft>
                <a:spcPts val="0"/>
              </a:spcAft>
              <a:buNone/>
            </a:pPr>
            <a:r>
              <a:rPr b="1" lang="en" sz="1800">
                <a:latin typeface="Ubuntu"/>
                <a:ea typeface="Ubuntu"/>
                <a:cs typeface="Ubuntu"/>
                <a:sym typeface="Ubuntu"/>
              </a:rPr>
              <a:t>Discutons un peu :   </a:t>
            </a:r>
            <a:endParaRPr b="1" sz="1800">
              <a:latin typeface="Ubuntu"/>
              <a:ea typeface="Ubuntu"/>
              <a:cs typeface="Ubuntu"/>
              <a:sym typeface="Ubuntu"/>
            </a:endParaRPr>
          </a:p>
          <a:p>
            <a:pPr indent="0" lvl="0" marL="457200" rtl="0" algn="l">
              <a:spcBef>
                <a:spcPts val="600"/>
              </a:spcBef>
              <a:spcAft>
                <a:spcPts val="0"/>
              </a:spcAft>
              <a:buNone/>
            </a:pPr>
            <a:r>
              <a:rPr lang="en" sz="1600">
                <a:solidFill>
                  <a:srgbClr val="3C4043"/>
                </a:solidFill>
                <a:latin typeface="Ubuntu"/>
                <a:ea typeface="Ubuntu"/>
                <a:cs typeface="Ubuntu"/>
                <a:sym typeface="Ubuntu"/>
              </a:rPr>
              <a:t>Si on veut réussir un coup de circuit, quels</a:t>
            </a:r>
            <a:r>
              <a:rPr lang="en" sz="1600">
                <a:solidFill>
                  <a:srgbClr val="3C4043"/>
                </a:solidFill>
                <a:latin typeface="Ubuntu"/>
                <a:ea typeface="Ubuntu"/>
                <a:cs typeface="Ubuntu"/>
                <a:sym typeface="Ubuntu"/>
              </a:rPr>
              <a:t> facteurs permettraient d’y arriver ?  Comment ces facteurs influencent la trajectoire de la balle ?</a:t>
            </a:r>
            <a:endParaRPr b="1" sz="1600">
              <a:latin typeface="Ubuntu"/>
              <a:ea typeface="Ubuntu"/>
              <a:cs typeface="Ubuntu"/>
              <a:sym typeface="Ubuntu"/>
            </a:endParaRPr>
          </a:p>
        </p:txBody>
      </p:sp>
      <p:sp>
        <p:nvSpPr>
          <p:cNvPr id="577" name="Google Shape;577;p18"/>
          <p:cNvSpPr txBox="1"/>
          <p:nvPr>
            <p:ph idx="12" type="sldNum"/>
          </p:nvPr>
        </p:nvSpPr>
        <p:spPr>
          <a:xfrm>
            <a:off x="90619" y="4722737"/>
            <a:ext cx="5487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fld id="{00000000-1234-1234-1234-123412341234}" type="slidenum">
              <a:rPr lang="en"/>
              <a:t>‹#›</a:t>
            </a:fld>
            <a:endParaRPr/>
          </a:p>
        </p:txBody>
      </p:sp>
      <p:sp>
        <p:nvSpPr>
          <p:cNvPr id="578" name="Google Shape;578;p18"/>
          <p:cNvSpPr txBox="1"/>
          <p:nvPr>
            <p:ph idx="1" type="body"/>
          </p:nvPr>
        </p:nvSpPr>
        <p:spPr>
          <a:xfrm>
            <a:off x="2766075" y="982625"/>
            <a:ext cx="4772700" cy="2406300"/>
          </a:xfrm>
          <a:prstGeom prst="rect">
            <a:avLst/>
          </a:prstGeom>
        </p:spPr>
        <p:txBody>
          <a:bodyPr anchorCtr="0" anchor="t" bIns="91425" lIns="91425" spcFirstLastPara="1" rIns="91425" wrap="square" tIns="91425">
            <a:noAutofit/>
          </a:bodyPr>
          <a:lstStyle/>
          <a:p>
            <a:pPr indent="0" lvl="0" marL="0" rtl="0" algn="just">
              <a:spcBef>
                <a:spcPts val="600"/>
              </a:spcBef>
              <a:spcAft>
                <a:spcPts val="0"/>
              </a:spcAft>
              <a:buNone/>
            </a:pPr>
            <a:r>
              <a:rPr lang="en" sz="1600">
                <a:solidFill>
                  <a:srgbClr val="3C4043"/>
                </a:solidFill>
                <a:latin typeface="Ubuntu"/>
                <a:ea typeface="Ubuntu"/>
                <a:cs typeface="Ubuntu"/>
                <a:sym typeface="Ubuntu"/>
              </a:rPr>
              <a:t>Le retour de l’été annonce le début de certain sports.  Le baseball est un sport qui peut être impressionnant lorsqu’on regarde la distance parcourue par la balle lorsqu’elle est frappée.  Frapper un coup de circuit est un </a:t>
            </a:r>
            <a:r>
              <a:rPr lang="en" sz="1600">
                <a:solidFill>
                  <a:srgbClr val="3C4043"/>
                </a:solidFill>
                <a:latin typeface="Ubuntu"/>
                <a:ea typeface="Ubuntu"/>
                <a:cs typeface="Ubuntu"/>
                <a:sym typeface="Ubuntu"/>
              </a:rPr>
              <a:t>exploit</a:t>
            </a:r>
            <a:r>
              <a:rPr lang="en" sz="1600">
                <a:solidFill>
                  <a:srgbClr val="3C4043"/>
                </a:solidFill>
                <a:latin typeface="Ubuntu"/>
                <a:ea typeface="Ubuntu"/>
                <a:cs typeface="Ubuntu"/>
                <a:sym typeface="Ubuntu"/>
              </a:rPr>
              <a:t> dans ce sport.  Vous vous questionnez donc sur les conditions qui permettraient d’effectuer le plus grand nombre de coup de </a:t>
            </a:r>
            <a:r>
              <a:rPr lang="en" sz="1600">
                <a:solidFill>
                  <a:srgbClr val="3C4043"/>
                </a:solidFill>
                <a:latin typeface="Ubuntu"/>
                <a:ea typeface="Ubuntu"/>
                <a:cs typeface="Ubuntu"/>
                <a:sym typeface="Ubuntu"/>
              </a:rPr>
              <a:t>circuit</a:t>
            </a:r>
            <a:r>
              <a:rPr lang="en" sz="1600">
                <a:solidFill>
                  <a:srgbClr val="3C4043"/>
                </a:solidFill>
                <a:latin typeface="Ubuntu"/>
                <a:ea typeface="Ubuntu"/>
                <a:cs typeface="Ubuntu"/>
                <a:sym typeface="Ubuntu"/>
              </a:rPr>
              <a:t> possible.</a:t>
            </a:r>
            <a:endParaRPr sz="1600">
              <a:latin typeface="Ubuntu"/>
              <a:ea typeface="Ubuntu"/>
              <a:cs typeface="Ubuntu"/>
              <a:sym typeface="Ubuntu"/>
            </a:endParaRPr>
          </a:p>
        </p:txBody>
      </p:sp>
      <p:sp>
        <p:nvSpPr>
          <p:cNvPr id="579" name="Google Shape;579;p18"/>
          <p:cNvSpPr/>
          <p:nvPr/>
        </p:nvSpPr>
        <p:spPr>
          <a:xfrm>
            <a:off x="5794988" y="189906"/>
            <a:ext cx="1035005" cy="470443"/>
          </a:xfrm>
          <a:custGeom>
            <a:rect b="b" l="l" r="r" t="t"/>
            <a:pathLst>
              <a:path extrusionOk="0" h="11096" w="19881">
                <a:moveTo>
                  <a:pt x="9636" y="1120"/>
                </a:moveTo>
                <a:lnTo>
                  <a:pt x="10099" y="1144"/>
                </a:lnTo>
                <a:lnTo>
                  <a:pt x="10561" y="1168"/>
                </a:lnTo>
                <a:lnTo>
                  <a:pt x="10537" y="1412"/>
                </a:lnTo>
                <a:lnTo>
                  <a:pt x="10512" y="1631"/>
                </a:lnTo>
                <a:lnTo>
                  <a:pt x="9685" y="1631"/>
                </a:lnTo>
                <a:lnTo>
                  <a:pt x="9661" y="1387"/>
                </a:lnTo>
                <a:lnTo>
                  <a:pt x="9636" y="1120"/>
                </a:lnTo>
                <a:close/>
                <a:moveTo>
                  <a:pt x="9198" y="1120"/>
                </a:moveTo>
                <a:lnTo>
                  <a:pt x="9223" y="1217"/>
                </a:lnTo>
                <a:lnTo>
                  <a:pt x="9223" y="1436"/>
                </a:lnTo>
                <a:lnTo>
                  <a:pt x="9223" y="1679"/>
                </a:lnTo>
                <a:lnTo>
                  <a:pt x="8785" y="1752"/>
                </a:lnTo>
                <a:lnTo>
                  <a:pt x="8347" y="1825"/>
                </a:lnTo>
                <a:lnTo>
                  <a:pt x="8298" y="1825"/>
                </a:lnTo>
                <a:lnTo>
                  <a:pt x="8225" y="1801"/>
                </a:lnTo>
                <a:lnTo>
                  <a:pt x="8128" y="1509"/>
                </a:lnTo>
                <a:lnTo>
                  <a:pt x="8055" y="1241"/>
                </a:lnTo>
                <a:lnTo>
                  <a:pt x="8468" y="1193"/>
                </a:lnTo>
                <a:lnTo>
                  <a:pt x="8882" y="1144"/>
                </a:lnTo>
                <a:lnTo>
                  <a:pt x="9198" y="1120"/>
                </a:lnTo>
                <a:close/>
                <a:moveTo>
                  <a:pt x="11023" y="1217"/>
                </a:moveTo>
                <a:lnTo>
                  <a:pt x="11583" y="1290"/>
                </a:lnTo>
                <a:lnTo>
                  <a:pt x="12118" y="1412"/>
                </a:lnTo>
                <a:lnTo>
                  <a:pt x="12045" y="1655"/>
                </a:lnTo>
                <a:lnTo>
                  <a:pt x="11997" y="1850"/>
                </a:lnTo>
                <a:lnTo>
                  <a:pt x="11486" y="1752"/>
                </a:lnTo>
                <a:lnTo>
                  <a:pt x="10975" y="1679"/>
                </a:lnTo>
                <a:lnTo>
                  <a:pt x="10999" y="1436"/>
                </a:lnTo>
                <a:lnTo>
                  <a:pt x="11023" y="1217"/>
                </a:lnTo>
                <a:close/>
                <a:moveTo>
                  <a:pt x="7665" y="1339"/>
                </a:moveTo>
                <a:lnTo>
                  <a:pt x="7714" y="1655"/>
                </a:lnTo>
                <a:lnTo>
                  <a:pt x="7811" y="1996"/>
                </a:lnTo>
                <a:lnTo>
                  <a:pt x="7446" y="2117"/>
                </a:lnTo>
                <a:lnTo>
                  <a:pt x="7082" y="2263"/>
                </a:lnTo>
                <a:lnTo>
                  <a:pt x="6984" y="2117"/>
                </a:lnTo>
                <a:lnTo>
                  <a:pt x="6887" y="1971"/>
                </a:lnTo>
                <a:lnTo>
                  <a:pt x="6765" y="1825"/>
                </a:lnTo>
                <a:lnTo>
                  <a:pt x="6668" y="1679"/>
                </a:lnTo>
                <a:lnTo>
                  <a:pt x="6644" y="1631"/>
                </a:lnTo>
                <a:lnTo>
                  <a:pt x="7155" y="1460"/>
                </a:lnTo>
                <a:lnTo>
                  <a:pt x="7665" y="1339"/>
                </a:lnTo>
                <a:close/>
                <a:moveTo>
                  <a:pt x="12532" y="1509"/>
                </a:moveTo>
                <a:lnTo>
                  <a:pt x="13067" y="1655"/>
                </a:lnTo>
                <a:lnTo>
                  <a:pt x="13627" y="1825"/>
                </a:lnTo>
                <a:lnTo>
                  <a:pt x="14211" y="2044"/>
                </a:lnTo>
                <a:lnTo>
                  <a:pt x="14065" y="2263"/>
                </a:lnTo>
                <a:lnTo>
                  <a:pt x="13870" y="2555"/>
                </a:lnTo>
                <a:lnTo>
                  <a:pt x="13262" y="2263"/>
                </a:lnTo>
                <a:lnTo>
                  <a:pt x="13165" y="2215"/>
                </a:lnTo>
                <a:lnTo>
                  <a:pt x="12824" y="2093"/>
                </a:lnTo>
                <a:lnTo>
                  <a:pt x="12459" y="1996"/>
                </a:lnTo>
                <a:lnTo>
                  <a:pt x="12483" y="1655"/>
                </a:lnTo>
                <a:lnTo>
                  <a:pt x="12532" y="1509"/>
                </a:lnTo>
                <a:close/>
                <a:moveTo>
                  <a:pt x="6254" y="1777"/>
                </a:moveTo>
                <a:lnTo>
                  <a:pt x="6425" y="2117"/>
                </a:lnTo>
                <a:lnTo>
                  <a:pt x="6522" y="2288"/>
                </a:lnTo>
                <a:lnTo>
                  <a:pt x="6668" y="2458"/>
                </a:lnTo>
                <a:lnTo>
                  <a:pt x="6035" y="2774"/>
                </a:lnTo>
                <a:lnTo>
                  <a:pt x="5427" y="3115"/>
                </a:lnTo>
                <a:lnTo>
                  <a:pt x="5305" y="3018"/>
                </a:lnTo>
                <a:lnTo>
                  <a:pt x="5184" y="2896"/>
                </a:lnTo>
                <a:lnTo>
                  <a:pt x="5086" y="2774"/>
                </a:lnTo>
                <a:lnTo>
                  <a:pt x="4989" y="2653"/>
                </a:lnTo>
                <a:lnTo>
                  <a:pt x="4843" y="2385"/>
                </a:lnTo>
                <a:lnTo>
                  <a:pt x="5476" y="2093"/>
                </a:lnTo>
                <a:lnTo>
                  <a:pt x="6254" y="1777"/>
                </a:lnTo>
                <a:close/>
                <a:moveTo>
                  <a:pt x="14503" y="2166"/>
                </a:moveTo>
                <a:lnTo>
                  <a:pt x="15087" y="2434"/>
                </a:lnTo>
                <a:lnTo>
                  <a:pt x="15671" y="2726"/>
                </a:lnTo>
                <a:lnTo>
                  <a:pt x="15622" y="2774"/>
                </a:lnTo>
                <a:lnTo>
                  <a:pt x="15427" y="3018"/>
                </a:lnTo>
                <a:lnTo>
                  <a:pt x="15306" y="3164"/>
                </a:lnTo>
                <a:lnTo>
                  <a:pt x="15209" y="3310"/>
                </a:lnTo>
                <a:lnTo>
                  <a:pt x="14698" y="2993"/>
                </a:lnTo>
                <a:lnTo>
                  <a:pt x="14187" y="2701"/>
                </a:lnTo>
                <a:lnTo>
                  <a:pt x="14406" y="2336"/>
                </a:lnTo>
                <a:lnTo>
                  <a:pt x="14503" y="2166"/>
                </a:lnTo>
                <a:close/>
                <a:moveTo>
                  <a:pt x="4502" y="2555"/>
                </a:moveTo>
                <a:lnTo>
                  <a:pt x="4624" y="2847"/>
                </a:lnTo>
                <a:lnTo>
                  <a:pt x="4794" y="3115"/>
                </a:lnTo>
                <a:lnTo>
                  <a:pt x="4916" y="3237"/>
                </a:lnTo>
                <a:lnTo>
                  <a:pt x="5038" y="3358"/>
                </a:lnTo>
                <a:lnTo>
                  <a:pt x="4381" y="3821"/>
                </a:lnTo>
                <a:lnTo>
                  <a:pt x="4332" y="3869"/>
                </a:lnTo>
                <a:lnTo>
                  <a:pt x="4259" y="3821"/>
                </a:lnTo>
                <a:lnTo>
                  <a:pt x="3943" y="3626"/>
                </a:lnTo>
                <a:lnTo>
                  <a:pt x="3675" y="3407"/>
                </a:lnTo>
                <a:lnTo>
                  <a:pt x="3529" y="3237"/>
                </a:lnTo>
                <a:lnTo>
                  <a:pt x="3821" y="2993"/>
                </a:lnTo>
                <a:lnTo>
                  <a:pt x="4162" y="2774"/>
                </a:lnTo>
                <a:lnTo>
                  <a:pt x="4502" y="2555"/>
                </a:lnTo>
                <a:close/>
                <a:moveTo>
                  <a:pt x="16036" y="2945"/>
                </a:moveTo>
                <a:lnTo>
                  <a:pt x="16547" y="3237"/>
                </a:lnTo>
                <a:lnTo>
                  <a:pt x="17033" y="3577"/>
                </a:lnTo>
                <a:lnTo>
                  <a:pt x="16766" y="3796"/>
                </a:lnTo>
                <a:lnTo>
                  <a:pt x="16571" y="3967"/>
                </a:lnTo>
                <a:lnTo>
                  <a:pt x="16352" y="4186"/>
                </a:lnTo>
                <a:lnTo>
                  <a:pt x="15963" y="3869"/>
                </a:lnTo>
                <a:lnTo>
                  <a:pt x="15573" y="3577"/>
                </a:lnTo>
                <a:lnTo>
                  <a:pt x="15744" y="3310"/>
                </a:lnTo>
                <a:lnTo>
                  <a:pt x="15938" y="3066"/>
                </a:lnTo>
                <a:lnTo>
                  <a:pt x="16036" y="2945"/>
                </a:lnTo>
                <a:close/>
                <a:moveTo>
                  <a:pt x="8736" y="5645"/>
                </a:moveTo>
                <a:lnTo>
                  <a:pt x="8833" y="5743"/>
                </a:lnTo>
                <a:lnTo>
                  <a:pt x="8809" y="5791"/>
                </a:lnTo>
                <a:lnTo>
                  <a:pt x="8736" y="5645"/>
                </a:lnTo>
                <a:close/>
                <a:moveTo>
                  <a:pt x="9831" y="3407"/>
                </a:moveTo>
                <a:lnTo>
                  <a:pt x="9588" y="3431"/>
                </a:lnTo>
                <a:lnTo>
                  <a:pt x="9369" y="3456"/>
                </a:lnTo>
                <a:lnTo>
                  <a:pt x="9150" y="3529"/>
                </a:lnTo>
                <a:lnTo>
                  <a:pt x="8931" y="3602"/>
                </a:lnTo>
                <a:lnTo>
                  <a:pt x="8736" y="3723"/>
                </a:lnTo>
                <a:lnTo>
                  <a:pt x="8517" y="3894"/>
                </a:lnTo>
                <a:lnTo>
                  <a:pt x="8298" y="4113"/>
                </a:lnTo>
                <a:lnTo>
                  <a:pt x="8128" y="4356"/>
                </a:lnTo>
                <a:lnTo>
                  <a:pt x="7982" y="4648"/>
                </a:lnTo>
                <a:lnTo>
                  <a:pt x="7884" y="4940"/>
                </a:lnTo>
                <a:lnTo>
                  <a:pt x="7811" y="5232"/>
                </a:lnTo>
                <a:lnTo>
                  <a:pt x="7787" y="5524"/>
                </a:lnTo>
                <a:lnTo>
                  <a:pt x="7811" y="5791"/>
                </a:lnTo>
                <a:lnTo>
                  <a:pt x="7909" y="6035"/>
                </a:lnTo>
                <a:lnTo>
                  <a:pt x="8006" y="6254"/>
                </a:lnTo>
                <a:lnTo>
                  <a:pt x="8152" y="6424"/>
                </a:lnTo>
                <a:lnTo>
                  <a:pt x="8322" y="6594"/>
                </a:lnTo>
                <a:lnTo>
                  <a:pt x="8420" y="6740"/>
                </a:lnTo>
                <a:lnTo>
                  <a:pt x="8541" y="6862"/>
                </a:lnTo>
                <a:lnTo>
                  <a:pt x="8663" y="6959"/>
                </a:lnTo>
                <a:lnTo>
                  <a:pt x="8809" y="7057"/>
                </a:lnTo>
                <a:lnTo>
                  <a:pt x="8955" y="7130"/>
                </a:lnTo>
                <a:lnTo>
                  <a:pt x="9125" y="7203"/>
                </a:lnTo>
                <a:lnTo>
                  <a:pt x="9296" y="7251"/>
                </a:lnTo>
                <a:lnTo>
                  <a:pt x="9466" y="7276"/>
                </a:lnTo>
                <a:lnTo>
                  <a:pt x="9636" y="7276"/>
                </a:lnTo>
                <a:lnTo>
                  <a:pt x="9807" y="7251"/>
                </a:lnTo>
                <a:lnTo>
                  <a:pt x="9953" y="7227"/>
                </a:lnTo>
                <a:lnTo>
                  <a:pt x="10099" y="7178"/>
                </a:lnTo>
                <a:lnTo>
                  <a:pt x="10245" y="7105"/>
                </a:lnTo>
                <a:lnTo>
                  <a:pt x="10391" y="7032"/>
                </a:lnTo>
                <a:lnTo>
                  <a:pt x="10512" y="6959"/>
                </a:lnTo>
                <a:lnTo>
                  <a:pt x="10634" y="6838"/>
                </a:lnTo>
                <a:lnTo>
                  <a:pt x="10683" y="6838"/>
                </a:lnTo>
                <a:lnTo>
                  <a:pt x="10902" y="6667"/>
                </a:lnTo>
                <a:lnTo>
                  <a:pt x="11121" y="6473"/>
                </a:lnTo>
                <a:lnTo>
                  <a:pt x="11291" y="6254"/>
                </a:lnTo>
                <a:lnTo>
                  <a:pt x="11413" y="5986"/>
                </a:lnTo>
                <a:lnTo>
                  <a:pt x="11510" y="5718"/>
                </a:lnTo>
                <a:lnTo>
                  <a:pt x="11583" y="5427"/>
                </a:lnTo>
                <a:lnTo>
                  <a:pt x="11607" y="5159"/>
                </a:lnTo>
                <a:lnTo>
                  <a:pt x="11583" y="4891"/>
                </a:lnTo>
                <a:lnTo>
                  <a:pt x="11559" y="4697"/>
                </a:lnTo>
                <a:lnTo>
                  <a:pt x="11534" y="4745"/>
                </a:lnTo>
                <a:lnTo>
                  <a:pt x="11486" y="4818"/>
                </a:lnTo>
                <a:lnTo>
                  <a:pt x="11413" y="4891"/>
                </a:lnTo>
                <a:lnTo>
                  <a:pt x="11340" y="4964"/>
                </a:lnTo>
                <a:lnTo>
                  <a:pt x="11242" y="5013"/>
                </a:lnTo>
                <a:lnTo>
                  <a:pt x="11145" y="5062"/>
                </a:lnTo>
                <a:lnTo>
                  <a:pt x="11048" y="5086"/>
                </a:lnTo>
                <a:lnTo>
                  <a:pt x="10950" y="5086"/>
                </a:lnTo>
                <a:lnTo>
                  <a:pt x="10780" y="5062"/>
                </a:lnTo>
                <a:lnTo>
                  <a:pt x="10610" y="5013"/>
                </a:lnTo>
                <a:lnTo>
                  <a:pt x="10537" y="4964"/>
                </a:lnTo>
                <a:lnTo>
                  <a:pt x="10488" y="4916"/>
                </a:lnTo>
                <a:lnTo>
                  <a:pt x="10391" y="4770"/>
                </a:lnTo>
                <a:lnTo>
                  <a:pt x="10318" y="4624"/>
                </a:lnTo>
                <a:lnTo>
                  <a:pt x="10293" y="4453"/>
                </a:lnTo>
                <a:lnTo>
                  <a:pt x="10293" y="4356"/>
                </a:lnTo>
                <a:lnTo>
                  <a:pt x="10318" y="4259"/>
                </a:lnTo>
                <a:lnTo>
                  <a:pt x="10366" y="4161"/>
                </a:lnTo>
                <a:lnTo>
                  <a:pt x="10415" y="4088"/>
                </a:lnTo>
                <a:lnTo>
                  <a:pt x="10561" y="3942"/>
                </a:lnTo>
                <a:lnTo>
                  <a:pt x="10731" y="3845"/>
                </a:lnTo>
                <a:lnTo>
                  <a:pt x="10756" y="3821"/>
                </a:lnTo>
                <a:lnTo>
                  <a:pt x="10829" y="3772"/>
                </a:lnTo>
                <a:lnTo>
                  <a:pt x="10877" y="3748"/>
                </a:lnTo>
                <a:lnTo>
                  <a:pt x="10707" y="3650"/>
                </a:lnTo>
                <a:lnTo>
                  <a:pt x="10512" y="3553"/>
                </a:lnTo>
                <a:lnTo>
                  <a:pt x="10269" y="3480"/>
                </a:lnTo>
                <a:lnTo>
                  <a:pt x="10050" y="3431"/>
                </a:lnTo>
                <a:lnTo>
                  <a:pt x="9831" y="3407"/>
                </a:lnTo>
                <a:close/>
                <a:moveTo>
                  <a:pt x="10050" y="2215"/>
                </a:moveTo>
                <a:lnTo>
                  <a:pt x="10391" y="2239"/>
                </a:lnTo>
                <a:lnTo>
                  <a:pt x="10439" y="2385"/>
                </a:lnTo>
                <a:lnTo>
                  <a:pt x="10488" y="2580"/>
                </a:lnTo>
                <a:lnTo>
                  <a:pt x="10512" y="2677"/>
                </a:lnTo>
                <a:lnTo>
                  <a:pt x="10585" y="2774"/>
                </a:lnTo>
                <a:lnTo>
                  <a:pt x="10610" y="2799"/>
                </a:lnTo>
                <a:lnTo>
                  <a:pt x="10683" y="2799"/>
                </a:lnTo>
                <a:lnTo>
                  <a:pt x="10707" y="2774"/>
                </a:lnTo>
                <a:lnTo>
                  <a:pt x="10780" y="2653"/>
                </a:lnTo>
                <a:lnTo>
                  <a:pt x="10829" y="2531"/>
                </a:lnTo>
                <a:lnTo>
                  <a:pt x="10829" y="2409"/>
                </a:lnTo>
                <a:lnTo>
                  <a:pt x="10829" y="2263"/>
                </a:lnTo>
                <a:lnTo>
                  <a:pt x="11291" y="2336"/>
                </a:lnTo>
                <a:lnTo>
                  <a:pt x="11315" y="2482"/>
                </a:lnTo>
                <a:lnTo>
                  <a:pt x="11388" y="2604"/>
                </a:lnTo>
                <a:lnTo>
                  <a:pt x="11461" y="2653"/>
                </a:lnTo>
                <a:lnTo>
                  <a:pt x="11559" y="2677"/>
                </a:lnTo>
                <a:lnTo>
                  <a:pt x="11607" y="2677"/>
                </a:lnTo>
                <a:lnTo>
                  <a:pt x="11656" y="2653"/>
                </a:lnTo>
                <a:lnTo>
                  <a:pt x="11680" y="2604"/>
                </a:lnTo>
                <a:lnTo>
                  <a:pt x="11705" y="2555"/>
                </a:lnTo>
                <a:lnTo>
                  <a:pt x="11729" y="2434"/>
                </a:lnTo>
                <a:lnTo>
                  <a:pt x="12264" y="2580"/>
                </a:lnTo>
                <a:lnTo>
                  <a:pt x="12191" y="2677"/>
                </a:lnTo>
                <a:lnTo>
                  <a:pt x="12143" y="2774"/>
                </a:lnTo>
                <a:lnTo>
                  <a:pt x="12118" y="2896"/>
                </a:lnTo>
                <a:lnTo>
                  <a:pt x="12118" y="2969"/>
                </a:lnTo>
                <a:lnTo>
                  <a:pt x="12118" y="3018"/>
                </a:lnTo>
                <a:lnTo>
                  <a:pt x="12143" y="3066"/>
                </a:lnTo>
                <a:lnTo>
                  <a:pt x="12216" y="3091"/>
                </a:lnTo>
                <a:lnTo>
                  <a:pt x="12264" y="3091"/>
                </a:lnTo>
                <a:lnTo>
                  <a:pt x="12289" y="3066"/>
                </a:lnTo>
                <a:lnTo>
                  <a:pt x="12362" y="2993"/>
                </a:lnTo>
                <a:lnTo>
                  <a:pt x="12483" y="2847"/>
                </a:lnTo>
                <a:lnTo>
                  <a:pt x="12581" y="2726"/>
                </a:lnTo>
                <a:lnTo>
                  <a:pt x="12654" y="2750"/>
                </a:lnTo>
                <a:lnTo>
                  <a:pt x="12800" y="2750"/>
                </a:lnTo>
                <a:lnTo>
                  <a:pt x="13092" y="2872"/>
                </a:lnTo>
                <a:lnTo>
                  <a:pt x="13165" y="2945"/>
                </a:lnTo>
                <a:lnTo>
                  <a:pt x="12946" y="3066"/>
                </a:lnTo>
                <a:lnTo>
                  <a:pt x="12751" y="3212"/>
                </a:lnTo>
                <a:lnTo>
                  <a:pt x="12581" y="3383"/>
                </a:lnTo>
                <a:lnTo>
                  <a:pt x="12508" y="3480"/>
                </a:lnTo>
                <a:lnTo>
                  <a:pt x="12483" y="3577"/>
                </a:lnTo>
                <a:lnTo>
                  <a:pt x="12483" y="3650"/>
                </a:lnTo>
                <a:lnTo>
                  <a:pt x="12508" y="3699"/>
                </a:lnTo>
                <a:lnTo>
                  <a:pt x="12556" y="3748"/>
                </a:lnTo>
                <a:lnTo>
                  <a:pt x="12629" y="3748"/>
                </a:lnTo>
                <a:lnTo>
                  <a:pt x="12727" y="3699"/>
                </a:lnTo>
                <a:lnTo>
                  <a:pt x="12824" y="3650"/>
                </a:lnTo>
                <a:lnTo>
                  <a:pt x="12994" y="3529"/>
                </a:lnTo>
                <a:lnTo>
                  <a:pt x="13335" y="3310"/>
                </a:lnTo>
                <a:lnTo>
                  <a:pt x="13408" y="3602"/>
                </a:lnTo>
                <a:lnTo>
                  <a:pt x="13457" y="3845"/>
                </a:lnTo>
                <a:lnTo>
                  <a:pt x="13481" y="3991"/>
                </a:lnTo>
                <a:lnTo>
                  <a:pt x="13213" y="4015"/>
                </a:lnTo>
                <a:lnTo>
                  <a:pt x="12970" y="4064"/>
                </a:lnTo>
                <a:lnTo>
                  <a:pt x="12873" y="4137"/>
                </a:lnTo>
                <a:lnTo>
                  <a:pt x="12775" y="4186"/>
                </a:lnTo>
                <a:lnTo>
                  <a:pt x="12702" y="4283"/>
                </a:lnTo>
                <a:lnTo>
                  <a:pt x="12678" y="4380"/>
                </a:lnTo>
                <a:lnTo>
                  <a:pt x="12678" y="4429"/>
                </a:lnTo>
                <a:lnTo>
                  <a:pt x="12702" y="4453"/>
                </a:lnTo>
                <a:lnTo>
                  <a:pt x="12800" y="4502"/>
                </a:lnTo>
                <a:lnTo>
                  <a:pt x="12897" y="4502"/>
                </a:lnTo>
                <a:lnTo>
                  <a:pt x="13116" y="4478"/>
                </a:lnTo>
                <a:lnTo>
                  <a:pt x="13530" y="4429"/>
                </a:lnTo>
                <a:lnTo>
                  <a:pt x="13554" y="4891"/>
                </a:lnTo>
                <a:lnTo>
                  <a:pt x="13554" y="5354"/>
                </a:lnTo>
                <a:lnTo>
                  <a:pt x="13432" y="5354"/>
                </a:lnTo>
                <a:lnTo>
                  <a:pt x="13092" y="5329"/>
                </a:lnTo>
                <a:lnTo>
                  <a:pt x="12897" y="5305"/>
                </a:lnTo>
                <a:lnTo>
                  <a:pt x="12727" y="5329"/>
                </a:lnTo>
                <a:lnTo>
                  <a:pt x="12654" y="5354"/>
                </a:lnTo>
                <a:lnTo>
                  <a:pt x="12629" y="5402"/>
                </a:lnTo>
                <a:lnTo>
                  <a:pt x="12605" y="5451"/>
                </a:lnTo>
                <a:lnTo>
                  <a:pt x="12654" y="5524"/>
                </a:lnTo>
                <a:lnTo>
                  <a:pt x="12800" y="5621"/>
                </a:lnTo>
                <a:lnTo>
                  <a:pt x="12946" y="5670"/>
                </a:lnTo>
                <a:lnTo>
                  <a:pt x="13116" y="5718"/>
                </a:lnTo>
                <a:lnTo>
                  <a:pt x="13286" y="5743"/>
                </a:lnTo>
                <a:lnTo>
                  <a:pt x="13530" y="5767"/>
                </a:lnTo>
                <a:lnTo>
                  <a:pt x="13505" y="6059"/>
                </a:lnTo>
                <a:lnTo>
                  <a:pt x="13457" y="6424"/>
                </a:lnTo>
                <a:lnTo>
                  <a:pt x="13189" y="6302"/>
                </a:lnTo>
                <a:lnTo>
                  <a:pt x="12897" y="6205"/>
                </a:lnTo>
                <a:lnTo>
                  <a:pt x="12727" y="6181"/>
                </a:lnTo>
                <a:lnTo>
                  <a:pt x="12459" y="6181"/>
                </a:lnTo>
                <a:lnTo>
                  <a:pt x="12313" y="6205"/>
                </a:lnTo>
                <a:lnTo>
                  <a:pt x="12264" y="6254"/>
                </a:lnTo>
                <a:lnTo>
                  <a:pt x="12264" y="6302"/>
                </a:lnTo>
                <a:lnTo>
                  <a:pt x="12289" y="6327"/>
                </a:lnTo>
                <a:lnTo>
                  <a:pt x="12435" y="6424"/>
                </a:lnTo>
                <a:lnTo>
                  <a:pt x="12581" y="6497"/>
                </a:lnTo>
                <a:lnTo>
                  <a:pt x="12873" y="6667"/>
                </a:lnTo>
                <a:lnTo>
                  <a:pt x="13116" y="6765"/>
                </a:lnTo>
                <a:lnTo>
                  <a:pt x="13359" y="6862"/>
                </a:lnTo>
                <a:lnTo>
                  <a:pt x="13213" y="7203"/>
                </a:lnTo>
                <a:lnTo>
                  <a:pt x="13067" y="7519"/>
                </a:lnTo>
                <a:lnTo>
                  <a:pt x="12824" y="7397"/>
                </a:lnTo>
                <a:lnTo>
                  <a:pt x="12581" y="7300"/>
                </a:lnTo>
                <a:lnTo>
                  <a:pt x="12264" y="7130"/>
                </a:lnTo>
                <a:lnTo>
                  <a:pt x="11972" y="6984"/>
                </a:lnTo>
                <a:lnTo>
                  <a:pt x="11924" y="6984"/>
                </a:lnTo>
                <a:lnTo>
                  <a:pt x="11899" y="7008"/>
                </a:lnTo>
                <a:lnTo>
                  <a:pt x="11875" y="7057"/>
                </a:lnTo>
                <a:lnTo>
                  <a:pt x="11899" y="7081"/>
                </a:lnTo>
                <a:lnTo>
                  <a:pt x="11972" y="7251"/>
                </a:lnTo>
                <a:lnTo>
                  <a:pt x="12070" y="7373"/>
                </a:lnTo>
                <a:lnTo>
                  <a:pt x="12191" y="7470"/>
                </a:lnTo>
                <a:lnTo>
                  <a:pt x="12337" y="7592"/>
                </a:lnTo>
                <a:lnTo>
                  <a:pt x="12556" y="7738"/>
                </a:lnTo>
                <a:lnTo>
                  <a:pt x="12824" y="7884"/>
                </a:lnTo>
                <a:lnTo>
                  <a:pt x="12605" y="8127"/>
                </a:lnTo>
                <a:lnTo>
                  <a:pt x="12410" y="8322"/>
                </a:lnTo>
                <a:lnTo>
                  <a:pt x="12410" y="8225"/>
                </a:lnTo>
                <a:lnTo>
                  <a:pt x="12386" y="8176"/>
                </a:lnTo>
                <a:lnTo>
                  <a:pt x="12313" y="8103"/>
                </a:lnTo>
                <a:lnTo>
                  <a:pt x="12045" y="7933"/>
                </a:lnTo>
                <a:lnTo>
                  <a:pt x="11899" y="7835"/>
                </a:lnTo>
                <a:lnTo>
                  <a:pt x="11778" y="7738"/>
                </a:lnTo>
                <a:lnTo>
                  <a:pt x="11680" y="7616"/>
                </a:lnTo>
                <a:lnTo>
                  <a:pt x="11583" y="7519"/>
                </a:lnTo>
                <a:lnTo>
                  <a:pt x="11437" y="7446"/>
                </a:lnTo>
                <a:lnTo>
                  <a:pt x="11388" y="7422"/>
                </a:lnTo>
                <a:lnTo>
                  <a:pt x="11291" y="7422"/>
                </a:lnTo>
                <a:lnTo>
                  <a:pt x="11267" y="7446"/>
                </a:lnTo>
                <a:lnTo>
                  <a:pt x="11267" y="7519"/>
                </a:lnTo>
                <a:lnTo>
                  <a:pt x="11267" y="7592"/>
                </a:lnTo>
                <a:lnTo>
                  <a:pt x="11340" y="7738"/>
                </a:lnTo>
                <a:lnTo>
                  <a:pt x="11437" y="7860"/>
                </a:lnTo>
                <a:lnTo>
                  <a:pt x="11534" y="7981"/>
                </a:lnTo>
                <a:lnTo>
                  <a:pt x="11656" y="8127"/>
                </a:lnTo>
                <a:lnTo>
                  <a:pt x="11826" y="8273"/>
                </a:lnTo>
                <a:lnTo>
                  <a:pt x="11972" y="8371"/>
                </a:lnTo>
                <a:lnTo>
                  <a:pt x="12167" y="8444"/>
                </a:lnTo>
                <a:lnTo>
                  <a:pt x="12240" y="8468"/>
                </a:lnTo>
                <a:lnTo>
                  <a:pt x="12289" y="8444"/>
                </a:lnTo>
                <a:lnTo>
                  <a:pt x="12021" y="8663"/>
                </a:lnTo>
                <a:lnTo>
                  <a:pt x="11705" y="8833"/>
                </a:lnTo>
                <a:lnTo>
                  <a:pt x="11388" y="9003"/>
                </a:lnTo>
                <a:lnTo>
                  <a:pt x="11048" y="9125"/>
                </a:lnTo>
                <a:lnTo>
                  <a:pt x="11072" y="9028"/>
                </a:lnTo>
                <a:lnTo>
                  <a:pt x="11072" y="8979"/>
                </a:lnTo>
                <a:lnTo>
                  <a:pt x="11048" y="8906"/>
                </a:lnTo>
                <a:lnTo>
                  <a:pt x="10999" y="8736"/>
                </a:lnTo>
                <a:lnTo>
                  <a:pt x="10926" y="8565"/>
                </a:lnTo>
                <a:lnTo>
                  <a:pt x="10853" y="8225"/>
                </a:lnTo>
                <a:lnTo>
                  <a:pt x="10780" y="7957"/>
                </a:lnTo>
                <a:lnTo>
                  <a:pt x="10731" y="7835"/>
                </a:lnTo>
                <a:lnTo>
                  <a:pt x="10683" y="7811"/>
                </a:lnTo>
                <a:lnTo>
                  <a:pt x="10634" y="7762"/>
                </a:lnTo>
                <a:lnTo>
                  <a:pt x="10585" y="7762"/>
                </a:lnTo>
                <a:lnTo>
                  <a:pt x="10537" y="7787"/>
                </a:lnTo>
                <a:lnTo>
                  <a:pt x="10488" y="7835"/>
                </a:lnTo>
                <a:lnTo>
                  <a:pt x="10464" y="7908"/>
                </a:lnTo>
                <a:lnTo>
                  <a:pt x="10439" y="8030"/>
                </a:lnTo>
                <a:lnTo>
                  <a:pt x="10464" y="8176"/>
                </a:lnTo>
                <a:lnTo>
                  <a:pt x="10464" y="8322"/>
                </a:lnTo>
                <a:lnTo>
                  <a:pt x="10561" y="8736"/>
                </a:lnTo>
                <a:lnTo>
                  <a:pt x="10610" y="8930"/>
                </a:lnTo>
                <a:lnTo>
                  <a:pt x="10707" y="9125"/>
                </a:lnTo>
                <a:lnTo>
                  <a:pt x="10731" y="9174"/>
                </a:lnTo>
                <a:lnTo>
                  <a:pt x="10780" y="9198"/>
                </a:lnTo>
                <a:lnTo>
                  <a:pt x="10391" y="9247"/>
                </a:lnTo>
                <a:lnTo>
                  <a:pt x="10147" y="9271"/>
                </a:lnTo>
                <a:lnTo>
                  <a:pt x="9636" y="9271"/>
                </a:lnTo>
                <a:lnTo>
                  <a:pt x="9393" y="9247"/>
                </a:lnTo>
                <a:lnTo>
                  <a:pt x="9442" y="9198"/>
                </a:lnTo>
                <a:lnTo>
                  <a:pt x="9490" y="9149"/>
                </a:lnTo>
                <a:lnTo>
                  <a:pt x="9588" y="8833"/>
                </a:lnTo>
                <a:lnTo>
                  <a:pt x="9661" y="8517"/>
                </a:lnTo>
                <a:lnTo>
                  <a:pt x="9685" y="8371"/>
                </a:lnTo>
                <a:lnTo>
                  <a:pt x="9661" y="8225"/>
                </a:lnTo>
                <a:lnTo>
                  <a:pt x="9612" y="7957"/>
                </a:lnTo>
                <a:lnTo>
                  <a:pt x="9588" y="7908"/>
                </a:lnTo>
                <a:lnTo>
                  <a:pt x="9515" y="7908"/>
                </a:lnTo>
                <a:lnTo>
                  <a:pt x="9490" y="7957"/>
                </a:lnTo>
                <a:lnTo>
                  <a:pt x="9442" y="8054"/>
                </a:lnTo>
                <a:lnTo>
                  <a:pt x="9393" y="8176"/>
                </a:lnTo>
                <a:lnTo>
                  <a:pt x="9296" y="8419"/>
                </a:lnTo>
                <a:lnTo>
                  <a:pt x="9198" y="8711"/>
                </a:lnTo>
                <a:lnTo>
                  <a:pt x="9125" y="9003"/>
                </a:lnTo>
                <a:lnTo>
                  <a:pt x="9125" y="9052"/>
                </a:lnTo>
                <a:lnTo>
                  <a:pt x="9150" y="9125"/>
                </a:lnTo>
                <a:lnTo>
                  <a:pt x="9174" y="9174"/>
                </a:lnTo>
                <a:lnTo>
                  <a:pt x="9223" y="9222"/>
                </a:lnTo>
                <a:lnTo>
                  <a:pt x="8931" y="9149"/>
                </a:lnTo>
                <a:lnTo>
                  <a:pt x="8614" y="9052"/>
                </a:lnTo>
                <a:lnTo>
                  <a:pt x="8322" y="8930"/>
                </a:lnTo>
                <a:lnTo>
                  <a:pt x="8055" y="8809"/>
                </a:lnTo>
                <a:lnTo>
                  <a:pt x="8103" y="8663"/>
                </a:lnTo>
                <a:lnTo>
                  <a:pt x="8152" y="8492"/>
                </a:lnTo>
                <a:lnTo>
                  <a:pt x="8249" y="8346"/>
                </a:lnTo>
                <a:lnTo>
                  <a:pt x="8347" y="8200"/>
                </a:lnTo>
                <a:lnTo>
                  <a:pt x="8541" y="7884"/>
                </a:lnTo>
                <a:lnTo>
                  <a:pt x="8541" y="7835"/>
                </a:lnTo>
                <a:lnTo>
                  <a:pt x="8517" y="7762"/>
                </a:lnTo>
                <a:lnTo>
                  <a:pt x="8468" y="7738"/>
                </a:lnTo>
                <a:lnTo>
                  <a:pt x="8420" y="7738"/>
                </a:lnTo>
                <a:lnTo>
                  <a:pt x="8249" y="7811"/>
                </a:lnTo>
                <a:lnTo>
                  <a:pt x="8128" y="7933"/>
                </a:lnTo>
                <a:lnTo>
                  <a:pt x="8006" y="8054"/>
                </a:lnTo>
                <a:lnTo>
                  <a:pt x="7909" y="8200"/>
                </a:lnTo>
                <a:lnTo>
                  <a:pt x="7787" y="8371"/>
                </a:lnTo>
                <a:lnTo>
                  <a:pt x="7690" y="8590"/>
                </a:lnTo>
                <a:lnTo>
                  <a:pt x="7446" y="8419"/>
                </a:lnTo>
                <a:lnTo>
                  <a:pt x="7203" y="8200"/>
                </a:lnTo>
                <a:lnTo>
                  <a:pt x="7276" y="8030"/>
                </a:lnTo>
                <a:lnTo>
                  <a:pt x="7398" y="7884"/>
                </a:lnTo>
                <a:lnTo>
                  <a:pt x="7592" y="7592"/>
                </a:lnTo>
                <a:lnTo>
                  <a:pt x="7811" y="7300"/>
                </a:lnTo>
                <a:lnTo>
                  <a:pt x="7811" y="7251"/>
                </a:lnTo>
                <a:lnTo>
                  <a:pt x="7811" y="7203"/>
                </a:lnTo>
                <a:lnTo>
                  <a:pt x="7763" y="7154"/>
                </a:lnTo>
                <a:lnTo>
                  <a:pt x="7714" y="7154"/>
                </a:lnTo>
                <a:lnTo>
                  <a:pt x="7519" y="7251"/>
                </a:lnTo>
                <a:lnTo>
                  <a:pt x="7349" y="7349"/>
                </a:lnTo>
                <a:lnTo>
                  <a:pt x="7203" y="7470"/>
                </a:lnTo>
                <a:lnTo>
                  <a:pt x="7057" y="7616"/>
                </a:lnTo>
                <a:lnTo>
                  <a:pt x="6984" y="7738"/>
                </a:lnTo>
                <a:lnTo>
                  <a:pt x="6887" y="7860"/>
                </a:lnTo>
                <a:lnTo>
                  <a:pt x="6717" y="7616"/>
                </a:lnTo>
                <a:lnTo>
                  <a:pt x="6571" y="7349"/>
                </a:lnTo>
                <a:lnTo>
                  <a:pt x="6790" y="7154"/>
                </a:lnTo>
                <a:lnTo>
                  <a:pt x="7057" y="6935"/>
                </a:lnTo>
                <a:lnTo>
                  <a:pt x="7203" y="6813"/>
                </a:lnTo>
                <a:lnTo>
                  <a:pt x="7301" y="6692"/>
                </a:lnTo>
                <a:lnTo>
                  <a:pt x="7301" y="6643"/>
                </a:lnTo>
                <a:lnTo>
                  <a:pt x="7082" y="6643"/>
                </a:lnTo>
                <a:lnTo>
                  <a:pt x="6863" y="6716"/>
                </a:lnTo>
                <a:lnTo>
                  <a:pt x="6668" y="6789"/>
                </a:lnTo>
                <a:lnTo>
                  <a:pt x="6498" y="6886"/>
                </a:lnTo>
                <a:lnTo>
                  <a:pt x="6425" y="6935"/>
                </a:lnTo>
                <a:lnTo>
                  <a:pt x="6400" y="6862"/>
                </a:lnTo>
                <a:lnTo>
                  <a:pt x="6327" y="6473"/>
                </a:lnTo>
                <a:lnTo>
                  <a:pt x="6644" y="6278"/>
                </a:lnTo>
                <a:lnTo>
                  <a:pt x="6936" y="6083"/>
                </a:lnTo>
                <a:lnTo>
                  <a:pt x="7082" y="5986"/>
                </a:lnTo>
                <a:lnTo>
                  <a:pt x="7179" y="5840"/>
                </a:lnTo>
                <a:lnTo>
                  <a:pt x="7179" y="5791"/>
                </a:lnTo>
                <a:lnTo>
                  <a:pt x="6960" y="5791"/>
                </a:lnTo>
                <a:lnTo>
                  <a:pt x="6790" y="5816"/>
                </a:lnTo>
                <a:lnTo>
                  <a:pt x="6619" y="5864"/>
                </a:lnTo>
                <a:lnTo>
                  <a:pt x="6449" y="5937"/>
                </a:lnTo>
                <a:lnTo>
                  <a:pt x="6279" y="5986"/>
                </a:lnTo>
                <a:lnTo>
                  <a:pt x="6279" y="5718"/>
                </a:lnTo>
                <a:lnTo>
                  <a:pt x="6303" y="5451"/>
                </a:lnTo>
                <a:lnTo>
                  <a:pt x="6498" y="5329"/>
                </a:lnTo>
                <a:lnTo>
                  <a:pt x="6692" y="5232"/>
                </a:lnTo>
                <a:lnTo>
                  <a:pt x="6984" y="5062"/>
                </a:lnTo>
                <a:lnTo>
                  <a:pt x="7106" y="4964"/>
                </a:lnTo>
                <a:lnTo>
                  <a:pt x="7203" y="4818"/>
                </a:lnTo>
                <a:lnTo>
                  <a:pt x="7228" y="4794"/>
                </a:lnTo>
                <a:lnTo>
                  <a:pt x="7203" y="4770"/>
                </a:lnTo>
                <a:lnTo>
                  <a:pt x="7203" y="4721"/>
                </a:lnTo>
                <a:lnTo>
                  <a:pt x="7155" y="4721"/>
                </a:lnTo>
                <a:lnTo>
                  <a:pt x="7009" y="4697"/>
                </a:lnTo>
                <a:lnTo>
                  <a:pt x="6838" y="4721"/>
                </a:lnTo>
                <a:lnTo>
                  <a:pt x="6692" y="4770"/>
                </a:lnTo>
                <a:lnTo>
                  <a:pt x="6546" y="4818"/>
                </a:lnTo>
                <a:lnTo>
                  <a:pt x="6376" y="4891"/>
                </a:lnTo>
                <a:lnTo>
                  <a:pt x="6522" y="4356"/>
                </a:lnTo>
                <a:lnTo>
                  <a:pt x="6522" y="4332"/>
                </a:lnTo>
                <a:lnTo>
                  <a:pt x="6741" y="4283"/>
                </a:lnTo>
                <a:lnTo>
                  <a:pt x="7057" y="4210"/>
                </a:lnTo>
                <a:lnTo>
                  <a:pt x="7203" y="4161"/>
                </a:lnTo>
                <a:lnTo>
                  <a:pt x="7276" y="4113"/>
                </a:lnTo>
                <a:lnTo>
                  <a:pt x="7325" y="4064"/>
                </a:lnTo>
                <a:lnTo>
                  <a:pt x="7349" y="4015"/>
                </a:lnTo>
                <a:lnTo>
                  <a:pt x="7325" y="3942"/>
                </a:lnTo>
                <a:lnTo>
                  <a:pt x="7276" y="3894"/>
                </a:lnTo>
                <a:lnTo>
                  <a:pt x="7203" y="3869"/>
                </a:lnTo>
                <a:lnTo>
                  <a:pt x="7057" y="3845"/>
                </a:lnTo>
                <a:lnTo>
                  <a:pt x="6717" y="3845"/>
                </a:lnTo>
                <a:lnTo>
                  <a:pt x="6887" y="3577"/>
                </a:lnTo>
                <a:lnTo>
                  <a:pt x="7106" y="3310"/>
                </a:lnTo>
                <a:lnTo>
                  <a:pt x="7203" y="3188"/>
                </a:lnTo>
                <a:lnTo>
                  <a:pt x="7228" y="3188"/>
                </a:lnTo>
                <a:lnTo>
                  <a:pt x="7398" y="3237"/>
                </a:lnTo>
                <a:lnTo>
                  <a:pt x="7568" y="3285"/>
                </a:lnTo>
                <a:lnTo>
                  <a:pt x="7738" y="3310"/>
                </a:lnTo>
                <a:lnTo>
                  <a:pt x="7933" y="3334"/>
                </a:lnTo>
                <a:lnTo>
                  <a:pt x="7982" y="3310"/>
                </a:lnTo>
                <a:lnTo>
                  <a:pt x="8006" y="3285"/>
                </a:lnTo>
                <a:lnTo>
                  <a:pt x="8030" y="3237"/>
                </a:lnTo>
                <a:lnTo>
                  <a:pt x="8006" y="3164"/>
                </a:lnTo>
                <a:lnTo>
                  <a:pt x="7933" y="3091"/>
                </a:lnTo>
                <a:lnTo>
                  <a:pt x="7860" y="2993"/>
                </a:lnTo>
                <a:lnTo>
                  <a:pt x="7763" y="2920"/>
                </a:lnTo>
                <a:lnTo>
                  <a:pt x="7641" y="2872"/>
                </a:lnTo>
                <a:lnTo>
                  <a:pt x="7982" y="2653"/>
                </a:lnTo>
                <a:lnTo>
                  <a:pt x="8006" y="2604"/>
                </a:lnTo>
                <a:lnTo>
                  <a:pt x="8006" y="2555"/>
                </a:lnTo>
                <a:lnTo>
                  <a:pt x="8322" y="2458"/>
                </a:lnTo>
                <a:lnTo>
                  <a:pt x="8371" y="2531"/>
                </a:lnTo>
                <a:lnTo>
                  <a:pt x="8468" y="2628"/>
                </a:lnTo>
                <a:lnTo>
                  <a:pt x="8590" y="2701"/>
                </a:lnTo>
                <a:lnTo>
                  <a:pt x="8687" y="2750"/>
                </a:lnTo>
                <a:lnTo>
                  <a:pt x="8809" y="2823"/>
                </a:lnTo>
                <a:lnTo>
                  <a:pt x="8833" y="2823"/>
                </a:lnTo>
                <a:lnTo>
                  <a:pt x="8858" y="2799"/>
                </a:lnTo>
                <a:lnTo>
                  <a:pt x="8882" y="2774"/>
                </a:lnTo>
                <a:lnTo>
                  <a:pt x="8882" y="2750"/>
                </a:lnTo>
                <a:lnTo>
                  <a:pt x="8833" y="2653"/>
                </a:lnTo>
                <a:lnTo>
                  <a:pt x="8809" y="2531"/>
                </a:lnTo>
                <a:lnTo>
                  <a:pt x="8712" y="2361"/>
                </a:lnTo>
                <a:lnTo>
                  <a:pt x="9296" y="2263"/>
                </a:lnTo>
                <a:lnTo>
                  <a:pt x="9296" y="2288"/>
                </a:lnTo>
                <a:lnTo>
                  <a:pt x="9369" y="2482"/>
                </a:lnTo>
                <a:lnTo>
                  <a:pt x="9393" y="2555"/>
                </a:lnTo>
                <a:lnTo>
                  <a:pt x="9466" y="2628"/>
                </a:lnTo>
                <a:lnTo>
                  <a:pt x="9563" y="2677"/>
                </a:lnTo>
                <a:lnTo>
                  <a:pt x="9636" y="2653"/>
                </a:lnTo>
                <a:lnTo>
                  <a:pt x="9709" y="2604"/>
                </a:lnTo>
                <a:lnTo>
                  <a:pt x="9734" y="2531"/>
                </a:lnTo>
                <a:lnTo>
                  <a:pt x="9734" y="2385"/>
                </a:lnTo>
                <a:lnTo>
                  <a:pt x="9709" y="2239"/>
                </a:lnTo>
                <a:lnTo>
                  <a:pt x="10050" y="2215"/>
                </a:lnTo>
                <a:close/>
                <a:moveTo>
                  <a:pt x="6595" y="3139"/>
                </a:moveTo>
                <a:lnTo>
                  <a:pt x="6449" y="3334"/>
                </a:lnTo>
                <a:lnTo>
                  <a:pt x="6327" y="3529"/>
                </a:lnTo>
                <a:lnTo>
                  <a:pt x="6206" y="3772"/>
                </a:lnTo>
                <a:lnTo>
                  <a:pt x="6084" y="4015"/>
                </a:lnTo>
                <a:lnTo>
                  <a:pt x="6035" y="4064"/>
                </a:lnTo>
                <a:lnTo>
                  <a:pt x="6011" y="4113"/>
                </a:lnTo>
                <a:lnTo>
                  <a:pt x="5987" y="4186"/>
                </a:lnTo>
                <a:lnTo>
                  <a:pt x="6011" y="4234"/>
                </a:lnTo>
                <a:lnTo>
                  <a:pt x="5889" y="4648"/>
                </a:lnTo>
                <a:lnTo>
                  <a:pt x="5816" y="5086"/>
                </a:lnTo>
                <a:lnTo>
                  <a:pt x="5768" y="5500"/>
                </a:lnTo>
                <a:lnTo>
                  <a:pt x="5743" y="5937"/>
                </a:lnTo>
                <a:lnTo>
                  <a:pt x="5768" y="6327"/>
                </a:lnTo>
                <a:lnTo>
                  <a:pt x="5816" y="6692"/>
                </a:lnTo>
                <a:lnTo>
                  <a:pt x="5889" y="7081"/>
                </a:lnTo>
                <a:lnTo>
                  <a:pt x="6011" y="7446"/>
                </a:lnTo>
                <a:lnTo>
                  <a:pt x="6011" y="7470"/>
                </a:lnTo>
                <a:lnTo>
                  <a:pt x="6011" y="7543"/>
                </a:lnTo>
                <a:lnTo>
                  <a:pt x="6084" y="7616"/>
                </a:lnTo>
                <a:lnTo>
                  <a:pt x="6206" y="7860"/>
                </a:lnTo>
                <a:lnTo>
                  <a:pt x="6352" y="8103"/>
                </a:lnTo>
                <a:lnTo>
                  <a:pt x="6571" y="8371"/>
                </a:lnTo>
                <a:lnTo>
                  <a:pt x="6790" y="8614"/>
                </a:lnTo>
                <a:lnTo>
                  <a:pt x="7057" y="8809"/>
                </a:lnTo>
                <a:lnTo>
                  <a:pt x="7325" y="9028"/>
                </a:lnTo>
                <a:lnTo>
                  <a:pt x="7617" y="9198"/>
                </a:lnTo>
                <a:lnTo>
                  <a:pt x="7909" y="9344"/>
                </a:lnTo>
                <a:lnTo>
                  <a:pt x="8201" y="9490"/>
                </a:lnTo>
                <a:lnTo>
                  <a:pt x="8517" y="9612"/>
                </a:lnTo>
                <a:lnTo>
                  <a:pt x="8833" y="9709"/>
                </a:lnTo>
                <a:lnTo>
                  <a:pt x="9150" y="9782"/>
                </a:lnTo>
                <a:lnTo>
                  <a:pt x="9466" y="9831"/>
                </a:lnTo>
                <a:lnTo>
                  <a:pt x="10123" y="9831"/>
                </a:lnTo>
                <a:lnTo>
                  <a:pt x="10439" y="9806"/>
                </a:lnTo>
                <a:lnTo>
                  <a:pt x="10756" y="9758"/>
                </a:lnTo>
                <a:lnTo>
                  <a:pt x="11072" y="9685"/>
                </a:lnTo>
                <a:lnTo>
                  <a:pt x="11388" y="9612"/>
                </a:lnTo>
                <a:lnTo>
                  <a:pt x="11680" y="9490"/>
                </a:lnTo>
                <a:lnTo>
                  <a:pt x="11972" y="9344"/>
                </a:lnTo>
                <a:lnTo>
                  <a:pt x="12264" y="9174"/>
                </a:lnTo>
                <a:lnTo>
                  <a:pt x="12532" y="9003"/>
                </a:lnTo>
                <a:lnTo>
                  <a:pt x="12775" y="8784"/>
                </a:lnTo>
                <a:lnTo>
                  <a:pt x="13019" y="8565"/>
                </a:lnTo>
                <a:lnTo>
                  <a:pt x="13213" y="8298"/>
                </a:lnTo>
                <a:lnTo>
                  <a:pt x="13432" y="8006"/>
                </a:lnTo>
                <a:lnTo>
                  <a:pt x="13627" y="7689"/>
                </a:lnTo>
                <a:lnTo>
                  <a:pt x="13773" y="7373"/>
                </a:lnTo>
                <a:lnTo>
                  <a:pt x="13895" y="7032"/>
                </a:lnTo>
                <a:lnTo>
                  <a:pt x="13968" y="6667"/>
                </a:lnTo>
                <a:lnTo>
                  <a:pt x="14041" y="6327"/>
                </a:lnTo>
                <a:lnTo>
                  <a:pt x="14089" y="5962"/>
                </a:lnTo>
                <a:lnTo>
                  <a:pt x="14114" y="5597"/>
                </a:lnTo>
                <a:lnTo>
                  <a:pt x="14114" y="5524"/>
                </a:lnTo>
                <a:lnTo>
                  <a:pt x="14114" y="5159"/>
                </a:lnTo>
                <a:lnTo>
                  <a:pt x="14114" y="4794"/>
                </a:lnTo>
                <a:lnTo>
                  <a:pt x="14041" y="4040"/>
                </a:lnTo>
                <a:lnTo>
                  <a:pt x="13992" y="3699"/>
                </a:lnTo>
                <a:lnTo>
                  <a:pt x="13895" y="3310"/>
                </a:lnTo>
                <a:lnTo>
                  <a:pt x="13968" y="3285"/>
                </a:lnTo>
                <a:lnTo>
                  <a:pt x="14649" y="3650"/>
                </a:lnTo>
                <a:lnTo>
                  <a:pt x="15184" y="3991"/>
                </a:lnTo>
                <a:lnTo>
                  <a:pt x="15671" y="4356"/>
                </a:lnTo>
                <a:lnTo>
                  <a:pt x="16157" y="4770"/>
                </a:lnTo>
                <a:lnTo>
                  <a:pt x="16620" y="5183"/>
                </a:lnTo>
                <a:lnTo>
                  <a:pt x="17058" y="5645"/>
                </a:lnTo>
                <a:lnTo>
                  <a:pt x="17471" y="6108"/>
                </a:lnTo>
                <a:lnTo>
                  <a:pt x="17861" y="6594"/>
                </a:lnTo>
                <a:lnTo>
                  <a:pt x="18226" y="7081"/>
                </a:lnTo>
                <a:lnTo>
                  <a:pt x="17788" y="7519"/>
                </a:lnTo>
                <a:lnTo>
                  <a:pt x="17350" y="7933"/>
                </a:lnTo>
                <a:lnTo>
                  <a:pt x="16887" y="8322"/>
                </a:lnTo>
                <a:lnTo>
                  <a:pt x="16425" y="8687"/>
                </a:lnTo>
                <a:lnTo>
                  <a:pt x="15938" y="9052"/>
                </a:lnTo>
                <a:lnTo>
                  <a:pt x="15427" y="9368"/>
                </a:lnTo>
                <a:lnTo>
                  <a:pt x="14892" y="9660"/>
                </a:lnTo>
                <a:lnTo>
                  <a:pt x="14333" y="9904"/>
                </a:lnTo>
                <a:lnTo>
                  <a:pt x="13773" y="10098"/>
                </a:lnTo>
                <a:lnTo>
                  <a:pt x="13213" y="10244"/>
                </a:lnTo>
                <a:lnTo>
                  <a:pt x="12654" y="10366"/>
                </a:lnTo>
                <a:lnTo>
                  <a:pt x="12070" y="10463"/>
                </a:lnTo>
                <a:lnTo>
                  <a:pt x="11510" y="10536"/>
                </a:lnTo>
                <a:lnTo>
                  <a:pt x="10926" y="10561"/>
                </a:lnTo>
                <a:lnTo>
                  <a:pt x="10342" y="10585"/>
                </a:lnTo>
                <a:lnTo>
                  <a:pt x="9758" y="10561"/>
                </a:lnTo>
                <a:lnTo>
                  <a:pt x="9174" y="10536"/>
                </a:lnTo>
                <a:lnTo>
                  <a:pt x="8614" y="10463"/>
                </a:lnTo>
                <a:lnTo>
                  <a:pt x="8030" y="10366"/>
                </a:lnTo>
                <a:lnTo>
                  <a:pt x="7471" y="10244"/>
                </a:lnTo>
                <a:lnTo>
                  <a:pt x="6911" y="10098"/>
                </a:lnTo>
                <a:lnTo>
                  <a:pt x="6352" y="9952"/>
                </a:lnTo>
                <a:lnTo>
                  <a:pt x="5792" y="9758"/>
                </a:lnTo>
                <a:lnTo>
                  <a:pt x="5257" y="9563"/>
                </a:lnTo>
                <a:lnTo>
                  <a:pt x="4648" y="9320"/>
                </a:lnTo>
                <a:lnTo>
                  <a:pt x="4040" y="9028"/>
                </a:lnTo>
                <a:lnTo>
                  <a:pt x="3748" y="8857"/>
                </a:lnTo>
                <a:lnTo>
                  <a:pt x="3456" y="8687"/>
                </a:lnTo>
                <a:lnTo>
                  <a:pt x="3188" y="8492"/>
                </a:lnTo>
                <a:lnTo>
                  <a:pt x="2921" y="8298"/>
                </a:lnTo>
                <a:lnTo>
                  <a:pt x="2750" y="8152"/>
                </a:lnTo>
                <a:lnTo>
                  <a:pt x="2604" y="8006"/>
                </a:lnTo>
                <a:lnTo>
                  <a:pt x="2337" y="7665"/>
                </a:lnTo>
                <a:lnTo>
                  <a:pt x="2069" y="7324"/>
                </a:lnTo>
                <a:lnTo>
                  <a:pt x="1899" y="7178"/>
                </a:lnTo>
                <a:lnTo>
                  <a:pt x="1753" y="7057"/>
                </a:lnTo>
                <a:lnTo>
                  <a:pt x="1874" y="7008"/>
                </a:lnTo>
                <a:lnTo>
                  <a:pt x="1972" y="6935"/>
                </a:lnTo>
                <a:lnTo>
                  <a:pt x="1996" y="6911"/>
                </a:lnTo>
                <a:lnTo>
                  <a:pt x="1996" y="6862"/>
                </a:lnTo>
                <a:lnTo>
                  <a:pt x="1996" y="6813"/>
                </a:lnTo>
                <a:lnTo>
                  <a:pt x="1972" y="6789"/>
                </a:lnTo>
                <a:lnTo>
                  <a:pt x="1947" y="6765"/>
                </a:lnTo>
                <a:lnTo>
                  <a:pt x="2239" y="6400"/>
                </a:lnTo>
                <a:lnTo>
                  <a:pt x="2531" y="6083"/>
                </a:lnTo>
                <a:lnTo>
                  <a:pt x="2872" y="5743"/>
                </a:lnTo>
                <a:lnTo>
                  <a:pt x="3213" y="5451"/>
                </a:lnTo>
                <a:lnTo>
                  <a:pt x="3943" y="4867"/>
                </a:lnTo>
                <a:lnTo>
                  <a:pt x="4673" y="4332"/>
                </a:lnTo>
                <a:lnTo>
                  <a:pt x="5135" y="4015"/>
                </a:lnTo>
                <a:lnTo>
                  <a:pt x="5622" y="3699"/>
                </a:lnTo>
                <a:lnTo>
                  <a:pt x="6108" y="3407"/>
                </a:lnTo>
                <a:lnTo>
                  <a:pt x="6595" y="3139"/>
                </a:lnTo>
                <a:close/>
                <a:moveTo>
                  <a:pt x="10853" y="0"/>
                </a:moveTo>
                <a:lnTo>
                  <a:pt x="10780" y="49"/>
                </a:lnTo>
                <a:lnTo>
                  <a:pt x="10707" y="171"/>
                </a:lnTo>
                <a:lnTo>
                  <a:pt x="10658" y="317"/>
                </a:lnTo>
                <a:lnTo>
                  <a:pt x="10634" y="487"/>
                </a:lnTo>
                <a:lnTo>
                  <a:pt x="10634" y="657"/>
                </a:lnTo>
                <a:lnTo>
                  <a:pt x="10099" y="633"/>
                </a:lnTo>
                <a:lnTo>
                  <a:pt x="9588" y="633"/>
                </a:lnTo>
                <a:lnTo>
                  <a:pt x="9539" y="390"/>
                </a:lnTo>
                <a:lnTo>
                  <a:pt x="9442" y="195"/>
                </a:lnTo>
                <a:lnTo>
                  <a:pt x="9393" y="146"/>
                </a:lnTo>
                <a:lnTo>
                  <a:pt x="9344" y="146"/>
                </a:lnTo>
                <a:lnTo>
                  <a:pt x="9271" y="171"/>
                </a:lnTo>
                <a:lnTo>
                  <a:pt x="9247" y="219"/>
                </a:lnTo>
                <a:lnTo>
                  <a:pt x="9198" y="414"/>
                </a:lnTo>
                <a:lnTo>
                  <a:pt x="9198" y="633"/>
                </a:lnTo>
                <a:lnTo>
                  <a:pt x="8687" y="657"/>
                </a:lnTo>
                <a:lnTo>
                  <a:pt x="8298" y="706"/>
                </a:lnTo>
                <a:lnTo>
                  <a:pt x="7933" y="779"/>
                </a:lnTo>
                <a:lnTo>
                  <a:pt x="7763" y="171"/>
                </a:lnTo>
                <a:lnTo>
                  <a:pt x="7763" y="146"/>
                </a:lnTo>
                <a:lnTo>
                  <a:pt x="7690" y="146"/>
                </a:lnTo>
                <a:lnTo>
                  <a:pt x="7617" y="317"/>
                </a:lnTo>
                <a:lnTo>
                  <a:pt x="7568" y="487"/>
                </a:lnTo>
                <a:lnTo>
                  <a:pt x="7568" y="657"/>
                </a:lnTo>
                <a:lnTo>
                  <a:pt x="7592" y="852"/>
                </a:lnTo>
                <a:lnTo>
                  <a:pt x="7009" y="998"/>
                </a:lnTo>
                <a:lnTo>
                  <a:pt x="6449" y="1168"/>
                </a:lnTo>
                <a:lnTo>
                  <a:pt x="6376" y="925"/>
                </a:lnTo>
                <a:lnTo>
                  <a:pt x="6327" y="682"/>
                </a:lnTo>
                <a:lnTo>
                  <a:pt x="6303" y="633"/>
                </a:lnTo>
                <a:lnTo>
                  <a:pt x="6230" y="609"/>
                </a:lnTo>
                <a:lnTo>
                  <a:pt x="6181" y="633"/>
                </a:lnTo>
                <a:lnTo>
                  <a:pt x="6157" y="682"/>
                </a:lnTo>
                <a:lnTo>
                  <a:pt x="6108" y="828"/>
                </a:lnTo>
                <a:lnTo>
                  <a:pt x="6084" y="998"/>
                </a:lnTo>
                <a:lnTo>
                  <a:pt x="6084" y="1144"/>
                </a:lnTo>
                <a:lnTo>
                  <a:pt x="6108" y="1290"/>
                </a:lnTo>
                <a:lnTo>
                  <a:pt x="5597" y="1509"/>
                </a:lnTo>
                <a:lnTo>
                  <a:pt x="5111" y="1728"/>
                </a:lnTo>
                <a:lnTo>
                  <a:pt x="4673" y="1947"/>
                </a:lnTo>
                <a:lnTo>
                  <a:pt x="4527" y="1631"/>
                </a:lnTo>
                <a:lnTo>
                  <a:pt x="4502" y="1631"/>
                </a:lnTo>
                <a:lnTo>
                  <a:pt x="4478" y="1606"/>
                </a:lnTo>
                <a:lnTo>
                  <a:pt x="4454" y="1631"/>
                </a:lnTo>
                <a:lnTo>
                  <a:pt x="4429" y="1655"/>
                </a:lnTo>
                <a:lnTo>
                  <a:pt x="4405" y="1874"/>
                </a:lnTo>
                <a:lnTo>
                  <a:pt x="4405" y="2093"/>
                </a:lnTo>
                <a:lnTo>
                  <a:pt x="3918" y="2385"/>
                </a:lnTo>
                <a:lnTo>
                  <a:pt x="3480" y="2701"/>
                </a:lnTo>
                <a:lnTo>
                  <a:pt x="3286" y="2872"/>
                </a:lnTo>
                <a:lnTo>
                  <a:pt x="3188" y="2628"/>
                </a:lnTo>
                <a:lnTo>
                  <a:pt x="3140" y="2531"/>
                </a:lnTo>
                <a:lnTo>
                  <a:pt x="3067" y="2434"/>
                </a:lnTo>
                <a:lnTo>
                  <a:pt x="3042" y="2434"/>
                </a:lnTo>
                <a:lnTo>
                  <a:pt x="2969" y="2482"/>
                </a:lnTo>
                <a:lnTo>
                  <a:pt x="2896" y="2555"/>
                </a:lnTo>
                <a:lnTo>
                  <a:pt x="2872" y="2653"/>
                </a:lnTo>
                <a:lnTo>
                  <a:pt x="2848" y="2726"/>
                </a:lnTo>
                <a:lnTo>
                  <a:pt x="2872" y="2823"/>
                </a:lnTo>
                <a:lnTo>
                  <a:pt x="2896" y="2920"/>
                </a:lnTo>
                <a:lnTo>
                  <a:pt x="2969" y="3139"/>
                </a:lnTo>
                <a:lnTo>
                  <a:pt x="2823" y="3285"/>
                </a:lnTo>
                <a:lnTo>
                  <a:pt x="2702" y="3456"/>
                </a:lnTo>
                <a:lnTo>
                  <a:pt x="2604" y="3650"/>
                </a:lnTo>
                <a:lnTo>
                  <a:pt x="2531" y="3845"/>
                </a:lnTo>
                <a:lnTo>
                  <a:pt x="2531" y="3894"/>
                </a:lnTo>
                <a:lnTo>
                  <a:pt x="2556" y="3942"/>
                </a:lnTo>
                <a:lnTo>
                  <a:pt x="2604" y="3991"/>
                </a:lnTo>
                <a:lnTo>
                  <a:pt x="2677" y="4015"/>
                </a:lnTo>
                <a:lnTo>
                  <a:pt x="2726" y="3991"/>
                </a:lnTo>
                <a:lnTo>
                  <a:pt x="2775" y="3967"/>
                </a:lnTo>
                <a:lnTo>
                  <a:pt x="3213" y="3529"/>
                </a:lnTo>
                <a:lnTo>
                  <a:pt x="3237" y="3577"/>
                </a:lnTo>
                <a:lnTo>
                  <a:pt x="3359" y="3723"/>
                </a:lnTo>
                <a:lnTo>
                  <a:pt x="3529" y="3869"/>
                </a:lnTo>
                <a:lnTo>
                  <a:pt x="3699" y="4040"/>
                </a:lnTo>
                <a:lnTo>
                  <a:pt x="3918" y="4161"/>
                </a:lnTo>
                <a:lnTo>
                  <a:pt x="3261" y="4672"/>
                </a:lnTo>
                <a:lnTo>
                  <a:pt x="3213" y="4648"/>
                </a:lnTo>
                <a:lnTo>
                  <a:pt x="2945" y="4575"/>
                </a:lnTo>
                <a:lnTo>
                  <a:pt x="2702" y="4478"/>
                </a:lnTo>
                <a:lnTo>
                  <a:pt x="2458" y="4356"/>
                </a:lnTo>
                <a:lnTo>
                  <a:pt x="2239" y="4186"/>
                </a:lnTo>
                <a:lnTo>
                  <a:pt x="2020" y="3991"/>
                </a:lnTo>
                <a:lnTo>
                  <a:pt x="1874" y="3772"/>
                </a:lnTo>
                <a:lnTo>
                  <a:pt x="1728" y="3529"/>
                </a:lnTo>
                <a:lnTo>
                  <a:pt x="1631" y="3285"/>
                </a:lnTo>
                <a:lnTo>
                  <a:pt x="1607" y="3237"/>
                </a:lnTo>
                <a:lnTo>
                  <a:pt x="1534" y="3237"/>
                </a:lnTo>
                <a:lnTo>
                  <a:pt x="1509" y="3285"/>
                </a:lnTo>
                <a:lnTo>
                  <a:pt x="1485" y="3407"/>
                </a:lnTo>
                <a:lnTo>
                  <a:pt x="1461" y="3553"/>
                </a:lnTo>
                <a:lnTo>
                  <a:pt x="1485" y="3699"/>
                </a:lnTo>
                <a:lnTo>
                  <a:pt x="1534" y="3845"/>
                </a:lnTo>
                <a:lnTo>
                  <a:pt x="1582" y="3967"/>
                </a:lnTo>
                <a:lnTo>
                  <a:pt x="1655" y="4113"/>
                </a:lnTo>
                <a:lnTo>
                  <a:pt x="1826" y="4380"/>
                </a:lnTo>
                <a:lnTo>
                  <a:pt x="2045" y="4599"/>
                </a:lnTo>
                <a:lnTo>
                  <a:pt x="2288" y="4794"/>
                </a:lnTo>
                <a:lnTo>
                  <a:pt x="2580" y="4940"/>
                </a:lnTo>
                <a:lnTo>
                  <a:pt x="2702" y="4989"/>
                </a:lnTo>
                <a:lnTo>
                  <a:pt x="2848" y="5037"/>
                </a:lnTo>
                <a:lnTo>
                  <a:pt x="2410" y="5427"/>
                </a:lnTo>
                <a:lnTo>
                  <a:pt x="2239" y="5621"/>
                </a:lnTo>
                <a:lnTo>
                  <a:pt x="2142" y="5573"/>
                </a:lnTo>
                <a:lnTo>
                  <a:pt x="2045" y="5524"/>
                </a:lnTo>
                <a:lnTo>
                  <a:pt x="1850" y="5475"/>
                </a:lnTo>
                <a:lnTo>
                  <a:pt x="1631" y="5451"/>
                </a:lnTo>
                <a:lnTo>
                  <a:pt x="1436" y="5402"/>
                </a:lnTo>
                <a:lnTo>
                  <a:pt x="1144" y="5305"/>
                </a:lnTo>
                <a:lnTo>
                  <a:pt x="877" y="5159"/>
                </a:lnTo>
                <a:lnTo>
                  <a:pt x="779" y="5062"/>
                </a:lnTo>
                <a:lnTo>
                  <a:pt x="682" y="4964"/>
                </a:lnTo>
                <a:lnTo>
                  <a:pt x="585" y="4891"/>
                </a:lnTo>
                <a:lnTo>
                  <a:pt x="487" y="4818"/>
                </a:lnTo>
                <a:lnTo>
                  <a:pt x="414" y="4818"/>
                </a:lnTo>
                <a:lnTo>
                  <a:pt x="390" y="4891"/>
                </a:lnTo>
                <a:lnTo>
                  <a:pt x="390" y="4964"/>
                </a:lnTo>
                <a:lnTo>
                  <a:pt x="390" y="5110"/>
                </a:lnTo>
                <a:lnTo>
                  <a:pt x="439" y="5232"/>
                </a:lnTo>
                <a:lnTo>
                  <a:pt x="536" y="5354"/>
                </a:lnTo>
                <a:lnTo>
                  <a:pt x="658" y="5475"/>
                </a:lnTo>
                <a:lnTo>
                  <a:pt x="779" y="5573"/>
                </a:lnTo>
                <a:lnTo>
                  <a:pt x="1023" y="5718"/>
                </a:lnTo>
                <a:lnTo>
                  <a:pt x="1193" y="5791"/>
                </a:lnTo>
                <a:lnTo>
                  <a:pt x="1412" y="5864"/>
                </a:lnTo>
                <a:lnTo>
                  <a:pt x="1655" y="5937"/>
                </a:lnTo>
                <a:lnTo>
                  <a:pt x="1899" y="5962"/>
                </a:lnTo>
                <a:lnTo>
                  <a:pt x="1777" y="6108"/>
                </a:lnTo>
                <a:lnTo>
                  <a:pt x="1655" y="6278"/>
                </a:lnTo>
                <a:lnTo>
                  <a:pt x="1558" y="6473"/>
                </a:lnTo>
                <a:lnTo>
                  <a:pt x="1485" y="6643"/>
                </a:lnTo>
                <a:lnTo>
                  <a:pt x="1144" y="6643"/>
                </a:lnTo>
                <a:lnTo>
                  <a:pt x="877" y="6594"/>
                </a:lnTo>
                <a:lnTo>
                  <a:pt x="609" y="6521"/>
                </a:lnTo>
                <a:lnTo>
                  <a:pt x="366" y="6400"/>
                </a:lnTo>
                <a:lnTo>
                  <a:pt x="122" y="6229"/>
                </a:lnTo>
                <a:lnTo>
                  <a:pt x="49" y="6229"/>
                </a:lnTo>
                <a:lnTo>
                  <a:pt x="1" y="6254"/>
                </a:lnTo>
                <a:lnTo>
                  <a:pt x="1" y="6302"/>
                </a:lnTo>
                <a:lnTo>
                  <a:pt x="74" y="6424"/>
                </a:lnTo>
                <a:lnTo>
                  <a:pt x="147" y="6546"/>
                </a:lnTo>
                <a:lnTo>
                  <a:pt x="220" y="6643"/>
                </a:lnTo>
                <a:lnTo>
                  <a:pt x="317" y="6740"/>
                </a:lnTo>
                <a:lnTo>
                  <a:pt x="439" y="6813"/>
                </a:lnTo>
                <a:lnTo>
                  <a:pt x="560" y="6862"/>
                </a:lnTo>
                <a:lnTo>
                  <a:pt x="804" y="6984"/>
                </a:lnTo>
                <a:lnTo>
                  <a:pt x="1071" y="7032"/>
                </a:lnTo>
                <a:lnTo>
                  <a:pt x="1363" y="7081"/>
                </a:lnTo>
                <a:lnTo>
                  <a:pt x="1680" y="7568"/>
                </a:lnTo>
                <a:lnTo>
                  <a:pt x="2020" y="8006"/>
                </a:lnTo>
                <a:lnTo>
                  <a:pt x="2410" y="8419"/>
                </a:lnTo>
                <a:lnTo>
                  <a:pt x="2848" y="8784"/>
                </a:lnTo>
                <a:lnTo>
                  <a:pt x="3286" y="9125"/>
                </a:lnTo>
                <a:lnTo>
                  <a:pt x="3772" y="9417"/>
                </a:lnTo>
                <a:lnTo>
                  <a:pt x="4283" y="9685"/>
                </a:lnTo>
                <a:lnTo>
                  <a:pt x="4819" y="9928"/>
                </a:lnTo>
                <a:lnTo>
                  <a:pt x="5403" y="10147"/>
                </a:lnTo>
                <a:lnTo>
                  <a:pt x="5987" y="10342"/>
                </a:lnTo>
                <a:lnTo>
                  <a:pt x="6571" y="10536"/>
                </a:lnTo>
                <a:lnTo>
                  <a:pt x="7155" y="10682"/>
                </a:lnTo>
                <a:lnTo>
                  <a:pt x="7763" y="10828"/>
                </a:lnTo>
                <a:lnTo>
                  <a:pt x="8371" y="10926"/>
                </a:lnTo>
                <a:lnTo>
                  <a:pt x="8979" y="11023"/>
                </a:lnTo>
                <a:lnTo>
                  <a:pt x="9612" y="11072"/>
                </a:lnTo>
                <a:lnTo>
                  <a:pt x="10220" y="11096"/>
                </a:lnTo>
                <a:lnTo>
                  <a:pt x="10829" y="11072"/>
                </a:lnTo>
                <a:lnTo>
                  <a:pt x="11461" y="11047"/>
                </a:lnTo>
                <a:lnTo>
                  <a:pt x="12070" y="10974"/>
                </a:lnTo>
                <a:lnTo>
                  <a:pt x="12678" y="10877"/>
                </a:lnTo>
                <a:lnTo>
                  <a:pt x="13286" y="10755"/>
                </a:lnTo>
                <a:lnTo>
                  <a:pt x="13870" y="10585"/>
                </a:lnTo>
                <a:lnTo>
                  <a:pt x="14454" y="10390"/>
                </a:lnTo>
                <a:lnTo>
                  <a:pt x="15063" y="10147"/>
                </a:lnTo>
                <a:lnTo>
                  <a:pt x="15622" y="9831"/>
                </a:lnTo>
                <a:lnTo>
                  <a:pt x="16182" y="9514"/>
                </a:lnTo>
                <a:lnTo>
                  <a:pt x="16693" y="9149"/>
                </a:lnTo>
                <a:lnTo>
                  <a:pt x="17204" y="8736"/>
                </a:lnTo>
                <a:lnTo>
                  <a:pt x="17690" y="8322"/>
                </a:lnTo>
                <a:lnTo>
                  <a:pt x="18153" y="7884"/>
                </a:lnTo>
                <a:lnTo>
                  <a:pt x="18615" y="7446"/>
                </a:lnTo>
                <a:lnTo>
                  <a:pt x="18639" y="7397"/>
                </a:lnTo>
                <a:lnTo>
                  <a:pt x="18761" y="7373"/>
                </a:lnTo>
                <a:lnTo>
                  <a:pt x="18858" y="7300"/>
                </a:lnTo>
                <a:lnTo>
                  <a:pt x="19029" y="7300"/>
                </a:lnTo>
                <a:lnTo>
                  <a:pt x="19175" y="7276"/>
                </a:lnTo>
                <a:lnTo>
                  <a:pt x="19321" y="7227"/>
                </a:lnTo>
                <a:lnTo>
                  <a:pt x="19467" y="7178"/>
                </a:lnTo>
                <a:lnTo>
                  <a:pt x="19613" y="7105"/>
                </a:lnTo>
                <a:lnTo>
                  <a:pt x="19734" y="7008"/>
                </a:lnTo>
                <a:lnTo>
                  <a:pt x="19807" y="6886"/>
                </a:lnTo>
                <a:lnTo>
                  <a:pt x="19880" y="6765"/>
                </a:lnTo>
                <a:lnTo>
                  <a:pt x="19880" y="6716"/>
                </a:lnTo>
                <a:lnTo>
                  <a:pt x="19880" y="6667"/>
                </a:lnTo>
                <a:lnTo>
                  <a:pt x="19832" y="6619"/>
                </a:lnTo>
                <a:lnTo>
                  <a:pt x="19807" y="6570"/>
                </a:lnTo>
                <a:lnTo>
                  <a:pt x="19710" y="6546"/>
                </a:lnTo>
                <a:lnTo>
                  <a:pt x="19661" y="6546"/>
                </a:lnTo>
                <a:lnTo>
                  <a:pt x="19613" y="6570"/>
                </a:lnTo>
                <a:lnTo>
                  <a:pt x="19467" y="6643"/>
                </a:lnTo>
                <a:lnTo>
                  <a:pt x="19369" y="6716"/>
                </a:lnTo>
                <a:lnTo>
                  <a:pt x="19248" y="6789"/>
                </a:lnTo>
                <a:lnTo>
                  <a:pt x="19102" y="6862"/>
                </a:lnTo>
                <a:lnTo>
                  <a:pt x="18858" y="6911"/>
                </a:lnTo>
                <a:lnTo>
                  <a:pt x="18566" y="6521"/>
                </a:lnTo>
                <a:lnTo>
                  <a:pt x="18250" y="6132"/>
                </a:lnTo>
                <a:lnTo>
                  <a:pt x="18420" y="6108"/>
                </a:lnTo>
                <a:lnTo>
                  <a:pt x="18664" y="6059"/>
                </a:lnTo>
                <a:lnTo>
                  <a:pt x="18956" y="5962"/>
                </a:lnTo>
                <a:lnTo>
                  <a:pt x="19077" y="5889"/>
                </a:lnTo>
                <a:lnTo>
                  <a:pt x="19199" y="5816"/>
                </a:lnTo>
                <a:lnTo>
                  <a:pt x="19272" y="5718"/>
                </a:lnTo>
                <a:lnTo>
                  <a:pt x="19321" y="5597"/>
                </a:lnTo>
                <a:lnTo>
                  <a:pt x="19321" y="5548"/>
                </a:lnTo>
                <a:lnTo>
                  <a:pt x="19321" y="5500"/>
                </a:lnTo>
                <a:lnTo>
                  <a:pt x="19296" y="5475"/>
                </a:lnTo>
                <a:lnTo>
                  <a:pt x="19248" y="5451"/>
                </a:lnTo>
                <a:lnTo>
                  <a:pt x="19150" y="5451"/>
                </a:lnTo>
                <a:lnTo>
                  <a:pt x="19053" y="5475"/>
                </a:lnTo>
                <a:lnTo>
                  <a:pt x="18858" y="5548"/>
                </a:lnTo>
                <a:lnTo>
                  <a:pt x="18688" y="5621"/>
                </a:lnTo>
                <a:lnTo>
                  <a:pt x="18493" y="5718"/>
                </a:lnTo>
                <a:lnTo>
                  <a:pt x="18226" y="5767"/>
                </a:lnTo>
                <a:lnTo>
                  <a:pt x="17958" y="5791"/>
                </a:lnTo>
                <a:lnTo>
                  <a:pt x="17496" y="5281"/>
                </a:lnTo>
                <a:lnTo>
                  <a:pt x="17690" y="5281"/>
                </a:lnTo>
                <a:lnTo>
                  <a:pt x="17885" y="5256"/>
                </a:lnTo>
                <a:lnTo>
                  <a:pt x="18080" y="5208"/>
                </a:lnTo>
                <a:lnTo>
                  <a:pt x="18274" y="5135"/>
                </a:lnTo>
                <a:lnTo>
                  <a:pt x="18591" y="4964"/>
                </a:lnTo>
                <a:lnTo>
                  <a:pt x="18761" y="4867"/>
                </a:lnTo>
                <a:lnTo>
                  <a:pt x="18931" y="4745"/>
                </a:lnTo>
                <a:lnTo>
                  <a:pt x="19077" y="4599"/>
                </a:lnTo>
                <a:lnTo>
                  <a:pt x="19199" y="4453"/>
                </a:lnTo>
                <a:lnTo>
                  <a:pt x="19272" y="4307"/>
                </a:lnTo>
                <a:lnTo>
                  <a:pt x="19296" y="4234"/>
                </a:lnTo>
                <a:lnTo>
                  <a:pt x="19296" y="4137"/>
                </a:lnTo>
                <a:lnTo>
                  <a:pt x="19296" y="4088"/>
                </a:lnTo>
                <a:lnTo>
                  <a:pt x="19272" y="4064"/>
                </a:lnTo>
                <a:lnTo>
                  <a:pt x="19199" y="4064"/>
                </a:lnTo>
                <a:lnTo>
                  <a:pt x="19077" y="4088"/>
                </a:lnTo>
                <a:lnTo>
                  <a:pt x="18956" y="4137"/>
                </a:lnTo>
                <a:lnTo>
                  <a:pt x="18737" y="4307"/>
                </a:lnTo>
                <a:lnTo>
                  <a:pt x="18518" y="4478"/>
                </a:lnTo>
                <a:lnTo>
                  <a:pt x="18323" y="4648"/>
                </a:lnTo>
                <a:lnTo>
                  <a:pt x="18031" y="4794"/>
                </a:lnTo>
                <a:lnTo>
                  <a:pt x="17763" y="4867"/>
                </a:lnTo>
                <a:lnTo>
                  <a:pt x="17447" y="4916"/>
                </a:lnTo>
                <a:lnTo>
                  <a:pt x="17155" y="4916"/>
                </a:lnTo>
                <a:lnTo>
                  <a:pt x="16620" y="4429"/>
                </a:lnTo>
                <a:lnTo>
                  <a:pt x="16839" y="4186"/>
                </a:lnTo>
                <a:lnTo>
                  <a:pt x="17058" y="3967"/>
                </a:lnTo>
                <a:lnTo>
                  <a:pt x="17277" y="3748"/>
                </a:lnTo>
                <a:lnTo>
                  <a:pt x="17593" y="3918"/>
                </a:lnTo>
                <a:lnTo>
                  <a:pt x="17909" y="4088"/>
                </a:lnTo>
                <a:lnTo>
                  <a:pt x="18031" y="4113"/>
                </a:lnTo>
                <a:lnTo>
                  <a:pt x="18128" y="4113"/>
                </a:lnTo>
                <a:lnTo>
                  <a:pt x="18201" y="4040"/>
                </a:lnTo>
                <a:lnTo>
                  <a:pt x="18274" y="3967"/>
                </a:lnTo>
                <a:lnTo>
                  <a:pt x="18299" y="3894"/>
                </a:lnTo>
                <a:lnTo>
                  <a:pt x="18299" y="3796"/>
                </a:lnTo>
                <a:lnTo>
                  <a:pt x="18250" y="3723"/>
                </a:lnTo>
                <a:lnTo>
                  <a:pt x="18177" y="3650"/>
                </a:lnTo>
                <a:lnTo>
                  <a:pt x="17885" y="3504"/>
                </a:lnTo>
                <a:lnTo>
                  <a:pt x="17593" y="3358"/>
                </a:lnTo>
                <a:lnTo>
                  <a:pt x="17690" y="3212"/>
                </a:lnTo>
                <a:lnTo>
                  <a:pt x="17763" y="3042"/>
                </a:lnTo>
                <a:lnTo>
                  <a:pt x="17763" y="3018"/>
                </a:lnTo>
                <a:lnTo>
                  <a:pt x="17739" y="2993"/>
                </a:lnTo>
                <a:lnTo>
                  <a:pt x="17690" y="2993"/>
                </a:lnTo>
                <a:lnTo>
                  <a:pt x="17423" y="3237"/>
                </a:lnTo>
                <a:lnTo>
                  <a:pt x="16376" y="2555"/>
                </a:lnTo>
                <a:lnTo>
                  <a:pt x="16693" y="2190"/>
                </a:lnTo>
                <a:lnTo>
                  <a:pt x="16717" y="2142"/>
                </a:lnTo>
                <a:lnTo>
                  <a:pt x="16693" y="2069"/>
                </a:lnTo>
                <a:lnTo>
                  <a:pt x="16668" y="2044"/>
                </a:lnTo>
                <a:lnTo>
                  <a:pt x="16595" y="2020"/>
                </a:lnTo>
                <a:lnTo>
                  <a:pt x="16449" y="2093"/>
                </a:lnTo>
                <a:lnTo>
                  <a:pt x="16303" y="2166"/>
                </a:lnTo>
                <a:lnTo>
                  <a:pt x="16036" y="2361"/>
                </a:lnTo>
                <a:lnTo>
                  <a:pt x="15914" y="2288"/>
                </a:lnTo>
                <a:lnTo>
                  <a:pt x="15354" y="2020"/>
                </a:lnTo>
                <a:lnTo>
                  <a:pt x="14795" y="1752"/>
                </a:lnTo>
                <a:lnTo>
                  <a:pt x="15087" y="1290"/>
                </a:lnTo>
                <a:lnTo>
                  <a:pt x="15087" y="1266"/>
                </a:lnTo>
                <a:lnTo>
                  <a:pt x="15063" y="1266"/>
                </a:lnTo>
                <a:lnTo>
                  <a:pt x="14795" y="1436"/>
                </a:lnTo>
                <a:lnTo>
                  <a:pt x="14552" y="1655"/>
                </a:lnTo>
                <a:lnTo>
                  <a:pt x="14089" y="1460"/>
                </a:lnTo>
                <a:lnTo>
                  <a:pt x="13603" y="1290"/>
                </a:lnTo>
                <a:lnTo>
                  <a:pt x="13140" y="1144"/>
                </a:lnTo>
                <a:lnTo>
                  <a:pt x="12702" y="1022"/>
                </a:lnTo>
                <a:lnTo>
                  <a:pt x="12775" y="706"/>
                </a:lnTo>
                <a:lnTo>
                  <a:pt x="12800" y="536"/>
                </a:lnTo>
                <a:lnTo>
                  <a:pt x="12800" y="365"/>
                </a:lnTo>
                <a:lnTo>
                  <a:pt x="12775" y="317"/>
                </a:lnTo>
                <a:lnTo>
                  <a:pt x="12751" y="292"/>
                </a:lnTo>
                <a:lnTo>
                  <a:pt x="12702" y="292"/>
                </a:lnTo>
                <a:lnTo>
                  <a:pt x="12654" y="341"/>
                </a:lnTo>
                <a:lnTo>
                  <a:pt x="12532" y="560"/>
                </a:lnTo>
                <a:lnTo>
                  <a:pt x="12337" y="925"/>
                </a:lnTo>
                <a:lnTo>
                  <a:pt x="11705" y="803"/>
                </a:lnTo>
                <a:lnTo>
                  <a:pt x="11072" y="706"/>
                </a:lnTo>
                <a:lnTo>
                  <a:pt x="11072" y="511"/>
                </a:lnTo>
                <a:lnTo>
                  <a:pt x="11072" y="317"/>
                </a:lnTo>
                <a:lnTo>
                  <a:pt x="11072" y="244"/>
                </a:lnTo>
                <a:lnTo>
                  <a:pt x="11048" y="146"/>
                </a:lnTo>
                <a:lnTo>
                  <a:pt x="10999" y="73"/>
                </a:lnTo>
                <a:lnTo>
                  <a:pt x="10950" y="25"/>
                </a:lnTo>
                <a:lnTo>
                  <a:pt x="10902"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6D9EEB"/>
              </a:solidFill>
            </a:endParaRPr>
          </a:p>
        </p:txBody>
      </p:sp>
      <p:sp>
        <p:nvSpPr>
          <p:cNvPr id="580" name="Google Shape;580;p18"/>
          <p:cNvSpPr txBox="1"/>
          <p:nvPr/>
        </p:nvSpPr>
        <p:spPr>
          <a:xfrm>
            <a:off x="255625" y="2668550"/>
            <a:ext cx="2724300" cy="329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
              <a:t>Photo par</a:t>
            </a:r>
            <a:r>
              <a:rPr lang="en" sz="800">
                <a:uFill>
                  <a:noFill/>
                </a:uFill>
                <a:hlinkClick r:id="rId3"/>
              </a:rPr>
              <a:t> </a:t>
            </a:r>
            <a:r>
              <a:rPr lang="en" sz="800" u="sng">
                <a:solidFill>
                  <a:schemeClr val="hlink"/>
                </a:solidFill>
                <a:hlinkClick r:id="rId4"/>
              </a:rPr>
              <a:t>Eduardo Balderas</a:t>
            </a:r>
            <a:r>
              <a:rPr lang="en" sz="800"/>
              <a:t> on</a:t>
            </a:r>
            <a:r>
              <a:rPr lang="en" sz="800">
                <a:uFill>
                  <a:noFill/>
                </a:uFill>
                <a:hlinkClick r:id="rId5"/>
              </a:rPr>
              <a:t> </a:t>
            </a:r>
            <a:r>
              <a:rPr lang="en" sz="800" u="sng">
                <a:solidFill>
                  <a:schemeClr val="hlink"/>
                </a:solidFill>
                <a:hlinkClick r:id="rId6"/>
              </a:rPr>
              <a:t>Unsplash</a:t>
            </a:r>
            <a:endParaRPr sz="800">
              <a:latin typeface="Ubuntu"/>
              <a:ea typeface="Ubuntu"/>
              <a:cs typeface="Ubuntu"/>
              <a:sym typeface="Ubuntu"/>
            </a:endParaRPr>
          </a:p>
        </p:txBody>
      </p:sp>
      <p:pic>
        <p:nvPicPr>
          <p:cNvPr id="581" name="Google Shape;581;p18"/>
          <p:cNvPicPr preferRelativeResize="0"/>
          <p:nvPr/>
        </p:nvPicPr>
        <p:blipFill>
          <a:blip r:embed="rId7">
            <a:alphaModFix/>
          </a:blip>
          <a:stretch>
            <a:fillRect/>
          </a:stretch>
        </p:blipFill>
        <p:spPr>
          <a:xfrm>
            <a:off x="469475" y="1214050"/>
            <a:ext cx="2296602" cy="1530694"/>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5" name="Shape 585"/>
        <p:cNvGrpSpPr/>
        <p:nvPr/>
      </p:nvGrpSpPr>
      <p:grpSpPr>
        <a:xfrm>
          <a:off x="0" y="0"/>
          <a:ext cx="0" cy="0"/>
          <a:chOff x="0" y="0"/>
          <a:chExt cx="0" cy="0"/>
        </a:xfrm>
      </p:grpSpPr>
      <p:sp>
        <p:nvSpPr>
          <p:cNvPr id="586" name="Google Shape;586;p19"/>
          <p:cNvSpPr txBox="1"/>
          <p:nvPr>
            <p:ph type="title"/>
          </p:nvPr>
        </p:nvSpPr>
        <p:spPr>
          <a:xfrm>
            <a:off x="747925" y="148825"/>
            <a:ext cx="65592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3000">
                <a:latin typeface="Viga"/>
                <a:ea typeface="Viga"/>
                <a:cs typeface="Viga"/>
                <a:sym typeface="Viga"/>
              </a:rPr>
              <a:t>À la découverte du simulateur</a:t>
            </a:r>
            <a:endParaRPr sz="3000">
              <a:latin typeface="Viga"/>
              <a:ea typeface="Viga"/>
              <a:cs typeface="Viga"/>
              <a:sym typeface="Viga"/>
            </a:endParaRPr>
          </a:p>
        </p:txBody>
      </p:sp>
      <p:sp>
        <p:nvSpPr>
          <p:cNvPr id="587" name="Google Shape;587;p19"/>
          <p:cNvSpPr txBox="1"/>
          <p:nvPr>
            <p:ph idx="12" type="sldNum"/>
          </p:nvPr>
        </p:nvSpPr>
        <p:spPr>
          <a:xfrm>
            <a:off x="90619" y="4722737"/>
            <a:ext cx="5487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fld id="{00000000-1234-1234-1234-123412341234}" type="slidenum">
              <a:rPr lang="en"/>
              <a:t>‹#›</a:t>
            </a:fld>
            <a:endParaRPr/>
          </a:p>
        </p:txBody>
      </p:sp>
      <p:pic>
        <p:nvPicPr>
          <p:cNvPr id="588" name="Google Shape;588;p19">
            <a:hlinkClick r:id="rId3"/>
          </p:cNvPr>
          <p:cNvPicPr preferRelativeResize="0"/>
          <p:nvPr/>
        </p:nvPicPr>
        <p:blipFill>
          <a:blip r:embed="rId4">
            <a:alphaModFix/>
          </a:blip>
          <a:stretch>
            <a:fillRect/>
          </a:stretch>
        </p:blipFill>
        <p:spPr>
          <a:xfrm>
            <a:off x="1723489" y="1218225"/>
            <a:ext cx="5697025" cy="2963025"/>
          </a:xfrm>
          <a:prstGeom prst="rect">
            <a:avLst/>
          </a:prstGeom>
          <a:noFill/>
          <a:ln>
            <a:noFill/>
          </a:ln>
        </p:spPr>
      </p:pic>
      <p:sp>
        <p:nvSpPr>
          <p:cNvPr id="589" name="Google Shape;589;p19"/>
          <p:cNvSpPr txBox="1"/>
          <p:nvPr/>
        </p:nvSpPr>
        <p:spPr>
          <a:xfrm>
            <a:off x="1933053" y="4162325"/>
            <a:ext cx="5277900" cy="954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300" u="sng">
                <a:solidFill>
                  <a:schemeClr val="hlink"/>
                </a:solidFill>
                <a:hlinkClick r:id="rId5"/>
              </a:rPr>
              <a:t>Simulation : Mouvement d’un projectile</a:t>
            </a:r>
            <a:endParaRPr sz="2300"/>
          </a:p>
        </p:txBody>
      </p:sp>
      <p:sp>
        <p:nvSpPr>
          <p:cNvPr id="590" name="Google Shape;590;p19"/>
          <p:cNvSpPr/>
          <p:nvPr/>
        </p:nvSpPr>
        <p:spPr>
          <a:xfrm>
            <a:off x="6070601" y="193722"/>
            <a:ext cx="711068" cy="767591"/>
          </a:xfrm>
          <a:custGeom>
            <a:rect b="b" l="l" r="r" t="t"/>
            <a:pathLst>
              <a:path extrusionOk="0" h="17792" w="15627">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3C78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4" name="Shape 594"/>
        <p:cNvGrpSpPr/>
        <p:nvPr/>
      </p:nvGrpSpPr>
      <p:grpSpPr>
        <a:xfrm>
          <a:off x="0" y="0"/>
          <a:ext cx="0" cy="0"/>
          <a:chOff x="0" y="0"/>
          <a:chExt cx="0" cy="0"/>
        </a:xfrm>
      </p:grpSpPr>
      <p:sp>
        <p:nvSpPr>
          <p:cNvPr id="595" name="Google Shape;595;p20"/>
          <p:cNvSpPr txBox="1"/>
          <p:nvPr>
            <p:ph type="title"/>
          </p:nvPr>
        </p:nvSpPr>
        <p:spPr>
          <a:xfrm>
            <a:off x="747925" y="225025"/>
            <a:ext cx="49314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3000">
                <a:latin typeface="Viga"/>
                <a:ea typeface="Viga"/>
                <a:cs typeface="Viga"/>
                <a:sym typeface="Viga"/>
              </a:rPr>
              <a:t>Bonsoir, elle est partie</a:t>
            </a:r>
            <a:r>
              <a:rPr lang="en" sz="3000">
                <a:latin typeface="Viga"/>
                <a:ea typeface="Viga"/>
                <a:cs typeface="Viga"/>
                <a:sym typeface="Viga"/>
              </a:rPr>
              <a:t> !</a:t>
            </a:r>
            <a:endParaRPr sz="3000">
              <a:latin typeface="Viga"/>
              <a:ea typeface="Viga"/>
              <a:cs typeface="Viga"/>
              <a:sym typeface="Viga"/>
            </a:endParaRPr>
          </a:p>
        </p:txBody>
      </p:sp>
      <p:sp>
        <p:nvSpPr>
          <p:cNvPr id="596" name="Google Shape;596;p20"/>
          <p:cNvSpPr txBox="1"/>
          <p:nvPr>
            <p:ph idx="12" type="sldNum"/>
          </p:nvPr>
        </p:nvSpPr>
        <p:spPr>
          <a:xfrm>
            <a:off x="90619" y="4722737"/>
            <a:ext cx="5487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fld id="{00000000-1234-1234-1234-123412341234}" type="slidenum">
              <a:rPr lang="en"/>
              <a:t>‹#›</a:t>
            </a:fld>
            <a:endParaRPr/>
          </a:p>
        </p:txBody>
      </p:sp>
      <p:sp>
        <p:nvSpPr>
          <p:cNvPr id="597" name="Google Shape;597;p20"/>
          <p:cNvSpPr/>
          <p:nvPr/>
        </p:nvSpPr>
        <p:spPr>
          <a:xfrm>
            <a:off x="5794988" y="418506"/>
            <a:ext cx="1035005" cy="470443"/>
          </a:xfrm>
          <a:custGeom>
            <a:rect b="b" l="l" r="r" t="t"/>
            <a:pathLst>
              <a:path extrusionOk="0" h="11096" w="19881">
                <a:moveTo>
                  <a:pt x="9636" y="1120"/>
                </a:moveTo>
                <a:lnTo>
                  <a:pt x="10099" y="1144"/>
                </a:lnTo>
                <a:lnTo>
                  <a:pt x="10561" y="1168"/>
                </a:lnTo>
                <a:lnTo>
                  <a:pt x="10537" y="1412"/>
                </a:lnTo>
                <a:lnTo>
                  <a:pt x="10512" y="1631"/>
                </a:lnTo>
                <a:lnTo>
                  <a:pt x="9685" y="1631"/>
                </a:lnTo>
                <a:lnTo>
                  <a:pt x="9661" y="1387"/>
                </a:lnTo>
                <a:lnTo>
                  <a:pt x="9636" y="1120"/>
                </a:lnTo>
                <a:close/>
                <a:moveTo>
                  <a:pt x="9198" y="1120"/>
                </a:moveTo>
                <a:lnTo>
                  <a:pt x="9223" y="1217"/>
                </a:lnTo>
                <a:lnTo>
                  <a:pt x="9223" y="1436"/>
                </a:lnTo>
                <a:lnTo>
                  <a:pt x="9223" y="1679"/>
                </a:lnTo>
                <a:lnTo>
                  <a:pt x="8785" y="1752"/>
                </a:lnTo>
                <a:lnTo>
                  <a:pt x="8347" y="1825"/>
                </a:lnTo>
                <a:lnTo>
                  <a:pt x="8298" y="1825"/>
                </a:lnTo>
                <a:lnTo>
                  <a:pt x="8225" y="1801"/>
                </a:lnTo>
                <a:lnTo>
                  <a:pt x="8128" y="1509"/>
                </a:lnTo>
                <a:lnTo>
                  <a:pt x="8055" y="1241"/>
                </a:lnTo>
                <a:lnTo>
                  <a:pt x="8468" y="1193"/>
                </a:lnTo>
                <a:lnTo>
                  <a:pt x="8882" y="1144"/>
                </a:lnTo>
                <a:lnTo>
                  <a:pt x="9198" y="1120"/>
                </a:lnTo>
                <a:close/>
                <a:moveTo>
                  <a:pt x="11023" y="1217"/>
                </a:moveTo>
                <a:lnTo>
                  <a:pt x="11583" y="1290"/>
                </a:lnTo>
                <a:lnTo>
                  <a:pt x="12118" y="1412"/>
                </a:lnTo>
                <a:lnTo>
                  <a:pt x="12045" y="1655"/>
                </a:lnTo>
                <a:lnTo>
                  <a:pt x="11997" y="1850"/>
                </a:lnTo>
                <a:lnTo>
                  <a:pt x="11486" y="1752"/>
                </a:lnTo>
                <a:lnTo>
                  <a:pt x="10975" y="1679"/>
                </a:lnTo>
                <a:lnTo>
                  <a:pt x="10999" y="1436"/>
                </a:lnTo>
                <a:lnTo>
                  <a:pt x="11023" y="1217"/>
                </a:lnTo>
                <a:close/>
                <a:moveTo>
                  <a:pt x="7665" y="1339"/>
                </a:moveTo>
                <a:lnTo>
                  <a:pt x="7714" y="1655"/>
                </a:lnTo>
                <a:lnTo>
                  <a:pt x="7811" y="1996"/>
                </a:lnTo>
                <a:lnTo>
                  <a:pt x="7446" y="2117"/>
                </a:lnTo>
                <a:lnTo>
                  <a:pt x="7082" y="2263"/>
                </a:lnTo>
                <a:lnTo>
                  <a:pt x="6984" y="2117"/>
                </a:lnTo>
                <a:lnTo>
                  <a:pt x="6887" y="1971"/>
                </a:lnTo>
                <a:lnTo>
                  <a:pt x="6765" y="1825"/>
                </a:lnTo>
                <a:lnTo>
                  <a:pt x="6668" y="1679"/>
                </a:lnTo>
                <a:lnTo>
                  <a:pt x="6644" y="1631"/>
                </a:lnTo>
                <a:lnTo>
                  <a:pt x="7155" y="1460"/>
                </a:lnTo>
                <a:lnTo>
                  <a:pt x="7665" y="1339"/>
                </a:lnTo>
                <a:close/>
                <a:moveTo>
                  <a:pt x="12532" y="1509"/>
                </a:moveTo>
                <a:lnTo>
                  <a:pt x="13067" y="1655"/>
                </a:lnTo>
                <a:lnTo>
                  <a:pt x="13627" y="1825"/>
                </a:lnTo>
                <a:lnTo>
                  <a:pt x="14211" y="2044"/>
                </a:lnTo>
                <a:lnTo>
                  <a:pt x="14065" y="2263"/>
                </a:lnTo>
                <a:lnTo>
                  <a:pt x="13870" y="2555"/>
                </a:lnTo>
                <a:lnTo>
                  <a:pt x="13262" y="2263"/>
                </a:lnTo>
                <a:lnTo>
                  <a:pt x="13165" y="2215"/>
                </a:lnTo>
                <a:lnTo>
                  <a:pt x="12824" y="2093"/>
                </a:lnTo>
                <a:lnTo>
                  <a:pt x="12459" y="1996"/>
                </a:lnTo>
                <a:lnTo>
                  <a:pt x="12483" y="1655"/>
                </a:lnTo>
                <a:lnTo>
                  <a:pt x="12532" y="1509"/>
                </a:lnTo>
                <a:close/>
                <a:moveTo>
                  <a:pt x="6254" y="1777"/>
                </a:moveTo>
                <a:lnTo>
                  <a:pt x="6425" y="2117"/>
                </a:lnTo>
                <a:lnTo>
                  <a:pt x="6522" y="2288"/>
                </a:lnTo>
                <a:lnTo>
                  <a:pt x="6668" y="2458"/>
                </a:lnTo>
                <a:lnTo>
                  <a:pt x="6035" y="2774"/>
                </a:lnTo>
                <a:lnTo>
                  <a:pt x="5427" y="3115"/>
                </a:lnTo>
                <a:lnTo>
                  <a:pt x="5305" y="3018"/>
                </a:lnTo>
                <a:lnTo>
                  <a:pt x="5184" y="2896"/>
                </a:lnTo>
                <a:lnTo>
                  <a:pt x="5086" y="2774"/>
                </a:lnTo>
                <a:lnTo>
                  <a:pt x="4989" y="2653"/>
                </a:lnTo>
                <a:lnTo>
                  <a:pt x="4843" y="2385"/>
                </a:lnTo>
                <a:lnTo>
                  <a:pt x="5476" y="2093"/>
                </a:lnTo>
                <a:lnTo>
                  <a:pt x="6254" y="1777"/>
                </a:lnTo>
                <a:close/>
                <a:moveTo>
                  <a:pt x="14503" y="2166"/>
                </a:moveTo>
                <a:lnTo>
                  <a:pt x="15087" y="2434"/>
                </a:lnTo>
                <a:lnTo>
                  <a:pt x="15671" y="2726"/>
                </a:lnTo>
                <a:lnTo>
                  <a:pt x="15622" y="2774"/>
                </a:lnTo>
                <a:lnTo>
                  <a:pt x="15427" y="3018"/>
                </a:lnTo>
                <a:lnTo>
                  <a:pt x="15306" y="3164"/>
                </a:lnTo>
                <a:lnTo>
                  <a:pt x="15209" y="3310"/>
                </a:lnTo>
                <a:lnTo>
                  <a:pt x="14698" y="2993"/>
                </a:lnTo>
                <a:lnTo>
                  <a:pt x="14187" y="2701"/>
                </a:lnTo>
                <a:lnTo>
                  <a:pt x="14406" y="2336"/>
                </a:lnTo>
                <a:lnTo>
                  <a:pt x="14503" y="2166"/>
                </a:lnTo>
                <a:close/>
                <a:moveTo>
                  <a:pt x="4502" y="2555"/>
                </a:moveTo>
                <a:lnTo>
                  <a:pt x="4624" y="2847"/>
                </a:lnTo>
                <a:lnTo>
                  <a:pt x="4794" y="3115"/>
                </a:lnTo>
                <a:lnTo>
                  <a:pt x="4916" y="3237"/>
                </a:lnTo>
                <a:lnTo>
                  <a:pt x="5038" y="3358"/>
                </a:lnTo>
                <a:lnTo>
                  <a:pt x="4381" y="3821"/>
                </a:lnTo>
                <a:lnTo>
                  <a:pt x="4332" y="3869"/>
                </a:lnTo>
                <a:lnTo>
                  <a:pt x="4259" y="3821"/>
                </a:lnTo>
                <a:lnTo>
                  <a:pt x="3943" y="3626"/>
                </a:lnTo>
                <a:lnTo>
                  <a:pt x="3675" y="3407"/>
                </a:lnTo>
                <a:lnTo>
                  <a:pt x="3529" y="3237"/>
                </a:lnTo>
                <a:lnTo>
                  <a:pt x="3821" y="2993"/>
                </a:lnTo>
                <a:lnTo>
                  <a:pt x="4162" y="2774"/>
                </a:lnTo>
                <a:lnTo>
                  <a:pt x="4502" y="2555"/>
                </a:lnTo>
                <a:close/>
                <a:moveTo>
                  <a:pt x="16036" y="2945"/>
                </a:moveTo>
                <a:lnTo>
                  <a:pt x="16547" y="3237"/>
                </a:lnTo>
                <a:lnTo>
                  <a:pt x="17033" y="3577"/>
                </a:lnTo>
                <a:lnTo>
                  <a:pt x="16766" y="3796"/>
                </a:lnTo>
                <a:lnTo>
                  <a:pt x="16571" y="3967"/>
                </a:lnTo>
                <a:lnTo>
                  <a:pt x="16352" y="4186"/>
                </a:lnTo>
                <a:lnTo>
                  <a:pt x="15963" y="3869"/>
                </a:lnTo>
                <a:lnTo>
                  <a:pt x="15573" y="3577"/>
                </a:lnTo>
                <a:lnTo>
                  <a:pt x="15744" y="3310"/>
                </a:lnTo>
                <a:lnTo>
                  <a:pt x="15938" y="3066"/>
                </a:lnTo>
                <a:lnTo>
                  <a:pt x="16036" y="2945"/>
                </a:lnTo>
                <a:close/>
                <a:moveTo>
                  <a:pt x="8736" y="5645"/>
                </a:moveTo>
                <a:lnTo>
                  <a:pt x="8833" y="5743"/>
                </a:lnTo>
                <a:lnTo>
                  <a:pt x="8809" y="5791"/>
                </a:lnTo>
                <a:lnTo>
                  <a:pt x="8736" y="5645"/>
                </a:lnTo>
                <a:close/>
                <a:moveTo>
                  <a:pt x="9831" y="3407"/>
                </a:moveTo>
                <a:lnTo>
                  <a:pt x="9588" y="3431"/>
                </a:lnTo>
                <a:lnTo>
                  <a:pt x="9369" y="3456"/>
                </a:lnTo>
                <a:lnTo>
                  <a:pt x="9150" y="3529"/>
                </a:lnTo>
                <a:lnTo>
                  <a:pt x="8931" y="3602"/>
                </a:lnTo>
                <a:lnTo>
                  <a:pt x="8736" y="3723"/>
                </a:lnTo>
                <a:lnTo>
                  <a:pt x="8517" y="3894"/>
                </a:lnTo>
                <a:lnTo>
                  <a:pt x="8298" y="4113"/>
                </a:lnTo>
                <a:lnTo>
                  <a:pt x="8128" y="4356"/>
                </a:lnTo>
                <a:lnTo>
                  <a:pt x="7982" y="4648"/>
                </a:lnTo>
                <a:lnTo>
                  <a:pt x="7884" y="4940"/>
                </a:lnTo>
                <a:lnTo>
                  <a:pt x="7811" y="5232"/>
                </a:lnTo>
                <a:lnTo>
                  <a:pt x="7787" y="5524"/>
                </a:lnTo>
                <a:lnTo>
                  <a:pt x="7811" y="5791"/>
                </a:lnTo>
                <a:lnTo>
                  <a:pt x="7909" y="6035"/>
                </a:lnTo>
                <a:lnTo>
                  <a:pt x="8006" y="6254"/>
                </a:lnTo>
                <a:lnTo>
                  <a:pt x="8152" y="6424"/>
                </a:lnTo>
                <a:lnTo>
                  <a:pt x="8322" y="6594"/>
                </a:lnTo>
                <a:lnTo>
                  <a:pt x="8420" y="6740"/>
                </a:lnTo>
                <a:lnTo>
                  <a:pt x="8541" y="6862"/>
                </a:lnTo>
                <a:lnTo>
                  <a:pt x="8663" y="6959"/>
                </a:lnTo>
                <a:lnTo>
                  <a:pt x="8809" y="7057"/>
                </a:lnTo>
                <a:lnTo>
                  <a:pt x="8955" y="7130"/>
                </a:lnTo>
                <a:lnTo>
                  <a:pt x="9125" y="7203"/>
                </a:lnTo>
                <a:lnTo>
                  <a:pt x="9296" y="7251"/>
                </a:lnTo>
                <a:lnTo>
                  <a:pt x="9466" y="7276"/>
                </a:lnTo>
                <a:lnTo>
                  <a:pt x="9636" y="7276"/>
                </a:lnTo>
                <a:lnTo>
                  <a:pt x="9807" y="7251"/>
                </a:lnTo>
                <a:lnTo>
                  <a:pt x="9953" y="7227"/>
                </a:lnTo>
                <a:lnTo>
                  <a:pt x="10099" y="7178"/>
                </a:lnTo>
                <a:lnTo>
                  <a:pt x="10245" y="7105"/>
                </a:lnTo>
                <a:lnTo>
                  <a:pt x="10391" y="7032"/>
                </a:lnTo>
                <a:lnTo>
                  <a:pt x="10512" y="6959"/>
                </a:lnTo>
                <a:lnTo>
                  <a:pt x="10634" y="6838"/>
                </a:lnTo>
                <a:lnTo>
                  <a:pt x="10683" y="6838"/>
                </a:lnTo>
                <a:lnTo>
                  <a:pt x="10902" y="6667"/>
                </a:lnTo>
                <a:lnTo>
                  <a:pt x="11121" y="6473"/>
                </a:lnTo>
                <a:lnTo>
                  <a:pt x="11291" y="6254"/>
                </a:lnTo>
                <a:lnTo>
                  <a:pt x="11413" y="5986"/>
                </a:lnTo>
                <a:lnTo>
                  <a:pt x="11510" y="5718"/>
                </a:lnTo>
                <a:lnTo>
                  <a:pt x="11583" y="5427"/>
                </a:lnTo>
                <a:lnTo>
                  <a:pt x="11607" y="5159"/>
                </a:lnTo>
                <a:lnTo>
                  <a:pt x="11583" y="4891"/>
                </a:lnTo>
                <a:lnTo>
                  <a:pt x="11559" y="4697"/>
                </a:lnTo>
                <a:lnTo>
                  <a:pt x="11534" y="4745"/>
                </a:lnTo>
                <a:lnTo>
                  <a:pt x="11486" y="4818"/>
                </a:lnTo>
                <a:lnTo>
                  <a:pt x="11413" y="4891"/>
                </a:lnTo>
                <a:lnTo>
                  <a:pt x="11340" y="4964"/>
                </a:lnTo>
                <a:lnTo>
                  <a:pt x="11242" y="5013"/>
                </a:lnTo>
                <a:lnTo>
                  <a:pt x="11145" y="5062"/>
                </a:lnTo>
                <a:lnTo>
                  <a:pt x="11048" y="5086"/>
                </a:lnTo>
                <a:lnTo>
                  <a:pt x="10950" y="5086"/>
                </a:lnTo>
                <a:lnTo>
                  <a:pt x="10780" y="5062"/>
                </a:lnTo>
                <a:lnTo>
                  <a:pt x="10610" y="5013"/>
                </a:lnTo>
                <a:lnTo>
                  <a:pt x="10537" y="4964"/>
                </a:lnTo>
                <a:lnTo>
                  <a:pt x="10488" y="4916"/>
                </a:lnTo>
                <a:lnTo>
                  <a:pt x="10391" y="4770"/>
                </a:lnTo>
                <a:lnTo>
                  <a:pt x="10318" y="4624"/>
                </a:lnTo>
                <a:lnTo>
                  <a:pt x="10293" y="4453"/>
                </a:lnTo>
                <a:lnTo>
                  <a:pt x="10293" y="4356"/>
                </a:lnTo>
                <a:lnTo>
                  <a:pt x="10318" y="4259"/>
                </a:lnTo>
                <a:lnTo>
                  <a:pt x="10366" y="4161"/>
                </a:lnTo>
                <a:lnTo>
                  <a:pt x="10415" y="4088"/>
                </a:lnTo>
                <a:lnTo>
                  <a:pt x="10561" y="3942"/>
                </a:lnTo>
                <a:lnTo>
                  <a:pt x="10731" y="3845"/>
                </a:lnTo>
                <a:lnTo>
                  <a:pt x="10756" y="3821"/>
                </a:lnTo>
                <a:lnTo>
                  <a:pt x="10829" y="3772"/>
                </a:lnTo>
                <a:lnTo>
                  <a:pt x="10877" y="3748"/>
                </a:lnTo>
                <a:lnTo>
                  <a:pt x="10707" y="3650"/>
                </a:lnTo>
                <a:lnTo>
                  <a:pt x="10512" y="3553"/>
                </a:lnTo>
                <a:lnTo>
                  <a:pt x="10269" y="3480"/>
                </a:lnTo>
                <a:lnTo>
                  <a:pt x="10050" y="3431"/>
                </a:lnTo>
                <a:lnTo>
                  <a:pt x="9831" y="3407"/>
                </a:lnTo>
                <a:close/>
                <a:moveTo>
                  <a:pt x="10050" y="2215"/>
                </a:moveTo>
                <a:lnTo>
                  <a:pt x="10391" y="2239"/>
                </a:lnTo>
                <a:lnTo>
                  <a:pt x="10439" y="2385"/>
                </a:lnTo>
                <a:lnTo>
                  <a:pt x="10488" y="2580"/>
                </a:lnTo>
                <a:lnTo>
                  <a:pt x="10512" y="2677"/>
                </a:lnTo>
                <a:lnTo>
                  <a:pt x="10585" y="2774"/>
                </a:lnTo>
                <a:lnTo>
                  <a:pt x="10610" y="2799"/>
                </a:lnTo>
                <a:lnTo>
                  <a:pt x="10683" y="2799"/>
                </a:lnTo>
                <a:lnTo>
                  <a:pt x="10707" y="2774"/>
                </a:lnTo>
                <a:lnTo>
                  <a:pt x="10780" y="2653"/>
                </a:lnTo>
                <a:lnTo>
                  <a:pt x="10829" y="2531"/>
                </a:lnTo>
                <a:lnTo>
                  <a:pt x="10829" y="2409"/>
                </a:lnTo>
                <a:lnTo>
                  <a:pt x="10829" y="2263"/>
                </a:lnTo>
                <a:lnTo>
                  <a:pt x="11291" y="2336"/>
                </a:lnTo>
                <a:lnTo>
                  <a:pt x="11315" y="2482"/>
                </a:lnTo>
                <a:lnTo>
                  <a:pt x="11388" y="2604"/>
                </a:lnTo>
                <a:lnTo>
                  <a:pt x="11461" y="2653"/>
                </a:lnTo>
                <a:lnTo>
                  <a:pt x="11559" y="2677"/>
                </a:lnTo>
                <a:lnTo>
                  <a:pt x="11607" y="2677"/>
                </a:lnTo>
                <a:lnTo>
                  <a:pt x="11656" y="2653"/>
                </a:lnTo>
                <a:lnTo>
                  <a:pt x="11680" y="2604"/>
                </a:lnTo>
                <a:lnTo>
                  <a:pt x="11705" y="2555"/>
                </a:lnTo>
                <a:lnTo>
                  <a:pt x="11729" y="2434"/>
                </a:lnTo>
                <a:lnTo>
                  <a:pt x="12264" y="2580"/>
                </a:lnTo>
                <a:lnTo>
                  <a:pt x="12191" y="2677"/>
                </a:lnTo>
                <a:lnTo>
                  <a:pt x="12143" y="2774"/>
                </a:lnTo>
                <a:lnTo>
                  <a:pt x="12118" y="2896"/>
                </a:lnTo>
                <a:lnTo>
                  <a:pt x="12118" y="2969"/>
                </a:lnTo>
                <a:lnTo>
                  <a:pt x="12118" y="3018"/>
                </a:lnTo>
                <a:lnTo>
                  <a:pt x="12143" y="3066"/>
                </a:lnTo>
                <a:lnTo>
                  <a:pt x="12216" y="3091"/>
                </a:lnTo>
                <a:lnTo>
                  <a:pt x="12264" y="3091"/>
                </a:lnTo>
                <a:lnTo>
                  <a:pt x="12289" y="3066"/>
                </a:lnTo>
                <a:lnTo>
                  <a:pt x="12362" y="2993"/>
                </a:lnTo>
                <a:lnTo>
                  <a:pt x="12483" y="2847"/>
                </a:lnTo>
                <a:lnTo>
                  <a:pt x="12581" y="2726"/>
                </a:lnTo>
                <a:lnTo>
                  <a:pt x="12654" y="2750"/>
                </a:lnTo>
                <a:lnTo>
                  <a:pt x="12800" y="2750"/>
                </a:lnTo>
                <a:lnTo>
                  <a:pt x="13092" y="2872"/>
                </a:lnTo>
                <a:lnTo>
                  <a:pt x="13165" y="2945"/>
                </a:lnTo>
                <a:lnTo>
                  <a:pt x="12946" y="3066"/>
                </a:lnTo>
                <a:lnTo>
                  <a:pt x="12751" y="3212"/>
                </a:lnTo>
                <a:lnTo>
                  <a:pt x="12581" y="3383"/>
                </a:lnTo>
                <a:lnTo>
                  <a:pt x="12508" y="3480"/>
                </a:lnTo>
                <a:lnTo>
                  <a:pt x="12483" y="3577"/>
                </a:lnTo>
                <a:lnTo>
                  <a:pt x="12483" y="3650"/>
                </a:lnTo>
                <a:lnTo>
                  <a:pt x="12508" y="3699"/>
                </a:lnTo>
                <a:lnTo>
                  <a:pt x="12556" y="3748"/>
                </a:lnTo>
                <a:lnTo>
                  <a:pt x="12629" y="3748"/>
                </a:lnTo>
                <a:lnTo>
                  <a:pt x="12727" y="3699"/>
                </a:lnTo>
                <a:lnTo>
                  <a:pt x="12824" y="3650"/>
                </a:lnTo>
                <a:lnTo>
                  <a:pt x="12994" y="3529"/>
                </a:lnTo>
                <a:lnTo>
                  <a:pt x="13335" y="3310"/>
                </a:lnTo>
                <a:lnTo>
                  <a:pt x="13408" y="3602"/>
                </a:lnTo>
                <a:lnTo>
                  <a:pt x="13457" y="3845"/>
                </a:lnTo>
                <a:lnTo>
                  <a:pt x="13481" y="3991"/>
                </a:lnTo>
                <a:lnTo>
                  <a:pt x="13213" y="4015"/>
                </a:lnTo>
                <a:lnTo>
                  <a:pt x="12970" y="4064"/>
                </a:lnTo>
                <a:lnTo>
                  <a:pt x="12873" y="4137"/>
                </a:lnTo>
                <a:lnTo>
                  <a:pt x="12775" y="4186"/>
                </a:lnTo>
                <a:lnTo>
                  <a:pt x="12702" y="4283"/>
                </a:lnTo>
                <a:lnTo>
                  <a:pt x="12678" y="4380"/>
                </a:lnTo>
                <a:lnTo>
                  <a:pt x="12678" y="4429"/>
                </a:lnTo>
                <a:lnTo>
                  <a:pt x="12702" y="4453"/>
                </a:lnTo>
                <a:lnTo>
                  <a:pt x="12800" y="4502"/>
                </a:lnTo>
                <a:lnTo>
                  <a:pt x="12897" y="4502"/>
                </a:lnTo>
                <a:lnTo>
                  <a:pt x="13116" y="4478"/>
                </a:lnTo>
                <a:lnTo>
                  <a:pt x="13530" y="4429"/>
                </a:lnTo>
                <a:lnTo>
                  <a:pt x="13554" y="4891"/>
                </a:lnTo>
                <a:lnTo>
                  <a:pt x="13554" y="5354"/>
                </a:lnTo>
                <a:lnTo>
                  <a:pt x="13432" y="5354"/>
                </a:lnTo>
                <a:lnTo>
                  <a:pt x="13092" y="5329"/>
                </a:lnTo>
                <a:lnTo>
                  <a:pt x="12897" y="5305"/>
                </a:lnTo>
                <a:lnTo>
                  <a:pt x="12727" y="5329"/>
                </a:lnTo>
                <a:lnTo>
                  <a:pt x="12654" y="5354"/>
                </a:lnTo>
                <a:lnTo>
                  <a:pt x="12629" y="5402"/>
                </a:lnTo>
                <a:lnTo>
                  <a:pt x="12605" y="5451"/>
                </a:lnTo>
                <a:lnTo>
                  <a:pt x="12654" y="5524"/>
                </a:lnTo>
                <a:lnTo>
                  <a:pt x="12800" y="5621"/>
                </a:lnTo>
                <a:lnTo>
                  <a:pt x="12946" y="5670"/>
                </a:lnTo>
                <a:lnTo>
                  <a:pt x="13116" y="5718"/>
                </a:lnTo>
                <a:lnTo>
                  <a:pt x="13286" y="5743"/>
                </a:lnTo>
                <a:lnTo>
                  <a:pt x="13530" y="5767"/>
                </a:lnTo>
                <a:lnTo>
                  <a:pt x="13505" y="6059"/>
                </a:lnTo>
                <a:lnTo>
                  <a:pt x="13457" y="6424"/>
                </a:lnTo>
                <a:lnTo>
                  <a:pt x="13189" y="6302"/>
                </a:lnTo>
                <a:lnTo>
                  <a:pt x="12897" y="6205"/>
                </a:lnTo>
                <a:lnTo>
                  <a:pt x="12727" y="6181"/>
                </a:lnTo>
                <a:lnTo>
                  <a:pt x="12459" y="6181"/>
                </a:lnTo>
                <a:lnTo>
                  <a:pt x="12313" y="6205"/>
                </a:lnTo>
                <a:lnTo>
                  <a:pt x="12264" y="6254"/>
                </a:lnTo>
                <a:lnTo>
                  <a:pt x="12264" y="6302"/>
                </a:lnTo>
                <a:lnTo>
                  <a:pt x="12289" y="6327"/>
                </a:lnTo>
                <a:lnTo>
                  <a:pt x="12435" y="6424"/>
                </a:lnTo>
                <a:lnTo>
                  <a:pt x="12581" y="6497"/>
                </a:lnTo>
                <a:lnTo>
                  <a:pt x="12873" y="6667"/>
                </a:lnTo>
                <a:lnTo>
                  <a:pt x="13116" y="6765"/>
                </a:lnTo>
                <a:lnTo>
                  <a:pt x="13359" y="6862"/>
                </a:lnTo>
                <a:lnTo>
                  <a:pt x="13213" y="7203"/>
                </a:lnTo>
                <a:lnTo>
                  <a:pt x="13067" y="7519"/>
                </a:lnTo>
                <a:lnTo>
                  <a:pt x="12824" y="7397"/>
                </a:lnTo>
                <a:lnTo>
                  <a:pt x="12581" y="7300"/>
                </a:lnTo>
                <a:lnTo>
                  <a:pt x="12264" y="7130"/>
                </a:lnTo>
                <a:lnTo>
                  <a:pt x="11972" y="6984"/>
                </a:lnTo>
                <a:lnTo>
                  <a:pt x="11924" y="6984"/>
                </a:lnTo>
                <a:lnTo>
                  <a:pt x="11899" y="7008"/>
                </a:lnTo>
                <a:lnTo>
                  <a:pt x="11875" y="7057"/>
                </a:lnTo>
                <a:lnTo>
                  <a:pt x="11899" y="7081"/>
                </a:lnTo>
                <a:lnTo>
                  <a:pt x="11972" y="7251"/>
                </a:lnTo>
                <a:lnTo>
                  <a:pt x="12070" y="7373"/>
                </a:lnTo>
                <a:lnTo>
                  <a:pt x="12191" y="7470"/>
                </a:lnTo>
                <a:lnTo>
                  <a:pt x="12337" y="7592"/>
                </a:lnTo>
                <a:lnTo>
                  <a:pt x="12556" y="7738"/>
                </a:lnTo>
                <a:lnTo>
                  <a:pt x="12824" y="7884"/>
                </a:lnTo>
                <a:lnTo>
                  <a:pt x="12605" y="8127"/>
                </a:lnTo>
                <a:lnTo>
                  <a:pt x="12410" y="8322"/>
                </a:lnTo>
                <a:lnTo>
                  <a:pt x="12410" y="8225"/>
                </a:lnTo>
                <a:lnTo>
                  <a:pt x="12386" y="8176"/>
                </a:lnTo>
                <a:lnTo>
                  <a:pt x="12313" y="8103"/>
                </a:lnTo>
                <a:lnTo>
                  <a:pt x="12045" y="7933"/>
                </a:lnTo>
                <a:lnTo>
                  <a:pt x="11899" y="7835"/>
                </a:lnTo>
                <a:lnTo>
                  <a:pt x="11778" y="7738"/>
                </a:lnTo>
                <a:lnTo>
                  <a:pt x="11680" y="7616"/>
                </a:lnTo>
                <a:lnTo>
                  <a:pt x="11583" y="7519"/>
                </a:lnTo>
                <a:lnTo>
                  <a:pt x="11437" y="7446"/>
                </a:lnTo>
                <a:lnTo>
                  <a:pt x="11388" y="7422"/>
                </a:lnTo>
                <a:lnTo>
                  <a:pt x="11291" y="7422"/>
                </a:lnTo>
                <a:lnTo>
                  <a:pt x="11267" y="7446"/>
                </a:lnTo>
                <a:lnTo>
                  <a:pt x="11267" y="7519"/>
                </a:lnTo>
                <a:lnTo>
                  <a:pt x="11267" y="7592"/>
                </a:lnTo>
                <a:lnTo>
                  <a:pt x="11340" y="7738"/>
                </a:lnTo>
                <a:lnTo>
                  <a:pt x="11437" y="7860"/>
                </a:lnTo>
                <a:lnTo>
                  <a:pt x="11534" y="7981"/>
                </a:lnTo>
                <a:lnTo>
                  <a:pt x="11656" y="8127"/>
                </a:lnTo>
                <a:lnTo>
                  <a:pt x="11826" y="8273"/>
                </a:lnTo>
                <a:lnTo>
                  <a:pt x="11972" y="8371"/>
                </a:lnTo>
                <a:lnTo>
                  <a:pt x="12167" y="8444"/>
                </a:lnTo>
                <a:lnTo>
                  <a:pt x="12240" y="8468"/>
                </a:lnTo>
                <a:lnTo>
                  <a:pt x="12289" y="8444"/>
                </a:lnTo>
                <a:lnTo>
                  <a:pt x="12021" y="8663"/>
                </a:lnTo>
                <a:lnTo>
                  <a:pt x="11705" y="8833"/>
                </a:lnTo>
                <a:lnTo>
                  <a:pt x="11388" y="9003"/>
                </a:lnTo>
                <a:lnTo>
                  <a:pt x="11048" y="9125"/>
                </a:lnTo>
                <a:lnTo>
                  <a:pt x="11072" y="9028"/>
                </a:lnTo>
                <a:lnTo>
                  <a:pt x="11072" y="8979"/>
                </a:lnTo>
                <a:lnTo>
                  <a:pt x="11048" y="8906"/>
                </a:lnTo>
                <a:lnTo>
                  <a:pt x="10999" y="8736"/>
                </a:lnTo>
                <a:lnTo>
                  <a:pt x="10926" y="8565"/>
                </a:lnTo>
                <a:lnTo>
                  <a:pt x="10853" y="8225"/>
                </a:lnTo>
                <a:lnTo>
                  <a:pt x="10780" y="7957"/>
                </a:lnTo>
                <a:lnTo>
                  <a:pt x="10731" y="7835"/>
                </a:lnTo>
                <a:lnTo>
                  <a:pt x="10683" y="7811"/>
                </a:lnTo>
                <a:lnTo>
                  <a:pt x="10634" y="7762"/>
                </a:lnTo>
                <a:lnTo>
                  <a:pt x="10585" y="7762"/>
                </a:lnTo>
                <a:lnTo>
                  <a:pt x="10537" y="7787"/>
                </a:lnTo>
                <a:lnTo>
                  <a:pt x="10488" y="7835"/>
                </a:lnTo>
                <a:lnTo>
                  <a:pt x="10464" y="7908"/>
                </a:lnTo>
                <a:lnTo>
                  <a:pt x="10439" y="8030"/>
                </a:lnTo>
                <a:lnTo>
                  <a:pt x="10464" y="8176"/>
                </a:lnTo>
                <a:lnTo>
                  <a:pt x="10464" y="8322"/>
                </a:lnTo>
                <a:lnTo>
                  <a:pt x="10561" y="8736"/>
                </a:lnTo>
                <a:lnTo>
                  <a:pt x="10610" y="8930"/>
                </a:lnTo>
                <a:lnTo>
                  <a:pt x="10707" y="9125"/>
                </a:lnTo>
                <a:lnTo>
                  <a:pt x="10731" y="9174"/>
                </a:lnTo>
                <a:lnTo>
                  <a:pt x="10780" y="9198"/>
                </a:lnTo>
                <a:lnTo>
                  <a:pt x="10391" y="9247"/>
                </a:lnTo>
                <a:lnTo>
                  <a:pt x="10147" y="9271"/>
                </a:lnTo>
                <a:lnTo>
                  <a:pt x="9636" y="9271"/>
                </a:lnTo>
                <a:lnTo>
                  <a:pt x="9393" y="9247"/>
                </a:lnTo>
                <a:lnTo>
                  <a:pt x="9442" y="9198"/>
                </a:lnTo>
                <a:lnTo>
                  <a:pt x="9490" y="9149"/>
                </a:lnTo>
                <a:lnTo>
                  <a:pt x="9588" y="8833"/>
                </a:lnTo>
                <a:lnTo>
                  <a:pt x="9661" y="8517"/>
                </a:lnTo>
                <a:lnTo>
                  <a:pt x="9685" y="8371"/>
                </a:lnTo>
                <a:lnTo>
                  <a:pt x="9661" y="8225"/>
                </a:lnTo>
                <a:lnTo>
                  <a:pt x="9612" y="7957"/>
                </a:lnTo>
                <a:lnTo>
                  <a:pt x="9588" y="7908"/>
                </a:lnTo>
                <a:lnTo>
                  <a:pt x="9515" y="7908"/>
                </a:lnTo>
                <a:lnTo>
                  <a:pt x="9490" y="7957"/>
                </a:lnTo>
                <a:lnTo>
                  <a:pt x="9442" y="8054"/>
                </a:lnTo>
                <a:lnTo>
                  <a:pt x="9393" y="8176"/>
                </a:lnTo>
                <a:lnTo>
                  <a:pt x="9296" y="8419"/>
                </a:lnTo>
                <a:lnTo>
                  <a:pt x="9198" y="8711"/>
                </a:lnTo>
                <a:lnTo>
                  <a:pt x="9125" y="9003"/>
                </a:lnTo>
                <a:lnTo>
                  <a:pt x="9125" y="9052"/>
                </a:lnTo>
                <a:lnTo>
                  <a:pt x="9150" y="9125"/>
                </a:lnTo>
                <a:lnTo>
                  <a:pt x="9174" y="9174"/>
                </a:lnTo>
                <a:lnTo>
                  <a:pt x="9223" y="9222"/>
                </a:lnTo>
                <a:lnTo>
                  <a:pt x="8931" y="9149"/>
                </a:lnTo>
                <a:lnTo>
                  <a:pt x="8614" y="9052"/>
                </a:lnTo>
                <a:lnTo>
                  <a:pt x="8322" y="8930"/>
                </a:lnTo>
                <a:lnTo>
                  <a:pt x="8055" y="8809"/>
                </a:lnTo>
                <a:lnTo>
                  <a:pt x="8103" y="8663"/>
                </a:lnTo>
                <a:lnTo>
                  <a:pt x="8152" y="8492"/>
                </a:lnTo>
                <a:lnTo>
                  <a:pt x="8249" y="8346"/>
                </a:lnTo>
                <a:lnTo>
                  <a:pt x="8347" y="8200"/>
                </a:lnTo>
                <a:lnTo>
                  <a:pt x="8541" y="7884"/>
                </a:lnTo>
                <a:lnTo>
                  <a:pt x="8541" y="7835"/>
                </a:lnTo>
                <a:lnTo>
                  <a:pt x="8517" y="7762"/>
                </a:lnTo>
                <a:lnTo>
                  <a:pt x="8468" y="7738"/>
                </a:lnTo>
                <a:lnTo>
                  <a:pt x="8420" y="7738"/>
                </a:lnTo>
                <a:lnTo>
                  <a:pt x="8249" y="7811"/>
                </a:lnTo>
                <a:lnTo>
                  <a:pt x="8128" y="7933"/>
                </a:lnTo>
                <a:lnTo>
                  <a:pt x="8006" y="8054"/>
                </a:lnTo>
                <a:lnTo>
                  <a:pt x="7909" y="8200"/>
                </a:lnTo>
                <a:lnTo>
                  <a:pt x="7787" y="8371"/>
                </a:lnTo>
                <a:lnTo>
                  <a:pt x="7690" y="8590"/>
                </a:lnTo>
                <a:lnTo>
                  <a:pt x="7446" y="8419"/>
                </a:lnTo>
                <a:lnTo>
                  <a:pt x="7203" y="8200"/>
                </a:lnTo>
                <a:lnTo>
                  <a:pt x="7276" y="8030"/>
                </a:lnTo>
                <a:lnTo>
                  <a:pt x="7398" y="7884"/>
                </a:lnTo>
                <a:lnTo>
                  <a:pt x="7592" y="7592"/>
                </a:lnTo>
                <a:lnTo>
                  <a:pt x="7811" y="7300"/>
                </a:lnTo>
                <a:lnTo>
                  <a:pt x="7811" y="7251"/>
                </a:lnTo>
                <a:lnTo>
                  <a:pt x="7811" y="7203"/>
                </a:lnTo>
                <a:lnTo>
                  <a:pt x="7763" y="7154"/>
                </a:lnTo>
                <a:lnTo>
                  <a:pt x="7714" y="7154"/>
                </a:lnTo>
                <a:lnTo>
                  <a:pt x="7519" y="7251"/>
                </a:lnTo>
                <a:lnTo>
                  <a:pt x="7349" y="7349"/>
                </a:lnTo>
                <a:lnTo>
                  <a:pt x="7203" y="7470"/>
                </a:lnTo>
                <a:lnTo>
                  <a:pt x="7057" y="7616"/>
                </a:lnTo>
                <a:lnTo>
                  <a:pt x="6984" y="7738"/>
                </a:lnTo>
                <a:lnTo>
                  <a:pt x="6887" y="7860"/>
                </a:lnTo>
                <a:lnTo>
                  <a:pt x="6717" y="7616"/>
                </a:lnTo>
                <a:lnTo>
                  <a:pt x="6571" y="7349"/>
                </a:lnTo>
                <a:lnTo>
                  <a:pt x="6790" y="7154"/>
                </a:lnTo>
                <a:lnTo>
                  <a:pt x="7057" y="6935"/>
                </a:lnTo>
                <a:lnTo>
                  <a:pt x="7203" y="6813"/>
                </a:lnTo>
                <a:lnTo>
                  <a:pt x="7301" y="6692"/>
                </a:lnTo>
                <a:lnTo>
                  <a:pt x="7301" y="6643"/>
                </a:lnTo>
                <a:lnTo>
                  <a:pt x="7082" y="6643"/>
                </a:lnTo>
                <a:lnTo>
                  <a:pt x="6863" y="6716"/>
                </a:lnTo>
                <a:lnTo>
                  <a:pt x="6668" y="6789"/>
                </a:lnTo>
                <a:lnTo>
                  <a:pt x="6498" y="6886"/>
                </a:lnTo>
                <a:lnTo>
                  <a:pt x="6425" y="6935"/>
                </a:lnTo>
                <a:lnTo>
                  <a:pt x="6400" y="6862"/>
                </a:lnTo>
                <a:lnTo>
                  <a:pt x="6327" y="6473"/>
                </a:lnTo>
                <a:lnTo>
                  <a:pt x="6644" y="6278"/>
                </a:lnTo>
                <a:lnTo>
                  <a:pt x="6936" y="6083"/>
                </a:lnTo>
                <a:lnTo>
                  <a:pt x="7082" y="5986"/>
                </a:lnTo>
                <a:lnTo>
                  <a:pt x="7179" y="5840"/>
                </a:lnTo>
                <a:lnTo>
                  <a:pt x="7179" y="5791"/>
                </a:lnTo>
                <a:lnTo>
                  <a:pt x="6960" y="5791"/>
                </a:lnTo>
                <a:lnTo>
                  <a:pt x="6790" y="5816"/>
                </a:lnTo>
                <a:lnTo>
                  <a:pt x="6619" y="5864"/>
                </a:lnTo>
                <a:lnTo>
                  <a:pt x="6449" y="5937"/>
                </a:lnTo>
                <a:lnTo>
                  <a:pt x="6279" y="5986"/>
                </a:lnTo>
                <a:lnTo>
                  <a:pt x="6279" y="5718"/>
                </a:lnTo>
                <a:lnTo>
                  <a:pt x="6303" y="5451"/>
                </a:lnTo>
                <a:lnTo>
                  <a:pt x="6498" y="5329"/>
                </a:lnTo>
                <a:lnTo>
                  <a:pt x="6692" y="5232"/>
                </a:lnTo>
                <a:lnTo>
                  <a:pt x="6984" y="5062"/>
                </a:lnTo>
                <a:lnTo>
                  <a:pt x="7106" y="4964"/>
                </a:lnTo>
                <a:lnTo>
                  <a:pt x="7203" y="4818"/>
                </a:lnTo>
                <a:lnTo>
                  <a:pt x="7228" y="4794"/>
                </a:lnTo>
                <a:lnTo>
                  <a:pt x="7203" y="4770"/>
                </a:lnTo>
                <a:lnTo>
                  <a:pt x="7203" y="4721"/>
                </a:lnTo>
                <a:lnTo>
                  <a:pt x="7155" y="4721"/>
                </a:lnTo>
                <a:lnTo>
                  <a:pt x="7009" y="4697"/>
                </a:lnTo>
                <a:lnTo>
                  <a:pt x="6838" y="4721"/>
                </a:lnTo>
                <a:lnTo>
                  <a:pt x="6692" y="4770"/>
                </a:lnTo>
                <a:lnTo>
                  <a:pt x="6546" y="4818"/>
                </a:lnTo>
                <a:lnTo>
                  <a:pt x="6376" y="4891"/>
                </a:lnTo>
                <a:lnTo>
                  <a:pt x="6522" y="4356"/>
                </a:lnTo>
                <a:lnTo>
                  <a:pt x="6522" y="4332"/>
                </a:lnTo>
                <a:lnTo>
                  <a:pt x="6741" y="4283"/>
                </a:lnTo>
                <a:lnTo>
                  <a:pt x="7057" y="4210"/>
                </a:lnTo>
                <a:lnTo>
                  <a:pt x="7203" y="4161"/>
                </a:lnTo>
                <a:lnTo>
                  <a:pt x="7276" y="4113"/>
                </a:lnTo>
                <a:lnTo>
                  <a:pt x="7325" y="4064"/>
                </a:lnTo>
                <a:lnTo>
                  <a:pt x="7349" y="4015"/>
                </a:lnTo>
                <a:lnTo>
                  <a:pt x="7325" y="3942"/>
                </a:lnTo>
                <a:lnTo>
                  <a:pt x="7276" y="3894"/>
                </a:lnTo>
                <a:lnTo>
                  <a:pt x="7203" y="3869"/>
                </a:lnTo>
                <a:lnTo>
                  <a:pt x="7057" y="3845"/>
                </a:lnTo>
                <a:lnTo>
                  <a:pt x="6717" y="3845"/>
                </a:lnTo>
                <a:lnTo>
                  <a:pt x="6887" y="3577"/>
                </a:lnTo>
                <a:lnTo>
                  <a:pt x="7106" y="3310"/>
                </a:lnTo>
                <a:lnTo>
                  <a:pt x="7203" y="3188"/>
                </a:lnTo>
                <a:lnTo>
                  <a:pt x="7228" y="3188"/>
                </a:lnTo>
                <a:lnTo>
                  <a:pt x="7398" y="3237"/>
                </a:lnTo>
                <a:lnTo>
                  <a:pt x="7568" y="3285"/>
                </a:lnTo>
                <a:lnTo>
                  <a:pt x="7738" y="3310"/>
                </a:lnTo>
                <a:lnTo>
                  <a:pt x="7933" y="3334"/>
                </a:lnTo>
                <a:lnTo>
                  <a:pt x="7982" y="3310"/>
                </a:lnTo>
                <a:lnTo>
                  <a:pt x="8006" y="3285"/>
                </a:lnTo>
                <a:lnTo>
                  <a:pt x="8030" y="3237"/>
                </a:lnTo>
                <a:lnTo>
                  <a:pt x="8006" y="3164"/>
                </a:lnTo>
                <a:lnTo>
                  <a:pt x="7933" y="3091"/>
                </a:lnTo>
                <a:lnTo>
                  <a:pt x="7860" y="2993"/>
                </a:lnTo>
                <a:lnTo>
                  <a:pt x="7763" y="2920"/>
                </a:lnTo>
                <a:lnTo>
                  <a:pt x="7641" y="2872"/>
                </a:lnTo>
                <a:lnTo>
                  <a:pt x="7982" y="2653"/>
                </a:lnTo>
                <a:lnTo>
                  <a:pt x="8006" y="2604"/>
                </a:lnTo>
                <a:lnTo>
                  <a:pt x="8006" y="2555"/>
                </a:lnTo>
                <a:lnTo>
                  <a:pt x="8322" y="2458"/>
                </a:lnTo>
                <a:lnTo>
                  <a:pt x="8371" y="2531"/>
                </a:lnTo>
                <a:lnTo>
                  <a:pt x="8468" y="2628"/>
                </a:lnTo>
                <a:lnTo>
                  <a:pt x="8590" y="2701"/>
                </a:lnTo>
                <a:lnTo>
                  <a:pt x="8687" y="2750"/>
                </a:lnTo>
                <a:lnTo>
                  <a:pt x="8809" y="2823"/>
                </a:lnTo>
                <a:lnTo>
                  <a:pt x="8833" y="2823"/>
                </a:lnTo>
                <a:lnTo>
                  <a:pt x="8858" y="2799"/>
                </a:lnTo>
                <a:lnTo>
                  <a:pt x="8882" y="2774"/>
                </a:lnTo>
                <a:lnTo>
                  <a:pt x="8882" y="2750"/>
                </a:lnTo>
                <a:lnTo>
                  <a:pt x="8833" y="2653"/>
                </a:lnTo>
                <a:lnTo>
                  <a:pt x="8809" y="2531"/>
                </a:lnTo>
                <a:lnTo>
                  <a:pt x="8712" y="2361"/>
                </a:lnTo>
                <a:lnTo>
                  <a:pt x="9296" y="2263"/>
                </a:lnTo>
                <a:lnTo>
                  <a:pt x="9296" y="2288"/>
                </a:lnTo>
                <a:lnTo>
                  <a:pt x="9369" y="2482"/>
                </a:lnTo>
                <a:lnTo>
                  <a:pt x="9393" y="2555"/>
                </a:lnTo>
                <a:lnTo>
                  <a:pt x="9466" y="2628"/>
                </a:lnTo>
                <a:lnTo>
                  <a:pt x="9563" y="2677"/>
                </a:lnTo>
                <a:lnTo>
                  <a:pt x="9636" y="2653"/>
                </a:lnTo>
                <a:lnTo>
                  <a:pt x="9709" y="2604"/>
                </a:lnTo>
                <a:lnTo>
                  <a:pt x="9734" y="2531"/>
                </a:lnTo>
                <a:lnTo>
                  <a:pt x="9734" y="2385"/>
                </a:lnTo>
                <a:lnTo>
                  <a:pt x="9709" y="2239"/>
                </a:lnTo>
                <a:lnTo>
                  <a:pt x="10050" y="2215"/>
                </a:lnTo>
                <a:close/>
                <a:moveTo>
                  <a:pt x="6595" y="3139"/>
                </a:moveTo>
                <a:lnTo>
                  <a:pt x="6449" y="3334"/>
                </a:lnTo>
                <a:lnTo>
                  <a:pt x="6327" y="3529"/>
                </a:lnTo>
                <a:lnTo>
                  <a:pt x="6206" y="3772"/>
                </a:lnTo>
                <a:lnTo>
                  <a:pt x="6084" y="4015"/>
                </a:lnTo>
                <a:lnTo>
                  <a:pt x="6035" y="4064"/>
                </a:lnTo>
                <a:lnTo>
                  <a:pt x="6011" y="4113"/>
                </a:lnTo>
                <a:lnTo>
                  <a:pt x="5987" y="4186"/>
                </a:lnTo>
                <a:lnTo>
                  <a:pt x="6011" y="4234"/>
                </a:lnTo>
                <a:lnTo>
                  <a:pt x="5889" y="4648"/>
                </a:lnTo>
                <a:lnTo>
                  <a:pt x="5816" y="5086"/>
                </a:lnTo>
                <a:lnTo>
                  <a:pt x="5768" y="5500"/>
                </a:lnTo>
                <a:lnTo>
                  <a:pt x="5743" y="5937"/>
                </a:lnTo>
                <a:lnTo>
                  <a:pt x="5768" y="6327"/>
                </a:lnTo>
                <a:lnTo>
                  <a:pt x="5816" y="6692"/>
                </a:lnTo>
                <a:lnTo>
                  <a:pt x="5889" y="7081"/>
                </a:lnTo>
                <a:lnTo>
                  <a:pt x="6011" y="7446"/>
                </a:lnTo>
                <a:lnTo>
                  <a:pt x="6011" y="7470"/>
                </a:lnTo>
                <a:lnTo>
                  <a:pt x="6011" y="7543"/>
                </a:lnTo>
                <a:lnTo>
                  <a:pt x="6084" y="7616"/>
                </a:lnTo>
                <a:lnTo>
                  <a:pt x="6206" y="7860"/>
                </a:lnTo>
                <a:lnTo>
                  <a:pt x="6352" y="8103"/>
                </a:lnTo>
                <a:lnTo>
                  <a:pt x="6571" y="8371"/>
                </a:lnTo>
                <a:lnTo>
                  <a:pt x="6790" y="8614"/>
                </a:lnTo>
                <a:lnTo>
                  <a:pt x="7057" y="8809"/>
                </a:lnTo>
                <a:lnTo>
                  <a:pt x="7325" y="9028"/>
                </a:lnTo>
                <a:lnTo>
                  <a:pt x="7617" y="9198"/>
                </a:lnTo>
                <a:lnTo>
                  <a:pt x="7909" y="9344"/>
                </a:lnTo>
                <a:lnTo>
                  <a:pt x="8201" y="9490"/>
                </a:lnTo>
                <a:lnTo>
                  <a:pt x="8517" y="9612"/>
                </a:lnTo>
                <a:lnTo>
                  <a:pt x="8833" y="9709"/>
                </a:lnTo>
                <a:lnTo>
                  <a:pt x="9150" y="9782"/>
                </a:lnTo>
                <a:lnTo>
                  <a:pt x="9466" y="9831"/>
                </a:lnTo>
                <a:lnTo>
                  <a:pt x="10123" y="9831"/>
                </a:lnTo>
                <a:lnTo>
                  <a:pt x="10439" y="9806"/>
                </a:lnTo>
                <a:lnTo>
                  <a:pt x="10756" y="9758"/>
                </a:lnTo>
                <a:lnTo>
                  <a:pt x="11072" y="9685"/>
                </a:lnTo>
                <a:lnTo>
                  <a:pt x="11388" y="9612"/>
                </a:lnTo>
                <a:lnTo>
                  <a:pt x="11680" y="9490"/>
                </a:lnTo>
                <a:lnTo>
                  <a:pt x="11972" y="9344"/>
                </a:lnTo>
                <a:lnTo>
                  <a:pt x="12264" y="9174"/>
                </a:lnTo>
                <a:lnTo>
                  <a:pt x="12532" y="9003"/>
                </a:lnTo>
                <a:lnTo>
                  <a:pt x="12775" y="8784"/>
                </a:lnTo>
                <a:lnTo>
                  <a:pt x="13019" y="8565"/>
                </a:lnTo>
                <a:lnTo>
                  <a:pt x="13213" y="8298"/>
                </a:lnTo>
                <a:lnTo>
                  <a:pt x="13432" y="8006"/>
                </a:lnTo>
                <a:lnTo>
                  <a:pt x="13627" y="7689"/>
                </a:lnTo>
                <a:lnTo>
                  <a:pt x="13773" y="7373"/>
                </a:lnTo>
                <a:lnTo>
                  <a:pt x="13895" y="7032"/>
                </a:lnTo>
                <a:lnTo>
                  <a:pt x="13968" y="6667"/>
                </a:lnTo>
                <a:lnTo>
                  <a:pt x="14041" y="6327"/>
                </a:lnTo>
                <a:lnTo>
                  <a:pt x="14089" y="5962"/>
                </a:lnTo>
                <a:lnTo>
                  <a:pt x="14114" y="5597"/>
                </a:lnTo>
                <a:lnTo>
                  <a:pt x="14114" y="5524"/>
                </a:lnTo>
                <a:lnTo>
                  <a:pt x="14114" y="5159"/>
                </a:lnTo>
                <a:lnTo>
                  <a:pt x="14114" y="4794"/>
                </a:lnTo>
                <a:lnTo>
                  <a:pt x="14041" y="4040"/>
                </a:lnTo>
                <a:lnTo>
                  <a:pt x="13992" y="3699"/>
                </a:lnTo>
                <a:lnTo>
                  <a:pt x="13895" y="3310"/>
                </a:lnTo>
                <a:lnTo>
                  <a:pt x="13968" y="3285"/>
                </a:lnTo>
                <a:lnTo>
                  <a:pt x="14649" y="3650"/>
                </a:lnTo>
                <a:lnTo>
                  <a:pt x="15184" y="3991"/>
                </a:lnTo>
                <a:lnTo>
                  <a:pt x="15671" y="4356"/>
                </a:lnTo>
                <a:lnTo>
                  <a:pt x="16157" y="4770"/>
                </a:lnTo>
                <a:lnTo>
                  <a:pt x="16620" y="5183"/>
                </a:lnTo>
                <a:lnTo>
                  <a:pt x="17058" y="5645"/>
                </a:lnTo>
                <a:lnTo>
                  <a:pt x="17471" y="6108"/>
                </a:lnTo>
                <a:lnTo>
                  <a:pt x="17861" y="6594"/>
                </a:lnTo>
                <a:lnTo>
                  <a:pt x="18226" y="7081"/>
                </a:lnTo>
                <a:lnTo>
                  <a:pt x="17788" y="7519"/>
                </a:lnTo>
                <a:lnTo>
                  <a:pt x="17350" y="7933"/>
                </a:lnTo>
                <a:lnTo>
                  <a:pt x="16887" y="8322"/>
                </a:lnTo>
                <a:lnTo>
                  <a:pt x="16425" y="8687"/>
                </a:lnTo>
                <a:lnTo>
                  <a:pt x="15938" y="9052"/>
                </a:lnTo>
                <a:lnTo>
                  <a:pt x="15427" y="9368"/>
                </a:lnTo>
                <a:lnTo>
                  <a:pt x="14892" y="9660"/>
                </a:lnTo>
                <a:lnTo>
                  <a:pt x="14333" y="9904"/>
                </a:lnTo>
                <a:lnTo>
                  <a:pt x="13773" y="10098"/>
                </a:lnTo>
                <a:lnTo>
                  <a:pt x="13213" y="10244"/>
                </a:lnTo>
                <a:lnTo>
                  <a:pt x="12654" y="10366"/>
                </a:lnTo>
                <a:lnTo>
                  <a:pt x="12070" y="10463"/>
                </a:lnTo>
                <a:lnTo>
                  <a:pt x="11510" y="10536"/>
                </a:lnTo>
                <a:lnTo>
                  <a:pt x="10926" y="10561"/>
                </a:lnTo>
                <a:lnTo>
                  <a:pt x="10342" y="10585"/>
                </a:lnTo>
                <a:lnTo>
                  <a:pt x="9758" y="10561"/>
                </a:lnTo>
                <a:lnTo>
                  <a:pt x="9174" y="10536"/>
                </a:lnTo>
                <a:lnTo>
                  <a:pt x="8614" y="10463"/>
                </a:lnTo>
                <a:lnTo>
                  <a:pt x="8030" y="10366"/>
                </a:lnTo>
                <a:lnTo>
                  <a:pt x="7471" y="10244"/>
                </a:lnTo>
                <a:lnTo>
                  <a:pt x="6911" y="10098"/>
                </a:lnTo>
                <a:lnTo>
                  <a:pt x="6352" y="9952"/>
                </a:lnTo>
                <a:lnTo>
                  <a:pt x="5792" y="9758"/>
                </a:lnTo>
                <a:lnTo>
                  <a:pt x="5257" y="9563"/>
                </a:lnTo>
                <a:lnTo>
                  <a:pt x="4648" y="9320"/>
                </a:lnTo>
                <a:lnTo>
                  <a:pt x="4040" y="9028"/>
                </a:lnTo>
                <a:lnTo>
                  <a:pt x="3748" y="8857"/>
                </a:lnTo>
                <a:lnTo>
                  <a:pt x="3456" y="8687"/>
                </a:lnTo>
                <a:lnTo>
                  <a:pt x="3188" y="8492"/>
                </a:lnTo>
                <a:lnTo>
                  <a:pt x="2921" y="8298"/>
                </a:lnTo>
                <a:lnTo>
                  <a:pt x="2750" y="8152"/>
                </a:lnTo>
                <a:lnTo>
                  <a:pt x="2604" y="8006"/>
                </a:lnTo>
                <a:lnTo>
                  <a:pt x="2337" y="7665"/>
                </a:lnTo>
                <a:lnTo>
                  <a:pt x="2069" y="7324"/>
                </a:lnTo>
                <a:lnTo>
                  <a:pt x="1899" y="7178"/>
                </a:lnTo>
                <a:lnTo>
                  <a:pt x="1753" y="7057"/>
                </a:lnTo>
                <a:lnTo>
                  <a:pt x="1874" y="7008"/>
                </a:lnTo>
                <a:lnTo>
                  <a:pt x="1972" y="6935"/>
                </a:lnTo>
                <a:lnTo>
                  <a:pt x="1996" y="6911"/>
                </a:lnTo>
                <a:lnTo>
                  <a:pt x="1996" y="6862"/>
                </a:lnTo>
                <a:lnTo>
                  <a:pt x="1996" y="6813"/>
                </a:lnTo>
                <a:lnTo>
                  <a:pt x="1972" y="6789"/>
                </a:lnTo>
                <a:lnTo>
                  <a:pt x="1947" y="6765"/>
                </a:lnTo>
                <a:lnTo>
                  <a:pt x="2239" y="6400"/>
                </a:lnTo>
                <a:lnTo>
                  <a:pt x="2531" y="6083"/>
                </a:lnTo>
                <a:lnTo>
                  <a:pt x="2872" y="5743"/>
                </a:lnTo>
                <a:lnTo>
                  <a:pt x="3213" y="5451"/>
                </a:lnTo>
                <a:lnTo>
                  <a:pt x="3943" y="4867"/>
                </a:lnTo>
                <a:lnTo>
                  <a:pt x="4673" y="4332"/>
                </a:lnTo>
                <a:lnTo>
                  <a:pt x="5135" y="4015"/>
                </a:lnTo>
                <a:lnTo>
                  <a:pt x="5622" y="3699"/>
                </a:lnTo>
                <a:lnTo>
                  <a:pt x="6108" y="3407"/>
                </a:lnTo>
                <a:lnTo>
                  <a:pt x="6595" y="3139"/>
                </a:lnTo>
                <a:close/>
                <a:moveTo>
                  <a:pt x="10853" y="0"/>
                </a:moveTo>
                <a:lnTo>
                  <a:pt x="10780" y="49"/>
                </a:lnTo>
                <a:lnTo>
                  <a:pt x="10707" y="171"/>
                </a:lnTo>
                <a:lnTo>
                  <a:pt x="10658" y="317"/>
                </a:lnTo>
                <a:lnTo>
                  <a:pt x="10634" y="487"/>
                </a:lnTo>
                <a:lnTo>
                  <a:pt x="10634" y="657"/>
                </a:lnTo>
                <a:lnTo>
                  <a:pt x="10099" y="633"/>
                </a:lnTo>
                <a:lnTo>
                  <a:pt x="9588" y="633"/>
                </a:lnTo>
                <a:lnTo>
                  <a:pt x="9539" y="390"/>
                </a:lnTo>
                <a:lnTo>
                  <a:pt x="9442" y="195"/>
                </a:lnTo>
                <a:lnTo>
                  <a:pt x="9393" y="146"/>
                </a:lnTo>
                <a:lnTo>
                  <a:pt x="9344" y="146"/>
                </a:lnTo>
                <a:lnTo>
                  <a:pt x="9271" y="171"/>
                </a:lnTo>
                <a:lnTo>
                  <a:pt x="9247" y="219"/>
                </a:lnTo>
                <a:lnTo>
                  <a:pt x="9198" y="414"/>
                </a:lnTo>
                <a:lnTo>
                  <a:pt x="9198" y="633"/>
                </a:lnTo>
                <a:lnTo>
                  <a:pt x="8687" y="657"/>
                </a:lnTo>
                <a:lnTo>
                  <a:pt x="8298" y="706"/>
                </a:lnTo>
                <a:lnTo>
                  <a:pt x="7933" y="779"/>
                </a:lnTo>
                <a:lnTo>
                  <a:pt x="7763" y="171"/>
                </a:lnTo>
                <a:lnTo>
                  <a:pt x="7763" y="146"/>
                </a:lnTo>
                <a:lnTo>
                  <a:pt x="7690" y="146"/>
                </a:lnTo>
                <a:lnTo>
                  <a:pt x="7617" y="317"/>
                </a:lnTo>
                <a:lnTo>
                  <a:pt x="7568" y="487"/>
                </a:lnTo>
                <a:lnTo>
                  <a:pt x="7568" y="657"/>
                </a:lnTo>
                <a:lnTo>
                  <a:pt x="7592" y="852"/>
                </a:lnTo>
                <a:lnTo>
                  <a:pt x="7009" y="998"/>
                </a:lnTo>
                <a:lnTo>
                  <a:pt x="6449" y="1168"/>
                </a:lnTo>
                <a:lnTo>
                  <a:pt x="6376" y="925"/>
                </a:lnTo>
                <a:lnTo>
                  <a:pt x="6327" y="682"/>
                </a:lnTo>
                <a:lnTo>
                  <a:pt x="6303" y="633"/>
                </a:lnTo>
                <a:lnTo>
                  <a:pt x="6230" y="609"/>
                </a:lnTo>
                <a:lnTo>
                  <a:pt x="6181" y="633"/>
                </a:lnTo>
                <a:lnTo>
                  <a:pt x="6157" y="682"/>
                </a:lnTo>
                <a:lnTo>
                  <a:pt x="6108" y="828"/>
                </a:lnTo>
                <a:lnTo>
                  <a:pt x="6084" y="998"/>
                </a:lnTo>
                <a:lnTo>
                  <a:pt x="6084" y="1144"/>
                </a:lnTo>
                <a:lnTo>
                  <a:pt x="6108" y="1290"/>
                </a:lnTo>
                <a:lnTo>
                  <a:pt x="5597" y="1509"/>
                </a:lnTo>
                <a:lnTo>
                  <a:pt x="5111" y="1728"/>
                </a:lnTo>
                <a:lnTo>
                  <a:pt x="4673" y="1947"/>
                </a:lnTo>
                <a:lnTo>
                  <a:pt x="4527" y="1631"/>
                </a:lnTo>
                <a:lnTo>
                  <a:pt x="4502" y="1631"/>
                </a:lnTo>
                <a:lnTo>
                  <a:pt x="4478" y="1606"/>
                </a:lnTo>
                <a:lnTo>
                  <a:pt x="4454" y="1631"/>
                </a:lnTo>
                <a:lnTo>
                  <a:pt x="4429" y="1655"/>
                </a:lnTo>
                <a:lnTo>
                  <a:pt x="4405" y="1874"/>
                </a:lnTo>
                <a:lnTo>
                  <a:pt x="4405" y="2093"/>
                </a:lnTo>
                <a:lnTo>
                  <a:pt x="3918" y="2385"/>
                </a:lnTo>
                <a:lnTo>
                  <a:pt x="3480" y="2701"/>
                </a:lnTo>
                <a:lnTo>
                  <a:pt x="3286" y="2872"/>
                </a:lnTo>
                <a:lnTo>
                  <a:pt x="3188" y="2628"/>
                </a:lnTo>
                <a:lnTo>
                  <a:pt x="3140" y="2531"/>
                </a:lnTo>
                <a:lnTo>
                  <a:pt x="3067" y="2434"/>
                </a:lnTo>
                <a:lnTo>
                  <a:pt x="3042" y="2434"/>
                </a:lnTo>
                <a:lnTo>
                  <a:pt x="2969" y="2482"/>
                </a:lnTo>
                <a:lnTo>
                  <a:pt x="2896" y="2555"/>
                </a:lnTo>
                <a:lnTo>
                  <a:pt x="2872" y="2653"/>
                </a:lnTo>
                <a:lnTo>
                  <a:pt x="2848" y="2726"/>
                </a:lnTo>
                <a:lnTo>
                  <a:pt x="2872" y="2823"/>
                </a:lnTo>
                <a:lnTo>
                  <a:pt x="2896" y="2920"/>
                </a:lnTo>
                <a:lnTo>
                  <a:pt x="2969" y="3139"/>
                </a:lnTo>
                <a:lnTo>
                  <a:pt x="2823" y="3285"/>
                </a:lnTo>
                <a:lnTo>
                  <a:pt x="2702" y="3456"/>
                </a:lnTo>
                <a:lnTo>
                  <a:pt x="2604" y="3650"/>
                </a:lnTo>
                <a:lnTo>
                  <a:pt x="2531" y="3845"/>
                </a:lnTo>
                <a:lnTo>
                  <a:pt x="2531" y="3894"/>
                </a:lnTo>
                <a:lnTo>
                  <a:pt x="2556" y="3942"/>
                </a:lnTo>
                <a:lnTo>
                  <a:pt x="2604" y="3991"/>
                </a:lnTo>
                <a:lnTo>
                  <a:pt x="2677" y="4015"/>
                </a:lnTo>
                <a:lnTo>
                  <a:pt x="2726" y="3991"/>
                </a:lnTo>
                <a:lnTo>
                  <a:pt x="2775" y="3967"/>
                </a:lnTo>
                <a:lnTo>
                  <a:pt x="3213" y="3529"/>
                </a:lnTo>
                <a:lnTo>
                  <a:pt x="3237" y="3577"/>
                </a:lnTo>
                <a:lnTo>
                  <a:pt x="3359" y="3723"/>
                </a:lnTo>
                <a:lnTo>
                  <a:pt x="3529" y="3869"/>
                </a:lnTo>
                <a:lnTo>
                  <a:pt x="3699" y="4040"/>
                </a:lnTo>
                <a:lnTo>
                  <a:pt x="3918" y="4161"/>
                </a:lnTo>
                <a:lnTo>
                  <a:pt x="3261" y="4672"/>
                </a:lnTo>
                <a:lnTo>
                  <a:pt x="3213" y="4648"/>
                </a:lnTo>
                <a:lnTo>
                  <a:pt x="2945" y="4575"/>
                </a:lnTo>
                <a:lnTo>
                  <a:pt x="2702" y="4478"/>
                </a:lnTo>
                <a:lnTo>
                  <a:pt x="2458" y="4356"/>
                </a:lnTo>
                <a:lnTo>
                  <a:pt x="2239" y="4186"/>
                </a:lnTo>
                <a:lnTo>
                  <a:pt x="2020" y="3991"/>
                </a:lnTo>
                <a:lnTo>
                  <a:pt x="1874" y="3772"/>
                </a:lnTo>
                <a:lnTo>
                  <a:pt x="1728" y="3529"/>
                </a:lnTo>
                <a:lnTo>
                  <a:pt x="1631" y="3285"/>
                </a:lnTo>
                <a:lnTo>
                  <a:pt x="1607" y="3237"/>
                </a:lnTo>
                <a:lnTo>
                  <a:pt x="1534" y="3237"/>
                </a:lnTo>
                <a:lnTo>
                  <a:pt x="1509" y="3285"/>
                </a:lnTo>
                <a:lnTo>
                  <a:pt x="1485" y="3407"/>
                </a:lnTo>
                <a:lnTo>
                  <a:pt x="1461" y="3553"/>
                </a:lnTo>
                <a:lnTo>
                  <a:pt x="1485" y="3699"/>
                </a:lnTo>
                <a:lnTo>
                  <a:pt x="1534" y="3845"/>
                </a:lnTo>
                <a:lnTo>
                  <a:pt x="1582" y="3967"/>
                </a:lnTo>
                <a:lnTo>
                  <a:pt x="1655" y="4113"/>
                </a:lnTo>
                <a:lnTo>
                  <a:pt x="1826" y="4380"/>
                </a:lnTo>
                <a:lnTo>
                  <a:pt x="2045" y="4599"/>
                </a:lnTo>
                <a:lnTo>
                  <a:pt x="2288" y="4794"/>
                </a:lnTo>
                <a:lnTo>
                  <a:pt x="2580" y="4940"/>
                </a:lnTo>
                <a:lnTo>
                  <a:pt x="2702" y="4989"/>
                </a:lnTo>
                <a:lnTo>
                  <a:pt x="2848" y="5037"/>
                </a:lnTo>
                <a:lnTo>
                  <a:pt x="2410" y="5427"/>
                </a:lnTo>
                <a:lnTo>
                  <a:pt x="2239" y="5621"/>
                </a:lnTo>
                <a:lnTo>
                  <a:pt x="2142" y="5573"/>
                </a:lnTo>
                <a:lnTo>
                  <a:pt x="2045" y="5524"/>
                </a:lnTo>
                <a:lnTo>
                  <a:pt x="1850" y="5475"/>
                </a:lnTo>
                <a:lnTo>
                  <a:pt x="1631" y="5451"/>
                </a:lnTo>
                <a:lnTo>
                  <a:pt x="1436" y="5402"/>
                </a:lnTo>
                <a:lnTo>
                  <a:pt x="1144" y="5305"/>
                </a:lnTo>
                <a:lnTo>
                  <a:pt x="877" y="5159"/>
                </a:lnTo>
                <a:lnTo>
                  <a:pt x="779" y="5062"/>
                </a:lnTo>
                <a:lnTo>
                  <a:pt x="682" y="4964"/>
                </a:lnTo>
                <a:lnTo>
                  <a:pt x="585" y="4891"/>
                </a:lnTo>
                <a:lnTo>
                  <a:pt x="487" y="4818"/>
                </a:lnTo>
                <a:lnTo>
                  <a:pt x="414" y="4818"/>
                </a:lnTo>
                <a:lnTo>
                  <a:pt x="390" y="4891"/>
                </a:lnTo>
                <a:lnTo>
                  <a:pt x="390" y="4964"/>
                </a:lnTo>
                <a:lnTo>
                  <a:pt x="390" y="5110"/>
                </a:lnTo>
                <a:lnTo>
                  <a:pt x="439" y="5232"/>
                </a:lnTo>
                <a:lnTo>
                  <a:pt x="536" y="5354"/>
                </a:lnTo>
                <a:lnTo>
                  <a:pt x="658" y="5475"/>
                </a:lnTo>
                <a:lnTo>
                  <a:pt x="779" y="5573"/>
                </a:lnTo>
                <a:lnTo>
                  <a:pt x="1023" y="5718"/>
                </a:lnTo>
                <a:lnTo>
                  <a:pt x="1193" y="5791"/>
                </a:lnTo>
                <a:lnTo>
                  <a:pt x="1412" y="5864"/>
                </a:lnTo>
                <a:lnTo>
                  <a:pt x="1655" y="5937"/>
                </a:lnTo>
                <a:lnTo>
                  <a:pt x="1899" y="5962"/>
                </a:lnTo>
                <a:lnTo>
                  <a:pt x="1777" y="6108"/>
                </a:lnTo>
                <a:lnTo>
                  <a:pt x="1655" y="6278"/>
                </a:lnTo>
                <a:lnTo>
                  <a:pt x="1558" y="6473"/>
                </a:lnTo>
                <a:lnTo>
                  <a:pt x="1485" y="6643"/>
                </a:lnTo>
                <a:lnTo>
                  <a:pt x="1144" y="6643"/>
                </a:lnTo>
                <a:lnTo>
                  <a:pt x="877" y="6594"/>
                </a:lnTo>
                <a:lnTo>
                  <a:pt x="609" y="6521"/>
                </a:lnTo>
                <a:lnTo>
                  <a:pt x="366" y="6400"/>
                </a:lnTo>
                <a:lnTo>
                  <a:pt x="122" y="6229"/>
                </a:lnTo>
                <a:lnTo>
                  <a:pt x="49" y="6229"/>
                </a:lnTo>
                <a:lnTo>
                  <a:pt x="1" y="6254"/>
                </a:lnTo>
                <a:lnTo>
                  <a:pt x="1" y="6302"/>
                </a:lnTo>
                <a:lnTo>
                  <a:pt x="74" y="6424"/>
                </a:lnTo>
                <a:lnTo>
                  <a:pt x="147" y="6546"/>
                </a:lnTo>
                <a:lnTo>
                  <a:pt x="220" y="6643"/>
                </a:lnTo>
                <a:lnTo>
                  <a:pt x="317" y="6740"/>
                </a:lnTo>
                <a:lnTo>
                  <a:pt x="439" y="6813"/>
                </a:lnTo>
                <a:lnTo>
                  <a:pt x="560" y="6862"/>
                </a:lnTo>
                <a:lnTo>
                  <a:pt x="804" y="6984"/>
                </a:lnTo>
                <a:lnTo>
                  <a:pt x="1071" y="7032"/>
                </a:lnTo>
                <a:lnTo>
                  <a:pt x="1363" y="7081"/>
                </a:lnTo>
                <a:lnTo>
                  <a:pt x="1680" y="7568"/>
                </a:lnTo>
                <a:lnTo>
                  <a:pt x="2020" y="8006"/>
                </a:lnTo>
                <a:lnTo>
                  <a:pt x="2410" y="8419"/>
                </a:lnTo>
                <a:lnTo>
                  <a:pt x="2848" y="8784"/>
                </a:lnTo>
                <a:lnTo>
                  <a:pt x="3286" y="9125"/>
                </a:lnTo>
                <a:lnTo>
                  <a:pt x="3772" y="9417"/>
                </a:lnTo>
                <a:lnTo>
                  <a:pt x="4283" y="9685"/>
                </a:lnTo>
                <a:lnTo>
                  <a:pt x="4819" y="9928"/>
                </a:lnTo>
                <a:lnTo>
                  <a:pt x="5403" y="10147"/>
                </a:lnTo>
                <a:lnTo>
                  <a:pt x="5987" y="10342"/>
                </a:lnTo>
                <a:lnTo>
                  <a:pt x="6571" y="10536"/>
                </a:lnTo>
                <a:lnTo>
                  <a:pt x="7155" y="10682"/>
                </a:lnTo>
                <a:lnTo>
                  <a:pt x="7763" y="10828"/>
                </a:lnTo>
                <a:lnTo>
                  <a:pt x="8371" y="10926"/>
                </a:lnTo>
                <a:lnTo>
                  <a:pt x="8979" y="11023"/>
                </a:lnTo>
                <a:lnTo>
                  <a:pt x="9612" y="11072"/>
                </a:lnTo>
                <a:lnTo>
                  <a:pt x="10220" y="11096"/>
                </a:lnTo>
                <a:lnTo>
                  <a:pt x="10829" y="11072"/>
                </a:lnTo>
                <a:lnTo>
                  <a:pt x="11461" y="11047"/>
                </a:lnTo>
                <a:lnTo>
                  <a:pt x="12070" y="10974"/>
                </a:lnTo>
                <a:lnTo>
                  <a:pt x="12678" y="10877"/>
                </a:lnTo>
                <a:lnTo>
                  <a:pt x="13286" y="10755"/>
                </a:lnTo>
                <a:lnTo>
                  <a:pt x="13870" y="10585"/>
                </a:lnTo>
                <a:lnTo>
                  <a:pt x="14454" y="10390"/>
                </a:lnTo>
                <a:lnTo>
                  <a:pt x="15063" y="10147"/>
                </a:lnTo>
                <a:lnTo>
                  <a:pt x="15622" y="9831"/>
                </a:lnTo>
                <a:lnTo>
                  <a:pt x="16182" y="9514"/>
                </a:lnTo>
                <a:lnTo>
                  <a:pt x="16693" y="9149"/>
                </a:lnTo>
                <a:lnTo>
                  <a:pt x="17204" y="8736"/>
                </a:lnTo>
                <a:lnTo>
                  <a:pt x="17690" y="8322"/>
                </a:lnTo>
                <a:lnTo>
                  <a:pt x="18153" y="7884"/>
                </a:lnTo>
                <a:lnTo>
                  <a:pt x="18615" y="7446"/>
                </a:lnTo>
                <a:lnTo>
                  <a:pt x="18639" y="7397"/>
                </a:lnTo>
                <a:lnTo>
                  <a:pt x="18761" y="7373"/>
                </a:lnTo>
                <a:lnTo>
                  <a:pt x="18858" y="7300"/>
                </a:lnTo>
                <a:lnTo>
                  <a:pt x="19029" y="7300"/>
                </a:lnTo>
                <a:lnTo>
                  <a:pt x="19175" y="7276"/>
                </a:lnTo>
                <a:lnTo>
                  <a:pt x="19321" y="7227"/>
                </a:lnTo>
                <a:lnTo>
                  <a:pt x="19467" y="7178"/>
                </a:lnTo>
                <a:lnTo>
                  <a:pt x="19613" y="7105"/>
                </a:lnTo>
                <a:lnTo>
                  <a:pt x="19734" y="7008"/>
                </a:lnTo>
                <a:lnTo>
                  <a:pt x="19807" y="6886"/>
                </a:lnTo>
                <a:lnTo>
                  <a:pt x="19880" y="6765"/>
                </a:lnTo>
                <a:lnTo>
                  <a:pt x="19880" y="6716"/>
                </a:lnTo>
                <a:lnTo>
                  <a:pt x="19880" y="6667"/>
                </a:lnTo>
                <a:lnTo>
                  <a:pt x="19832" y="6619"/>
                </a:lnTo>
                <a:lnTo>
                  <a:pt x="19807" y="6570"/>
                </a:lnTo>
                <a:lnTo>
                  <a:pt x="19710" y="6546"/>
                </a:lnTo>
                <a:lnTo>
                  <a:pt x="19661" y="6546"/>
                </a:lnTo>
                <a:lnTo>
                  <a:pt x="19613" y="6570"/>
                </a:lnTo>
                <a:lnTo>
                  <a:pt x="19467" y="6643"/>
                </a:lnTo>
                <a:lnTo>
                  <a:pt x="19369" y="6716"/>
                </a:lnTo>
                <a:lnTo>
                  <a:pt x="19248" y="6789"/>
                </a:lnTo>
                <a:lnTo>
                  <a:pt x="19102" y="6862"/>
                </a:lnTo>
                <a:lnTo>
                  <a:pt x="18858" y="6911"/>
                </a:lnTo>
                <a:lnTo>
                  <a:pt x="18566" y="6521"/>
                </a:lnTo>
                <a:lnTo>
                  <a:pt x="18250" y="6132"/>
                </a:lnTo>
                <a:lnTo>
                  <a:pt x="18420" y="6108"/>
                </a:lnTo>
                <a:lnTo>
                  <a:pt x="18664" y="6059"/>
                </a:lnTo>
                <a:lnTo>
                  <a:pt x="18956" y="5962"/>
                </a:lnTo>
                <a:lnTo>
                  <a:pt x="19077" y="5889"/>
                </a:lnTo>
                <a:lnTo>
                  <a:pt x="19199" y="5816"/>
                </a:lnTo>
                <a:lnTo>
                  <a:pt x="19272" y="5718"/>
                </a:lnTo>
                <a:lnTo>
                  <a:pt x="19321" y="5597"/>
                </a:lnTo>
                <a:lnTo>
                  <a:pt x="19321" y="5548"/>
                </a:lnTo>
                <a:lnTo>
                  <a:pt x="19321" y="5500"/>
                </a:lnTo>
                <a:lnTo>
                  <a:pt x="19296" y="5475"/>
                </a:lnTo>
                <a:lnTo>
                  <a:pt x="19248" y="5451"/>
                </a:lnTo>
                <a:lnTo>
                  <a:pt x="19150" y="5451"/>
                </a:lnTo>
                <a:lnTo>
                  <a:pt x="19053" y="5475"/>
                </a:lnTo>
                <a:lnTo>
                  <a:pt x="18858" y="5548"/>
                </a:lnTo>
                <a:lnTo>
                  <a:pt x="18688" y="5621"/>
                </a:lnTo>
                <a:lnTo>
                  <a:pt x="18493" y="5718"/>
                </a:lnTo>
                <a:lnTo>
                  <a:pt x="18226" y="5767"/>
                </a:lnTo>
                <a:lnTo>
                  <a:pt x="17958" y="5791"/>
                </a:lnTo>
                <a:lnTo>
                  <a:pt x="17496" y="5281"/>
                </a:lnTo>
                <a:lnTo>
                  <a:pt x="17690" y="5281"/>
                </a:lnTo>
                <a:lnTo>
                  <a:pt x="17885" y="5256"/>
                </a:lnTo>
                <a:lnTo>
                  <a:pt x="18080" y="5208"/>
                </a:lnTo>
                <a:lnTo>
                  <a:pt x="18274" y="5135"/>
                </a:lnTo>
                <a:lnTo>
                  <a:pt x="18591" y="4964"/>
                </a:lnTo>
                <a:lnTo>
                  <a:pt x="18761" y="4867"/>
                </a:lnTo>
                <a:lnTo>
                  <a:pt x="18931" y="4745"/>
                </a:lnTo>
                <a:lnTo>
                  <a:pt x="19077" y="4599"/>
                </a:lnTo>
                <a:lnTo>
                  <a:pt x="19199" y="4453"/>
                </a:lnTo>
                <a:lnTo>
                  <a:pt x="19272" y="4307"/>
                </a:lnTo>
                <a:lnTo>
                  <a:pt x="19296" y="4234"/>
                </a:lnTo>
                <a:lnTo>
                  <a:pt x="19296" y="4137"/>
                </a:lnTo>
                <a:lnTo>
                  <a:pt x="19296" y="4088"/>
                </a:lnTo>
                <a:lnTo>
                  <a:pt x="19272" y="4064"/>
                </a:lnTo>
                <a:lnTo>
                  <a:pt x="19199" y="4064"/>
                </a:lnTo>
                <a:lnTo>
                  <a:pt x="19077" y="4088"/>
                </a:lnTo>
                <a:lnTo>
                  <a:pt x="18956" y="4137"/>
                </a:lnTo>
                <a:lnTo>
                  <a:pt x="18737" y="4307"/>
                </a:lnTo>
                <a:lnTo>
                  <a:pt x="18518" y="4478"/>
                </a:lnTo>
                <a:lnTo>
                  <a:pt x="18323" y="4648"/>
                </a:lnTo>
                <a:lnTo>
                  <a:pt x="18031" y="4794"/>
                </a:lnTo>
                <a:lnTo>
                  <a:pt x="17763" y="4867"/>
                </a:lnTo>
                <a:lnTo>
                  <a:pt x="17447" y="4916"/>
                </a:lnTo>
                <a:lnTo>
                  <a:pt x="17155" y="4916"/>
                </a:lnTo>
                <a:lnTo>
                  <a:pt x="16620" y="4429"/>
                </a:lnTo>
                <a:lnTo>
                  <a:pt x="16839" y="4186"/>
                </a:lnTo>
                <a:lnTo>
                  <a:pt x="17058" y="3967"/>
                </a:lnTo>
                <a:lnTo>
                  <a:pt x="17277" y="3748"/>
                </a:lnTo>
                <a:lnTo>
                  <a:pt x="17593" y="3918"/>
                </a:lnTo>
                <a:lnTo>
                  <a:pt x="17909" y="4088"/>
                </a:lnTo>
                <a:lnTo>
                  <a:pt x="18031" y="4113"/>
                </a:lnTo>
                <a:lnTo>
                  <a:pt x="18128" y="4113"/>
                </a:lnTo>
                <a:lnTo>
                  <a:pt x="18201" y="4040"/>
                </a:lnTo>
                <a:lnTo>
                  <a:pt x="18274" y="3967"/>
                </a:lnTo>
                <a:lnTo>
                  <a:pt x="18299" y="3894"/>
                </a:lnTo>
                <a:lnTo>
                  <a:pt x="18299" y="3796"/>
                </a:lnTo>
                <a:lnTo>
                  <a:pt x="18250" y="3723"/>
                </a:lnTo>
                <a:lnTo>
                  <a:pt x="18177" y="3650"/>
                </a:lnTo>
                <a:lnTo>
                  <a:pt x="17885" y="3504"/>
                </a:lnTo>
                <a:lnTo>
                  <a:pt x="17593" y="3358"/>
                </a:lnTo>
                <a:lnTo>
                  <a:pt x="17690" y="3212"/>
                </a:lnTo>
                <a:lnTo>
                  <a:pt x="17763" y="3042"/>
                </a:lnTo>
                <a:lnTo>
                  <a:pt x="17763" y="3018"/>
                </a:lnTo>
                <a:lnTo>
                  <a:pt x="17739" y="2993"/>
                </a:lnTo>
                <a:lnTo>
                  <a:pt x="17690" y="2993"/>
                </a:lnTo>
                <a:lnTo>
                  <a:pt x="17423" y="3237"/>
                </a:lnTo>
                <a:lnTo>
                  <a:pt x="16376" y="2555"/>
                </a:lnTo>
                <a:lnTo>
                  <a:pt x="16693" y="2190"/>
                </a:lnTo>
                <a:lnTo>
                  <a:pt x="16717" y="2142"/>
                </a:lnTo>
                <a:lnTo>
                  <a:pt x="16693" y="2069"/>
                </a:lnTo>
                <a:lnTo>
                  <a:pt x="16668" y="2044"/>
                </a:lnTo>
                <a:lnTo>
                  <a:pt x="16595" y="2020"/>
                </a:lnTo>
                <a:lnTo>
                  <a:pt x="16449" y="2093"/>
                </a:lnTo>
                <a:lnTo>
                  <a:pt x="16303" y="2166"/>
                </a:lnTo>
                <a:lnTo>
                  <a:pt x="16036" y="2361"/>
                </a:lnTo>
                <a:lnTo>
                  <a:pt x="15914" y="2288"/>
                </a:lnTo>
                <a:lnTo>
                  <a:pt x="15354" y="2020"/>
                </a:lnTo>
                <a:lnTo>
                  <a:pt x="14795" y="1752"/>
                </a:lnTo>
                <a:lnTo>
                  <a:pt x="15087" y="1290"/>
                </a:lnTo>
                <a:lnTo>
                  <a:pt x="15087" y="1266"/>
                </a:lnTo>
                <a:lnTo>
                  <a:pt x="15063" y="1266"/>
                </a:lnTo>
                <a:lnTo>
                  <a:pt x="14795" y="1436"/>
                </a:lnTo>
                <a:lnTo>
                  <a:pt x="14552" y="1655"/>
                </a:lnTo>
                <a:lnTo>
                  <a:pt x="14089" y="1460"/>
                </a:lnTo>
                <a:lnTo>
                  <a:pt x="13603" y="1290"/>
                </a:lnTo>
                <a:lnTo>
                  <a:pt x="13140" y="1144"/>
                </a:lnTo>
                <a:lnTo>
                  <a:pt x="12702" y="1022"/>
                </a:lnTo>
                <a:lnTo>
                  <a:pt x="12775" y="706"/>
                </a:lnTo>
                <a:lnTo>
                  <a:pt x="12800" y="536"/>
                </a:lnTo>
                <a:lnTo>
                  <a:pt x="12800" y="365"/>
                </a:lnTo>
                <a:lnTo>
                  <a:pt x="12775" y="317"/>
                </a:lnTo>
                <a:lnTo>
                  <a:pt x="12751" y="292"/>
                </a:lnTo>
                <a:lnTo>
                  <a:pt x="12702" y="292"/>
                </a:lnTo>
                <a:lnTo>
                  <a:pt x="12654" y="341"/>
                </a:lnTo>
                <a:lnTo>
                  <a:pt x="12532" y="560"/>
                </a:lnTo>
                <a:lnTo>
                  <a:pt x="12337" y="925"/>
                </a:lnTo>
                <a:lnTo>
                  <a:pt x="11705" y="803"/>
                </a:lnTo>
                <a:lnTo>
                  <a:pt x="11072" y="706"/>
                </a:lnTo>
                <a:lnTo>
                  <a:pt x="11072" y="511"/>
                </a:lnTo>
                <a:lnTo>
                  <a:pt x="11072" y="317"/>
                </a:lnTo>
                <a:lnTo>
                  <a:pt x="11072" y="244"/>
                </a:lnTo>
                <a:lnTo>
                  <a:pt x="11048" y="146"/>
                </a:lnTo>
                <a:lnTo>
                  <a:pt x="10999" y="73"/>
                </a:lnTo>
                <a:lnTo>
                  <a:pt x="10950" y="25"/>
                </a:lnTo>
                <a:lnTo>
                  <a:pt x="10902"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6D9EEB"/>
              </a:solidFill>
            </a:endParaRPr>
          </a:p>
        </p:txBody>
      </p:sp>
      <p:sp>
        <p:nvSpPr>
          <p:cNvPr id="598" name="Google Shape;598;p20"/>
          <p:cNvSpPr txBox="1"/>
          <p:nvPr>
            <p:ph idx="1" type="body"/>
          </p:nvPr>
        </p:nvSpPr>
        <p:spPr>
          <a:xfrm>
            <a:off x="0" y="3794825"/>
            <a:ext cx="7935300" cy="927900"/>
          </a:xfrm>
          <a:prstGeom prst="rect">
            <a:avLst/>
          </a:prstGeom>
        </p:spPr>
        <p:txBody>
          <a:bodyPr anchorCtr="0" anchor="t" bIns="91425" lIns="91425" spcFirstLastPara="1" rIns="91425" wrap="square" tIns="91425">
            <a:noAutofit/>
          </a:bodyPr>
          <a:lstStyle/>
          <a:p>
            <a:pPr indent="0" lvl="0" marL="0" rtl="0" algn="ctr">
              <a:spcBef>
                <a:spcPts val="600"/>
              </a:spcBef>
              <a:spcAft>
                <a:spcPts val="0"/>
              </a:spcAft>
              <a:buNone/>
            </a:pPr>
            <a:r>
              <a:rPr b="1" lang="en" sz="2000">
                <a:latin typeface="Ubuntu"/>
                <a:ea typeface="Ubuntu"/>
                <a:cs typeface="Ubuntu"/>
                <a:sym typeface="Ubuntu"/>
              </a:rPr>
              <a:t>En utilisant, la simulation PhET  « </a:t>
            </a:r>
            <a:r>
              <a:rPr b="1" lang="en" sz="2000" u="sng">
                <a:solidFill>
                  <a:schemeClr val="hlink"/>
                </a:solidFill>
                <a:latin typeface="Ubuntu"/>
                <a:ea typeface="Ubuntu"/>
                <a:cs typeface="Ubuntu"/>
                <a:sym typeface="Ubuntu"/>
                <a:hlinkClick r:id="rId3"/>
              </a:rPr>
              <a:t>Mouvement d’un projectile</a:t>
            </a:r>
            <a:r>
              <a:rPr b="1" lang="en" sz="2000">
                <a:latin typeface="Ubuntu"/>
                <a:ea typeface="Ubuntu"/>
                <a:cs typeface="Ubuntu"/>
                <a:sym typeface="Ubuntu"/>
              </a:rPr>
              <a:t> »</a:t>
            </a:r>
            <a:r>
              <a:rPr b="1" lang="en" sz="2000">
                <a:latin typeface="Ubuntu"/>
                <a:ea typeface="Ubuntu"/>
                <a:cs typeface="Ubuntu"/>
                <a:sym typeface="Ubuntu"/>
              </a:rPr>
              <a:t>, confrontez vos idées et changez-les si nécessaire!</a:t>
            </a:r>
            <a:endParaRPr b="1" sz="2000">
              <a:latin typeface="Ubuntu"/>
              <a:ea typeface="Ubuntu"/>
              <a:cs typeface="Ubuntu"/>
              <a:sym typeface="Ubuntu"/>
            </a:endParaRPr>
          </a:p>
        </p:txBody>
      </p:sp>
      <p:sp>
        <p:nvSpPr>
          <p:cNvPr id="599" name="Google Shape;599;p20"/>
          <p:cNvSpPr txBox="1"/>
          <p:nvPr/>
        </p:nvSpPr>
        <p:spPr>
          <a:xfrm>
            <a:off x="3386525" y="3505175"/>
            <a:ext cx="2082000" cy="3297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 sz="900"/>
              <a:t>Photo par</a:t>
            </a:r>
            <a:r>
              <a:rPr lang="en" sz="900">
                <a:uFill>
                  <a:noFill/>
                </a:uFill>
                <a:hlinkClick r:id="rId4"/>
              </a:rPr>
              <a:t> </a:t>
            </a:r>
            <a:r>
              <a:rPr lang="en" sz="900" u="sng">
                <a:solidFill>
                  <a:schemeClr val="hlink"/>
                </a:solidFill>
                <a:hlinkClick r:id="rId5"/>
              </a:rPr>
              <a:t>Chris Chow</a:t>
            </a:r>
            <a:r>
              <a:rPr lang="en" sz="900"/>
              <a:t> on</a:t>
            </a:r>
            <a:r>
              <a:rPr lang="en" sz="900">
                <a:uFill>
                  <a:noFill/>
                </a:uFill>
                <a:hlinkClick r:id="rId6"/>
              </a:rPr>
              <a:t> </a:t>
            </a:r>
            <a:r>
              <a:rPr lang="en" sz="900" u="sng">
                <a:solidFill>
                  <a:schemeClr val="hlink"/>
                </a:solidFill>
                <a:hlinkClick r:id="rId7"/>
              </a:rPr>
              <a:t>Unsplash</a:t>
            </a:r>
            <a:endParaRPr sz="900">
              <a:latin typeface="Ubuntu"/>
              <a:ea typeface="Ubuntu"/>
              <a:cs typeface="Ubuntu"/>
              <a:sym typeface="Ubuntu"/>
            </a:endParaRPr>
          </a:p>
        </p:txBody>
      </p:sp>
      <p:pic>
        <p:nvPicPr>
          <p:cNvPr id="600" name="Google Shape;600;p20"/>
          <p:cNvPicPr preferRelativeResize="0"/>
          <p:nvPr/>
        </p:nvPicPr>
        <p:blipFill>
          <a:blip r:embed="rId8">
            <a:alphaModFix/>
          </a:blip>
          <a:stretch>
            <a:fillRect/>
          </a:stretch>
        </p:blipFill>
        <p:spPr>
          <a:xfrm>
            <a:off x="2197463" y="1145500"/>
            <a:ext cx="3540378" cy="235967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4" name="Shape 604"/>
        <p:cNvGrpSpPr/>
        <p:nvPr/>
      </p:nvGrpSpPr>
      <p:grpSpPr>
        <a:xfrm>
          <a:off x="0" y="0"/>
          <a:ext cx="0" cy="0"/>
          <a:chOff x="0" y="0"/>
          <a:chExt cx="0" cy="0"/>
        </a:xfrm>
      </p:grpSpPr>
      <p:sp>
        <p:nvSpPr>
          <p:cNvPr id="605" name="Google Shape;605;p21"/>
          <p:cNvSpPr txBox="1"/>
          <p:nvPr>
            <p:ph type="title"/>
          </p:nvPr>
        </p:nvSpPr>
        <p:spPr>
          <a:xfrm>
            <a:off x="747925" y="225025"/>
            <a:ext cx="49314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3000">
                <a:latin typeface="Viga"/>
                <a:ea typeface="Viga"/>
                <a:cs typeface="Viga"/>
                <a:sym typeface="Viga"/>
              </a:rPr>
              <a:t>Bonsoir, elle est partie</a:t>
            </a:r>
            <a:r>
              <a:rPr lang="en" sz="3000">
                <a:latin typeface="Viga"/>
                <a:ea typeface="Viga"/>
                <a:cs typeface="Viga"/>
                <a:sym typeface="Viga"/>
              </a:rPr>
              <a:t> !</a:t>
            </a:r>
            <a:endParaRPr sz="3000">
              <a:latin typeface="Viga"/>
              <a:ea typeface="Viga"/>
              <a:cs typeface="Viga"/>
              <a:sym typeface="Viga"/>
            </a:endParaRPr>
          </a:p>
        </p:txBody>
      </p:sp>
      <p:sp>
        <p:nvSpPr>
          <p:cNvPr id="606" name="Google Shape;606;p21"/>
          <p:cNvSpPr txBox="1"/>
          <p:nvPr>
            <p:ph idx="1" type="body"/>
          </p:nvPr>
        </p:nvSpPr>
        <p:spPr>
          <a:xfrm>
            <a:off x="639325" y="2107800"/>
            <a:ext cx="6676800" cy="927900"/>
          </a:xfrm>
          <a:prstGeom prst="rect">
            <a:avLst/>
          </a:prstGeom>
        </p:spPr>
        <p:txBody>
          <a:bodyPr anchorCtr="0" anchor="ctr" bIns="91425" lIns="91425" spcFirstLastPara="1" rIns="91425" wrap="square" tIns="91425">
            <a:noAutofit/>
          </a:bodyPr>
          <a:lstStyle/>
          <a:p>
            <a:pPr indent="0" lvl="0" marL="0" rtl="0" algn="ctr">
              <a:spcBef>
                <a:spcPts val="600"/>
              </a:spcBef>
              <a:spcAft>
                <a:spcPts val="0"/>
              </a:spcAft>
              <a:buNone/>
            </a:pPr>
            <a:r>
              <a:rPr b="1" lang="en" sz="2000">
                <a:latin typeface="Ubuntu"/>
                <a:ea typeface="Ubuntu"/>
                <a:cs typeface="Ubuntu"/>
                <a:sym typeface="Ubuntu"/>
              </a:rPr>
              <a:t>Retour sur l’activité</a:t>
            </a:r>
            <a:endParaRPr b="1" sz="2000">
              <a:latin typeface="Ubuntu"/>
              <a:ea typeface="Ubuntu"/>
              <a:cs typeface="Ubuntu"/>
              <a:sym typeface="Ubuntu"/>
            </a:endParaRPr>
          </a:p>
        </p:txBody>
      </p:sp>
      <p:sp>
        <p:nvSpPr>
          <p:cNvPr id="607" name="Google Shape;607;p21"/>
          <p:cNvSpPr txBox="1"/>
          <p:nvPr>
            <p:ph idx="12" type="sldNum"/>
          </p:nvPr>
        </p:nvSpPr>
        <p:spPr>
          <a:xfrm>
            <a:off x="90619" y="4722737"/>
            <a:ext cx="5487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fld id="{00000000-1234-1234-1234-123412341234}" type="slidenum">
              <a:rPr lang="en"/>
              <a:t>‹#›</a:t>
            </a:fld>
            <a:endParaRPr/>
          </a:p>
        </p:txBody>
      </p:sp>
      <p:sp>
        <p:nvSpPr>
          <p:cNvPr id="608" name="Google Shape;608;p21"/>
          <p:cNvSpPr/>
          <p:nvPr/>
        </p:nvSpPr>
        <p:spPr>
          <a:xfrm>
            <a:off x="3632358" y="2050394"/>
            <a:ext cx="5581" cy="3946"/>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3C78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609" name="Google Shape;609;p21"/>
          <p:cNvSpPr/>
          <p:nvPr/>
        </p:nvSpPr>
        <p:spPr>
          <a:xfrm>
            <a:off x="5679325" y="308702"/>
            <a:ext cx="928668" cy="631316"/>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3C78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3" name="Shape 613"/>
        <p:cNvGrpSpPr/>
        <p:nvPr/>
      </p:nvGrpSpPr>
      <p:grpSpPr>
        <a:xfrm>
          <a:off x="0" y="0"/>
          <a:ext cx="0" cy="0"/>
          <a:chOff x="0" y="0"/>
          <a:chExt cx="0" cy="0"/>
        </a:xfrm>
      </p:grpSpPr>
      <p:sp>
        <p:nvSpPr>
          <p:cNvPr id="614" name="Google Shape;614;p22"/>
          <p:cNvSpPr txBox="1"/>
          <p:nvPr>
            <p:ph idx="12" type="sldNum"/>
          </p:nvPr>
        </p:nvSpPr>
        <p:spPr>
          <a:xfrm>
            <a:off x="4297650" y="4853299"/>
            <a:ext cx="548700" cy="2901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sp>
        <p:nvSpPr>
          <p:cNvPr id="615" name="Google Shape;615;p22"/>
          <p:cNvSpPr txBox="1"/>
          <p:nvPr>
            <p:ph idx="4294967295" type="title"/>
          </p:nvPr>
        </p:nvSpPr>
        <p:spPr>
          <a:xfrm>
            <a:off x="1357525" y="72625"/>
            <a:ext cx="49314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3000">
                <a:latin typeface="Viga"/>
                <a:ea typeface="Viga"/>
                <a:cs typeface="Viga"/>
                <a:sym typeface="Viga"/>
              </a:rPr>
              <a:t>Bonsoir, elle est partie</a:t>
            </a:r>
            <a:r>
              <a:rPr lang="en" sz="3000">
                <a:latin typeface="Viga"/>
                <a:ea typeface="Viga"/>
                <a:cs typeface="Viga"/>
                <a:sym typeface="Viga"/>
              </a:rPr>
              <a:t> !</a:t>
            </a:r>
            <a:endParaRPr sz="3000">
              <a:latin typeface="Viga"/>
              <a:ea typeface="Viga"/>
              <a:cs typeface="Viga"/>
              <a:sym typeface="Viga"/>
            </a:endParaRPr>
          </a:p>
        </p:txBody>
      </p:sp>
      <p:sp>
        <p:nvSpPr>
          <p:cNvPr id="616" name="Google Shape;616;p22"/>
          <p:cNvSpPr txBox="1"/>
          <p:nvPr>
            <p:ph idx="4294967295" type="body"/>
          </p:nvPr>
        </p:nvSpPr>
        <p:spPr>
          <a:xfrm>
            <a:off x="519325" y="902600"/>
            <a:ext cx="2592600" cy="4581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b="1" lang="en" sz="1400">
                <a:latin typeface="Ubuntu"/>
                <a:ea typeface="Ubuntu"/>
                <a:cs typeface="Ubuntu"/>
                <a:sym typeface="Ubuntu"/>
              </a:rPr>
              <a:t>Comparons avec la théorie</a:t>
            </a:r>
            <a:endParaRPr b="1" sz="1400">
              <a:latin typeface="Ubuntu"/>
              <a:ea typeface="Ubuntu"/>
              <a:cs typeface="Ubuntu"/>
              <a:sym typeface="Ubuntu"/>
            </a:endParaRPr>
          </a:p>
        </p:txBody>
      </p:sp>
      <p:sp>
        <p:nvSpPr>
          <p:cNvPr id="617" name="Google Shape;617;p22"/>
          <p:cNvSpPr/>
          <p:nvPr/>
        </p:nvSpPr>
        <p:spPr>
          <a:xfrm>
            <a:off x="3632358" y="2050394"/>
            <a:ext cx="5581" cy="3946"/>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3C78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618" name="Google Shape;618;p22"/>
          <p:cNvSpPr/>
          <p:nvPr/>
        </p:nvSpPr>
        <p:spPr>
          <a:xfrm>
            <a:off x="6288925" y="156302"/>
            <a:ext cx="928668" cy="631316"/>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3C78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619" name="Google Shape;619;p22"/>
          <p:cNvSpPr txBox="1"/>
          <p:nvPr/>
        </p:nvSpPr>
        <p:spPr>
          <a:xfrm>
            <a:off x="4548425" y="930025"/>
            <a:ext cx="4078800" cy="3159000"/>
          </a:xfrm>
          <a:prstGeom prst="rect">
            <a:avLst/>
          </a:prstGeom>
          <a:solidFill>
            <a:srgbClr val="FFFFFF"/>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highlight>
                  <a:srgbClr val="FFFFFF"/>
                </a:highlight>
                <a:latin typeface="Ubuntu"/>
                <a:ea typeface="Ubuntu"/>
                <a:cs typeface="Ubuntu"/>
                <a:sym typeface="Ubuntu"/>
              </a:rPr>
              <a:t>Le mouvement de projectile se décompose en deux parties. Les deux mouvements (horizontal et vertical) effectués par le projectile sont complètement indépendants l'un de l'autre.</a:t>
            </a:r>
            <a:endParaRPr sz="1600">
              <a:highlight>
                <a:srgbClr val="FFFFFF"/>
              </a:highlight>
              <a:latin typeface="Ubuntu"/>
              <a:ea typeface="Ubuntu"/>
              <a:cs typeface="Ubuntu"/>
              <a:sym typeface="Ubuntu"/>
            </a:endParaRPr>
          </a:p>
          <a:p>
            <a:pPr indent="0" lvl="0" marL="0" rtl="0" algn="l">
              <a:spcBef>
                <a:spcPts val="0"/>
              </a:spcBef>
              <a:spcAft>
                <a:spcPts val="0"/>
              </a:spcAft>
              <a:buNone/>
            </a:pPr>
            <a:r>
              <a:t/>
            </a:r>
            <a:endParaRPr>
              <a:latin typeface="Ubuntu"/>
              <a:ea typeface="Ubuntu"/>
              <a:cs typeface="Ubuntu"/>
              <a:sym typeface="Ubuntu"/>
            </a:endParaRPr>
          </a:p>
          <a:p>
            <a:pPr indent="0" lvl="0" marL="0" rtl="0" algn="ctr">
              <a:spcBef>
                <a:spcPts val="0"/>
              </a:spcBef>
              <a:spcAft>
                <a:spcPts val="0"/>
              </a:spcAft>
              <a:buNone/>
            </a:pPr>
            <a:r>
              <a:rPr lang="en" sz="1600"/>
              <a:t>Δx = v</a:t>
            </a:r>
            <a:r>
              <a:rPr baseline="-25000" lang="en" sz="1600"/>
              <a:t>i x  </a:t>
            </a:r>
            <a:r>
              <a:rPr lang="en" sz="1600"/>
              <a:t>Δt</a:t>
            </a:r>
            <a:endParaRPr sz="1600"/>
          </a:p>
          <a:p>
            <a:pPr indent="0" lvl="0" marL="0" rtl="0" algn="ctr">
              <a:spcBef>
                <a:spcPts val="0"/>
              </a:spcBef>
              <a:spcAft>
                <a:spcPts val="0"/>
              </a:spcAft>
              <a:buNone/>
            </a:pPr>
            <a:r>
              <a:t/>
            </a:r>
            <a:endParaRPr sz="1600"/>
          </a:p>
          <a:p>
            <a:pPr indent="0" lvl="0" marL="0" rtl="0" algn="ctr">
              <a:spcBef>
                <a:spcPts val="0"/>
              </a:spcBef>
              <a:spcAft>
                <a:spcPts val="0"/>
              </a:spcAft>
              <a:buNone/>
            </a:pPr>
            <a:r>
              <a:rPr lang="en" sz="1600"/>
              <a:t>Ou </a:t>
            </a:r>
            <a:endParaRPr sz="1600"/>
          </a:p>
          <a:p>
            <a:pPr indent="0" lvl="0" marL="0" rtl="0" algn="ctr">
              <a:spcBef>
                <a:spcPts val="0"/>
              </a:spcBef>
              <a:spcAft>
                <a:spcPts val="0"/>
              </a:spcAft>
              <a:buNone/>
            </a:pPr>
            <a:r>
              <a:t/>
            </a:r>
            <a:endParaRPr sz="1600"/>
          </a:p>
          <a:p>
            <a:pPr indent="0" lvl="0" marL="0" rtl="0" algn="ctr">
              <a:spcBef>
                <a:spcPts val="0"/>
              </a:spcBef>
              <a:spcAft>
                <a:spcPts val="0"/>
              </a:spcAft>
              <a:buNone/>
            </a:pPr>
            <a:r>
              <a:rPr lang="en" sz="1600"/>
              <a:t>Δy = v</a:t>
            </a:r>
            <a:r>
              <a:rPr baseline="-25000" lang="en" sz="1600"/>
              <a:t>i y  </a:t>
            </a:r>
            <a:r>
              <a:rPr lang="en" sz="1600"/>
              <a:t>Δt - ½ g(Δt)</a:t>
            </a:r>
            <a:r>
              <a:rPr baseline="30000" lang="en" sz="1600"/>
              <a:t>2</a:t>
            </a:r>
            <a:endParaRPr baseline="30000" sz="1600"/>
          </a:p>
          <a:p>
            <a:pPr indent="0" lvl="0" marL="0" rtl="0" algn="l">
              <a:spcBef>
                <a:spcPts val="0"/>
              </a:spcBef>
              <a:spcAft>
                <a:spcPts val="0"/>
              </a:spcAft>
              <a:buNone/>
            </a:pPr>
            <a:r>
              <a:t/>
            </a:r>
            <a:endParaRPr>
              <a:latin typeface="Ubuntu"/>
              <a:ea typeface="Ubuntu"/>
              <a:cs typeface="Ubuntu"/>
              <a:sym typeface="Ubuntu"/>
            </a:endParaRPr>
          </a:p>
          <a:p>
            <a:pPr indent="0" lvl="0" marL="0" rtl="0" algn="l">
              <a:spcBef>
                <a:spcPts val="0"/>
              </a:spcBef>
              <a:spcAft>
                <a:spcPts val="0"/>
              </a:spcAft>
              <a:buNone/>
            </a:pPr>
            <a:r>
              <a:rPr lang="en">
                <a:latin typeface="Ubuntu"/>
                <a:ea typeface="Ubuntu"/>
                <a:cs typeface="Ubuntu"/>
                <a:sym typeface="Ubuntu"/>
              </a:rPr>
              <a:t>La </a:t>
            </a:r>
            <a:r>
              <a:rPr lang="en">
                <a:latin typeface="Ubuntu"/>
                <a:ea typeface="Ubuntu"/>
                <a:cs typeface="Ubuntu"/>
                <a:sym typeface="Ubuntu"/>
              </a:rPr>
              <a:t>composante</a:t>
            </a:r>
            <a:r>
              <a:rPr lang="en">
                <a:latin typeface="Ubuntu"/>
                <a:ea typeface="Ubuntu"/>
                <a:cs typeface="Ubuntu"/>
                <a:sym typeface="Ubuntu"/>
              </a:rPr>
              <a:t> verticale (y) est influencée par la gravité.</a:t>
            </a:r>
            <a:endParaRPr>
              <a:latin typeface="Ubuntu"/>
              <a:ea typeface="Ubuntu"/>
              <a:cs typeface="Ubuntu"/>
              <a:sym typeface="Ubuntu"/>
            </a:endParaRPr>
          </a:p>
        </p:txBody>
      </p:sp>
      <p:sp>
        <p:nvSpPr>
          <p:cNvPr id="620" name="Google Shape;620;p22"/>
          <p:cNvSpPr txBox="1"/>
          <p:nvPr/>
        </p:nvSpPr>
        <p:spPr>
          <a:xfrm>
            <a:off x="762613" y="4189225"/>
            <a:ext cx="3337200" cy="576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Dosis"/>
                <a:ea typeface="Dosis"/>
                <a:cs typeface="Dosis"/>
                <a:sym typeface="Dosis"/>
              </a:rPr>
              <a:t>Autres explications sur </a:t>
            </a:r>
            <a:r>
              <a:rPr lang="en" u="sng">
                <a:solidFill>
                  <a:schemeClr val="hlink"/>
                </a:solidFill>
                <a:latin typeface="Dosis"/>
                <a:ea typeface="Dosis"/>
                <a:cs typeface="Dosis"/>
                <a:sym typeface="Dosis"/>
                <a:hlinkClick r:id="rId3"/>
              </a:rPr>
              <a:t>Alloprof</a:t>
            </a:r>
            <a:endParaRPr>
              <a:latin typeface="Dosis"/>
              <a:ea typeface="Dosis"/>
              <a:cs typeface="Dosis"/>
              <a:sym typeface="Dosis"/>
            </a:endParaRPr>
          </a:p>
        </p:txBody>
      </p:sp>
      <p:sp>
        <p:nvSpPr>
          <p:cNvPr id="621" name="Google Shape;621;p22"/>
          <p:cNvSpPr txBox="1"/>
          <p:nvPr/>
        </p:nvSpPr>
        <p:spPr>
          <a:xfrm>
            <a:off x="7651325" y="3719141"/>
            <a:ext cx="1465800" cy="576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800">
                <a:latin typeface="Dosis"/>
                <a:ea typeface="Dosis"/>
                <a:cs typeface="Dosis"/>
                <a:sym typeface="Dosis"/>
              </a:rPr>
              <a:t>Références : </a:t>
            </a:r>
            <a:r>
              <a:rPr lang="en" sz="800" u="sng">
                <a:solidFill>
                  <a:schemeClr val="hlink"/>
                </a:solidFill>
                <a:latin typeface="Dosis"/>
                <a:ea typeface="Dosis"/>
                <a:cs typeface="Dosis"/>
                <a:sym typeface="Dosis"/>
                <a:hlinkClick r:id="rId4"/>
              </a:rPr>
              <a:t>Alloprof</a:t>
            </a:r>
            <a:endParaRPr sz="800">
              <a:latin typeface="Dosis"/>
              <a:ea typeface="Dosis"/>
              <a:cs typeface="Dosis"/>
              <a:sym typeface="Dosis"/>
            </a:endParaRPr>
          </a:p>
          <a:p>
            <a:pPr indent="0" lvl="0" marL="0" rtl="0" algn="l">
              <a:spcBef>
                <a:spcPts val="0"/>
              </a:spcBef>
              <a:spcAft>
                <a:spcPts val="0"/>
              </a:spcAft>
              <a:buNone/>
            </a:pPr>
            <a:r>
              <a:rPr lang="en" sz="800">
                <a:latin typeface="Dosis"/>
                <a:ea typeface="Dosis"/>
                <a:cs typeface="Dosis"/>
                <a:sym typeface="Dosis"/>
              </a:rPr>
              <a:t>	 </a:t>
            </a:r>
            <a:r>
              <a:rPr lang="en" sz="800" u="sng">
                <a:solidFill>
                  <a:schemeClr val="hlink"/>
                </a:solidFill>
                <a:latin typeface="Dosis"/>
                <a:ea typeface="Dosis"/>
                <a:cs typeface="Dosis"/>
                <a:sym typeface="Dosis"/>
                <a:hlinkClick r:id="rId5"/>
              </a:rPr>
              <a:t>OPUS</a:t>
            </a:r>
            <a:endParaRPr sz="800">
              <a:latin typeface="Dosis"/>
              <a:ea typeface="Dosis"/>
              <a:cs typeface="Dosis"/>
              <a:sym typeface="Dosis"/>
            </a:endParaRPr>
          </a:p>
        </p:txBody>
      </p:sp>
      <p:sp>
        <p:nvSpPr>
          <p:cNvPr id="622" name="Google Shape;622;p22"/>
          <p:cNvSpPr txBox="1"/>
          <p:nvPr/>
        </p:nvSpPr>
        <p:spPr>
          <a:xfrm>
            <a:off x="2975150" y="3700175"/>
            <a:ext cx="2082000" cy="32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800">
                <a:latin typeface="Ubuntu"/>
                <a:ea typeface="Ubuntu"/>
                <a:cs typeface="Ubuntu"/>
                <a:sym typeface="Ubuntu"/>
              </a:rPr>
              <a:t>Lien vers : </a:t>
            </a:r>
            <a:r>
              <a:rPr lang="en" sz="800" u="sng">
                <a:solidFill>
                  <a:schemeClr val="hlink"/>
                </a:solidFill>
                <a:latin typeface="Ubuntu"/>
                <a:ea typeface="Ubuntu"/>
                <a:cs typeface="Ubuntu"/>
                <a:sym typeface="Ubuntu"/>
                <a:hlinkClick r:id="rId6"/>
              </a:rPr>
              <a:t>Khan Academy</a:t>
            </a:r>
            <a:endParaRPr sz="800">
              <a:latin typeface="Ubuntu"/>
              <a:ea typeface="Ubuntu"/>
              <a:cs typeface="Ubuntu"/>
              <a:sym typeface="Ubuntu"/>
            </a:endParaRPr>
          </a:p>
          <a:p>
            <a:pPr indent="0" lvl="0" marL="0" rtl="0" algn="l">
              <a:spcBef>
                <a:spcPts val="0"/>
              </a:spcBef>
              <a:spcAft>
                <a:spcPts val="0"/>
              </a:spcAft>
              <a:buNone/>
            </a:pPr>
            <a:r>
              <a:t/>
            </a:r>
            <a:endParaRPr sz="800">
              <a:latin typeface="Ubuntu"/>
              <a:ea typeface="Ubuntu"/>
              <a:cs typeface="Ubuntu"/>
              <a:sym typeface="Ubuntu"/>
            </a:endParaRPr>
          </a:p>
        </p:txBody>
      </p:sp>
      <p:pic>
        <p:nvPicPr>
          <p:cNvPr id="623" name="Google Shape;623;p22">
            <a:hlinkClick r:id="rId7"/>
          </p:cNvPr>
          <p:cNvPicPr preferRelativeResize="0"/>
          <p:nvPr/>
        </p:nvPicPr>
        <p:blipFill>
          <a:blip r:embed="rId8">
            <a:alphaModFix/>
          </a:blip>
          <a:stretch>
            <a:fillRect/>
          </a:stretch>
        </p:blipFill>
        <p:spPr>
          <a:xfrm>
            <a:off x="428975" y="1358275"/>
            <a:ext cx="4004501" cy="2402694"/>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7" name="Shape 627"/>
        <p:cNvGrpSpPr/>
        <p:nvPr/>
      </p:nvGrpSpPr>
      <p:grpSpPr>
        <a:xfrm>
          <a:off x="0" y="0"/>
          <a:ext cx="0" cy="0"/>
          <a:chOff x="0" y="0"/>
          <a:chExt cx="0" cy="0"/>
        </a:xfrm>
      </p:grpSpPr>
      <p:sp>
        <p:nvSpPr>
          <p:cNvPr id="628" name="Google Shape;628;p23"/>
          <p:cNvSpPr txBox="1"/>
          <p:nvPr>
            <p:ph type="title"/>
          </p:nvPr>
        </p:nvSpPr>
        <p:spPr>
          <a:xfrm>
            <a:off x="747925" y="225025"/>
            <a:ext cx="49314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3000">
                <a:latin typeface="Viga"/>
                <a:ea typeface="Viga"/>
                <a:cs typeface="Viga"/>
                <a:sym typeface="Viga"/>
              </a:rPr>
              <a:t>Bonsoir, elle est partie</a:t>
            </a:r>
            <a:r>
              <a:rPr lang="en" sz="3000">
                <a:latin typeface="Viga"/>
                <a:ea typeface="Viga"/>
                <a:cs typeface="Viga"/>
                <a:sym typeface="Viga"/>
              </a:rPr>
              <a:t> !</a:t>
            </a:r>
            <a:endParaRPr sz="3000">
              <a:latin typeface="Viga"/>
              <a:ea typeface="Viga"/>
              <a:cs typeface="Viga"/>
              <a:sym typeface="Viga"/>
            </a:endParaRPr>
          </a:p>
        </p:txBody>
      </p:sp>
      <p:sp>
        <p:nvSpPr>
          <p:cNvPr id="629" name="Google Shape;629;p23"/>
          <p:cNvSpPr txBox="1"/>
          <p:nvPr>
            <p:ph idx="1" type="body"/>
          </p:nvPr>
        </p:nvSpPr>
        <p:spPr>
          <a:xfrm>
            <a:off x="747925" y="2107800"/>
            <a:ext cx="6676800" cy="927900"/>
          </a:xfrm>
          <a:prstGeom prst="rect">
            <a:avLst/>
          </a:prstGeom>
        </p:spPr>
        <p:txBody>
          <a:bodyPr anchorCtr="0" anchor="ctr" bIns="91425" lIns="91425" spcFirstLastPara="1" rIns="91425" wrap="square" tIns="91425">
            <a:noAutofit/>
          </a:bodyPr>
          <a:lstStyle/>
          <a:p>
            <a:pPr indent="0" lvl="0" marL="0" rtl="0" algn="ctr">
              <a:spcBef>
                <a:spcPts val="600"/>
              </a:spcBef>
              <a:spcAft>
                <a:spcPts val="0"/>
              </a:spcAft>
              <a:buNone/>
            </a:pPr>
            <a:r>
              <a:rPr b="1" lang="en" sz="2000">
                <a:latin typeface="Ubuntu"/>
                <a:ea typeface="Ubuntu"/>
                <a:cs typeface="Ubuntu"/>
                <a:sym typeface="Ubuntu"/>
              </a:rPr>
              <a:t>Retour sur les </a:t>
            </a:r>
            <a:endParaRPr b="1" sz="2000">
              <a:latin typeface="Ubuntu"/>
              <a:ea typeface="Ubuntu"/>
              <a:cs typeface="Ubuntu"/>
              <a:sym typeface="Ubuntu"/>
            </a:endParaRPr>
          </a:p>
          <a:p>
            <a:pPr indent="0" lvl="0" marL="0" rtl="0" algn="ctr">
              <a:spcBef>
                <a:spcPts val="600"/>
              </a:spcBef>
              <a:spcAft>
                <a:spcPts val="0"/>
              </a:spcAft>
              <a:buNone/>
            </a:pPr>
            <a:r>
              <a:rPr b="1" lang="en" sz="2000">
                <a:latin typeface="Ubuntu"/>
                <a:ea typeface="Ubuntu"/>
                <a:cs typeface="Ubuntu"/>
                <a:sym typeface="Ubuntu"/>
              </a:rPr>
              <a:t>hypothèses de départ</a:t>
            </a:r>
            <a:endParaRPr b="1" sz="2000">
              <a:latin typeface="Ubuntu"/>
              <a:ea typeface="Ubuntu"/>
              <a:cs typeface="Ubuntu"/>
              <a:sym typeface="Ubuntu"/>
            </a:endParaRPr>
          </a:p>
        </p:txBody>
      </p:sp>
      <p:sp>
        <p:nvSpPr>
          <p:cNvPr id="630" name="Google Shape;630;p23"/>
          <p:cNvSpPr txBox="1"/>
          <p:nvPr>
            <p:ph idx="12" type="sldNum"/>
          </p:nvPr>
        </p:nvSpPr>
        <p:spPr>
          <a:xfrm>
            <a:off x="90619" y="4722737"/>
            <a:ext cx="5487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fld id="{00000000-1234-1234-1234-123412341234}" type="slidenum">
              <a:rPr lang="en"/>
              <a:t>‹#›</a:t>
            </a:fld>
            <a:endParaRPr/>
          </a:p>
        </p:txBody>
      </p:sp>
      <p:sp>
        <p:nvSpPr>
          <p:cNvPr id="631" name="Google Shape;631;p23"/>
          <p:cNvSpPr/>
          <p:nvPr/>
        </p:nvSpPr>
        <p:spPr>
          <a:xfrm>
            <a:off x="3632358" y="2050394"/>
            <a:ext cx="5581" cy="3946"/>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3C78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632" name="Google Shape;632;p23"/>
          <p:cNvSpPr/>
          <p:nvPr/>
        </p:nvSpPr>
        <p:spPr>
          <a:xfrm>
            <a:off x="5679325" y="308702"/>
            <a:ext cx="928668" cy="631316"/>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3C78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6" name="Shape 636"/>
        <p:cNvGrpSpPr/>
        <p:nvPr/>
      </p:nvGrpSpPr>
      <p:grpSpPr>
        <a:xfrm>
          <a:off x="0" y="0"/>
          <a:ext cx="0" cy="0"/>
          <a:chOff x="0" y="0"/>
          <a:chExt cx="0" cy="0"/>
        </a:xfrm>
      </p:grpSpPr>
      <p:sp>
        <p:nvSpPr>
          <p:cNvPr id="637" name="Google Shape;637;p24"/>
          <p:cNvSpPr txBox="1"/>
          <p:nvPr>
            <p:ph idx="12" type="sldNum"/>
          </p:nvPr>
        </p:nvSpPr>
        <p:spPr>
          <a:xfrm>
            <a:off x="4297650" y="4853299"/>
            <a:ext cx="548700" cy="2901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sp>
        <p:nvSpPr>
          <p:cNvPr id="638" name="Google Shape;638;p24"/>
          <p:cNvSpPr txBox="1"/>
          <p:nvPr>
            <p:ph idx="4294967295" type="title"/>
          </p:nvPr>
        </p:nvSpPr>
        <p:spPr>
          <a:xfrm>
            <a:off x="943500" y="2143050"/>
            <a:ext cx="7257000" cy="8574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5100">
                <a:latin typeface="Viga"/>
                <a:ea typeface="Viga"/>
                <a:cs typeface="Viga"/>
                <a:sym typeface="Viga"/>
              </a:rPr>
              <a:t>Et le rôle du professeur dans  tout ça ?</a:t>
            </a:r>
            <a:endParaRPr sz="5100">
              <a:latin typeface="Viga"/>
              <a:ea typeface="Viga"/>
              <a:cs typeface="Viga"/>
              <a:sym typeface="Viga"/>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2" name="Shape 642"/>
        <p:cNvGrpSpPr/>
        <p:nvPr/>
      </p:nvGrpSpPr>
      <p:grpSpPr>
        <a:xfrm>
          <a:off x="0" y="0"/>
          <a:ext cx="0" cy="0"/>
          <a:chOff x="0" y="0"/>
          <a:chExt cx="0" cy="0"/>
        </a:xfrm>
      </p:grpSpPr>
      <p:sp>
        <p:nvSpPr>
          <p:cNvPr id="643" name="Google Shape;643;p25"/>
          <p:cNvSpPr txBox="1"/>
          <p:nvPr>
            <p:ph idx="12" type="sldNum"/>
          </p:nvPr>
        </p:nvSpPr>
        <p:spPr>
          <a:xfrm>
            <a:off x="4297650" y="4853299"/>
            <a:ext cx="548700" cy="2901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pic>
        <p:nvPicPr>
          <p:cNvPr id="644" name="Google Shape;644;p25"/>
          <p:cNvPicPr preferRelativeResize="0"/>
          <p:nvPr/>
        </p:nvPicPr>
        <p:blipFill>
          <a:blip r:embed="rId3">
            <a:alphaModFix/>
          </a:blip>
          <a:stretch>
            <a:fillRect/>
          </a:stretch>
        </p:blipFill>
        <p:spPr>
          <a:xfrm>
            <a:off x="1024938" y="691909"/>
            <a:ext cx="7094124" cy="3759679"/>
          </a:xfrm>
          <a:prstGeom prst="rect">
            <a:avLst/>
          </a:prstGeom>
          <a:noFill/>
          <a:ln cap="flat" cmpd="sng" w="19050">
            <a:solidFill>
              <a:srgbClr val="007074"/>
            </a:solidFill>
            <a:prstDash val="solid"/>
            <a:round/>
            <a:headEnd len="sm" w="sm" type="none"/>
            <a:tailEnd len="sm" w="sm" type="none"/>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8" name="Shape 648"/>
        <p:cNvGrpSpPr/>
        <p:nvPr/>
      </p:nvGrpSpPr>
      <p:grpSpPr>
        <a:xfrm>
          <a:off x="0" y="0"/>
          <a:ext cx="0" cy="0"/>
          <a:chOff x="0" y="0"/>
          <a:chExt cx="0" cy="0"/>
        </a:xfrm>
      </p:grpSpPr>
      <p:sp>
        <p:nvSpPr>
          <p:cNvPr id="649" name="Google Shape;649;p26"/>
          <p:cNvSpPr txBox="1"/>
          <p:nvPr>
            <p:ph type="title"/>
          </p:nvPr>
        </p:nvSpPr>
        <p:spPr>
          <a:xfrm>
            <a:off x="824125" y="225025"/>
            <a:ext cx="49314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3000">
                <a:latin typeface="Viga"/>
                <a:ea typeface="Viga"/>
                <a:cs typeface="Viga"/>
                <a:sym typeface="Viga"/>
              </a:rPr>
              <a:t>Comparons avec une deuxième approche</a:t>
            </a:r>
            <a:endParaRPr sz="3000">
              <a:latin typeface="Viga"/>
              <a:ea typeface="Viga"/>
              <a:cs typeface="Viga"/>
              <a:sym typeface="Viga"/>
            </a:endParaRPr>
          </a:p>
        </p:txBody>
      </p:sp>
      <p:sp>
        <p:nvSpPr>
          <p:cNvPr id="650" name="Google Shape;650;p26"/>
          <p:cNvSpPr txBox="1"/>
          <p:nvPr>
            <p:ph idx="12" type="sldNum"/>
          </p:nvPr>
        </p:nvSpPr>
        <p:spPr>
          <a:xfrm>
            <a:off x="90619" y="4646537"/>
            <a:ext cx="5487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fld id="{00000000-1234-1234-1234-123412341234}" type="slidenum">
              <a:rPr lang="en"/>
              <a:t>‹#›</a:t>
            </a:fld>
            <a:endParaRPr/>
          </a:p>
        </p:txBody>
      </p:sp>
      <p:sp>
        <p:nvSpPr>
          <p:cNvPr id="651" name="Google Shape;651;p26"/>
          <p:cNvSpPr txBox="1"/>
          <p:nvPr/>
        </p:nvSpPr>
        <p:spPr>
          <a:xfrm>
            <a:off x="747925" y="3479000"/>
            <a:ext cx="6782400" cy="12882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rgbClr val="000000"/>
              </a:buClr>
              <a:buSzPts val="1800"/>
              <a:buFont typeface="Ubuntu"/>
              <a:buAutoNum type="arabicPeriod"/>
            </a:pPr>
            <a:r>
              <a:rPr b="1" lang="en" sz="1800">
                <a:latin typeface="Ubuntu"/>
                <a:ea typeface="Ubuntu"/>
                <a:cs typeface="Ubuntu"/>
                <a:sym typeface="Ubuntu"/>
              </a:rPr>
              <a:t>Que feraient les élèves lors de l’activité?</a:t>
            </a:r>
            <a:endParaRPr b="1" sz="1800">
              <a:latin typeface="Ubuntu"/>
              <a:ea typeface="Ubuntu"/>
              <a:cs typeface="Ubuntu"/>
              <a:sym typeface="Ubuntu"/>
            </a:endParaRPr>
          </a:p>
          <a:p>
            <a:pPr indent="-342900" lvl="0" marL="457200" rtl="0" algn="l">
              <a:spcBef>
                <a:spcPts val="0"/>
              </a:spcBef>
              <a:spcAft>
                <a:spcPts val="0"/>
              </a:spcAft>
              <a:buClr>
                <a:srgbClr val="000000"/>
              </a:buClr>
              <a:buSzPts val="1800"/>
              <a:buFont typeface="Ubuntu"/>
              <a:buAutoNum type="arabicPeriod"/>
            </a:pPr>
            <a:r>
              <a:rPr b="1" lang="en" sz="1800">
                <a:latin typeface="Ubuntu"/>
                <a:ea typeface="Ubuntu"/>
                <a:cs typeface="Ubuntu"/>
                <a:sym typeface="Ubuntu"/>
              </a:rPr>
              <a:t>Quels seraient les apprentissages faits dans l’activités ?</a:t>
            </a:r>
            <a:endParaRPr b="1" sz="1800">
              <a:latin typeface="Ubuntu"/>
              <a:ea typeface="Ubuntu"/>
              <a:cs typeface="Ubuntu"/>
              <a:sym typeface="Ubuntu"/>
            </a:endParaRPr>
          </a:p>
          <a:p>
            <a:pPr indent="-342900" lvl="0" marL="457200" rtl="0" algn="l">
              <a:spcBef>
                <a:spcPts val="0"/>
              </a:spcBef>
              <a:spcAft>
                <a:spcPts val="0"/>
              </a:spcAft>
              <a:buClr>
                <a:srgbClr val="000000"/>
              </a:buClr>
              <a:buSzPts val="1800"/>
              <a:buFont typeface="Ubuntu"/>
              <a:buAutoNum type="arabicPeriod"/>
            </a:pPr>
            <a:r>
              <a:rPr b="1" lang="en" sz="1800">
                <a:latin typeface="Ubuntu"/>
                <a:ea typeface="Ubuntu"/>
                <a:cs typeface="Ubuntu"/>
                <a:sym typeface="Ubuntu"/>
              </a:rPr>
              <a:t>Que ferait l’enseignant ?</a:t>
            </a:r>
            <a:endParaRPr b="1" sz="1800">
              <a:latin typeface="Ubuntu"/>
              <a:ea typeface="Ubuntu"/>
              <a:cs typeface="Ubuntu"/>
              <a:sym typeface="Ubuntu"/>
            </a:endParaRPr>
          </a:p>
        </p:txBody>
      </p:sp>
      <p:sp>
        <p:nvSpPr>
          <p:cNvPr id="652" name="Google Shape;652;p26"/>
          <p:cNvSpPr txBox="1"/>
          <p:nvPr/>
        </p:nvSpPr>
        <p:spPr>
          <a:xfrm>
            <a:off x="2427625" y="1422275"/>
            <a:ext cx="3317400" cy="1831200"/>
          </a:xfrm>
          <a:prstGeom prst="rect">
            <a:avLst/>
          </a:prstGeom>
          <a:solidFill>
            <a:schemeClr val="lt1"/>
          </a:solidFill>
          <a:ln cap="flat" cmpd="sng" w="76200">
            <a:solidFill>
              <a:srgbClr val="6AA84F"/>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n" sz="1800">
                <a:latin typeface="Ubuntu"/>
                <a:ea typeface="Ubuntu"/>
                <a:cs typeface="Ubuntu"/>
                <a:sym typeface="Ubuntu"/>
              </a:rPr>
              <a:t>Détermine la distance horizontale parcourue par une balle qui possède une vitesse initiale de 12 m/s et un angle par rapport au sol de 36 degrés .  </a:t>
            </a:r>
            <a:endParaRPr b="1" sz="1800">
              <a:latin typeface="Ubuntu"/>
              <a:ea typeface="Ubuntu"/>
              <a:cs typeface="Ubuntu"/>
              <a:sym typeface="Ubuntu"/>
            </a:endParaRPr>
          </a:p>
        </p:txBody>
      </p:sp>
      <p:sp>
        <p:nvSpPr>
          <p:cNvPr id="653" name="Google Shape;653;p26"/>
          <p:cNvSpPr/>
          <p:nvPr/>
        </p:nvSpPr>
        <p:spPr>
          <a:xfrm>
            <a:off x="5922800" y="93700"/>
            <a:ext cx="718488" cy="857418"/>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3C78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7" name="Shape 657"/>
        <p:cNvGrpSpPr/>
        <p:nvPr/>
      </p:nvGrpSpPr>
      <p:grpSpPr>
        <a:xfrm>
          <a:off x="0" y="0"/>
          <a:ext cx="0" cy="0"/>
          <a:chOff x="0" y="0"/>
          <a:chExt cx="0" cy="0"/>
        </a:xfrm>
      </p:grpSpPr>
      <p:cxnSp>
        <p:nvCxnSpPr>
          <p:cNvPr id="658" name="Google Shape;658;p27"/>
          <p:cNvCxnSpPr/>
          <p:nvPr/>
        </p:nvCxnSpPr>
        <p:spPr>
          <a:xfrm flipH="1" rot="10800000">
            <a:off x="2262200" y="1188450"/>
            <a:ext cx="4464900" cy="11700"/>
          </a:xfrm>
          <a:prstGeom prst="straightConnector1">
            <a:avLst/>
          </a:prstGeom>
          <a:noFill/>
          <a:ln cap="rnd" cmpd="sng" w="19050">
            <a:solidFill>
              <a:srgbClr val="A4C2F4"/>
            </a:solidFill>
            <a:prstDash val="dash"/>
            <a:round/>
            <a:headEnd len="med" w="med" type="none"/>
            <a:tailEnd len="med" w="med" type="none"/>
          </a:ln>
        </p:spPr>
      </p:cxnSp>
      <p:sp>
        <p:nvSpPr>
          <p:cNvPr id="659" name="Google Shape;659;p27"/>
          <p:cNvSpPr txBox="1"/>
          <p:nvPr>
            <p:ph idx="12" type="sldNum"/>
          </p:nvPr>
        </p:nvSpPr>
        <p:spPr>
          <a:xfrm>
            <a:off x="4297650" y="4853299"/>
            <a:ext cx="548700" cy="2901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sp>
        <p:nvSpPr>
          <p:cNvPr id="660" name="Google Shape;660;p27"/>
          <p:cNvSpPr txBox="1"/>
          <p:nvPr/>
        </p:nvSpPr>
        <p:spPr>
          <a:xfrm>
            <a:off x="1127550" y="-64300"/>
            <a:ext cx="6736500" cy="6072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600"/>
              </a:spcBef>
              <a:spcAft>
                <a:spcPts val="0"/>
              </a:spcAft>
              <a:buNone/>
            </a:pPr>
            <a:r>
              <a:rPr lang="en" sz="3000">
                <a:solidFill>
                  <a:schemeClr val="accent1"/>
                </a:solidFill>
                <a:latin typeface="Viga"/>
                <a:ea typeface="Viga"/>
                <a:cs typeface="Viga"/>
                <a:sym typeface="Viga"/>
              </a:rPr>
              <a:t>Utilisation possible des</a:t>
            </a:r>
            <a:endParaRPr sz="3000">
              <a:solidFill>
                <a:schemeClr val="accent1"/>
              </a:solidFill>
              <a:latin typeface="Viga"/>
              <a:ea typeface="Viga"/>
              <a:cs typeface="Viga"/>
              <a:sym typeface="Viga"/>
            </a:endParaRPr>
          </a:p>
          <a:p>
            <a:pPr indent="0" lvl="0" marL="0" rtl="0" algn="ctr">
              <a:lnSpc>
                <a:spcPct val="115000"/>
              </a:lnSpc>
              <a:spcBef>
                <a:spcPts val="600"/>
              </a:spcBef>
              <a:spcAft>
                <a:spcPts val="0"/>
              </a:spcAft>
              <a:buNone/>
            </a:pPr>
            <a:r>
              <a:rPr lang="en" sz="3000">
                <a:solidFill>
                  <a:schemeClr val="accent1"/>
                </a:solidFill>
                <a:latin typeface="Viga"/>
                <a:ea typeface="Viga"/>
                <a:cs typeface="Viga"/>
                <a:sym typeface="Viga"/>
              </a:rPr>
              <a:t>Simulations</a:t>
            </a:r>
            <a:r>
              <a:rPr lang="en" sz="3000">
                <a:solidFill>
                  <a:schemeClr val="accent1"/>
                </a:solidFill>
                <a:latin typeface="Viga"/>
                <a:ea typeface="Viga"/>
                <a:cs typeface="Viga"/>
                <a:sym typeface="Viga"/>
              </a:rPr>
              <a:t> PhET en classe</a:t>
            </a:r>
            <a:endParaRPr sz="3000">
              <a:solidFill>
                <a:schemeClr val="accent1"/>
              </a:solidFill>
              <a:latin typeface="Viga"/>
              <a:ea typeface="Viga"/>
              <a:cs typeface="Viga"/>
              <a:sym typeface="Viga"/>
            </a:endParaRPr>
          </a:p>
        </p:txBody>
      </p:sp>
      <p:sp>
        <p:nvSpPr>
          <p:cNvPr id="661" name="Google Shape;661;p27"/>
          <p:cNvSpPr txBox="1"/>
          <p:nvPr>
            <p:ph idx="4294967295" type="body"/>
          </p:nvPr>
        </p:nvSpPr>
        <p:spPr>
          <a:xfrm>
            <a:off x="840450" y="1188450"/>
            <a:ext cx="7310700" cy="3610800"/>
          </a:xfrm>
          <a:prstGeom prst="rect">
            <a:avLst/>
          </a:prstGeom>
        </p:spPr>
        <p:txBody>
          <a:bodyPr anchorCtr="0" anchor="t" bIns="91425" lIns="91425" spcFirstLastPara="1" rIns="91425" wrap="square" tIns="91425">
            <a:noAutofit/>
          </a:bodyPr>
          <a:lstStyle/>
          <a:p>
            <a:pPr indent="-381000" lvl="0" marL="457200" rtl="0" algn="l">
              <a:spcBef>
                <a:spcPts val="600"/>
              </a:spcBef>
              <a:spcAft>
                <a:spcPts val="0"/>
              </a:spcAft>
              <a:buSzPts val="2400"/>
              <a:buFont typeface="Ubuntu"/>
              <a:buChar char="✘"/>
            </a:pPr>
            <a:r>
              <a:rPr b="1" lang="en" sz="2400">
                <a:latin typeface="Ubuntu"/>
                <a:ea typeface="Ubuntu"/>
                <a:cs typeface="Ubuntu"/>
                <a:sym typeface="Ubuntu"/>
              </a:rPr>
              <a:t>Présentation et discussions en classe</a:t>
            </a:r>
            <a:endParaRPr b="1" sz="2400">
              <a:latin typeface="Ubuntu"/>
              <a:ea typeface="Ubuntu"/>
              <a:cs typeface="Ubuntu"/>
              <a:sym typeface="Ubuntu"/>
            </a:endParaRPr>
          </a:p>
          <a:p>
            <a:pPr indent="-342900" lvl="2" marL="1371600" rtl="0" algn="l">
              <a:spcBef>
                <a:spcPts val="0"/>
              </a:spcBef>
              <a:spcAft>
                <a:spcPts val="0"/>
              </a:spcAft>
              <a:buSzPts val="1800"/>
              <a:buFont typeface="Ubuntu"/>
              <a:buChar char="■"/>
            </a:pPr>
            <a:r>
              <a:rPr lang="en" sz="1800">
                <a:latin typeface="Ubuntu"/>
                <a:ea typeface="Ubuntu"/>
                <a:cs typeface="Ubuntu"/>
                <a:sym typeface="Ubuntu"/>
              </a:rPr>
              <a:t>Support </a:t>
            </a:r>
            <a:r>
              <a:rPr lang="en" sz="1800">
                <a:latin typeface="Ubuntu"/>
                <a:ea typeface="Ubuntu"/>
                <a:cs typeface="Ubuntu"/>
                <a:sym typeface="Ubuntu"/>
              </a:rPr>
              <a:t>visuel</a:t>
            </a:r>
            <a:r>
              <a:rPr lang="en" sz="1800">
                <a:latin typeface="Ubuntu"/>
                <a:ea typeface="Ubuntu"/>
                <a:cs typeface="Ubuntu"/>
                <a:sym typeface="Ubuntu"/>
              </a:rPr>
              <a:t>, démonstration complémentaire, enseignement utilisant des démonstrations interactives et évaluation de concepts</a:t>
            </a:r>
            <a:endParaRPr sz="1800">
              <a:latin typeface="Ubuntu"/>
              <a:ea typeface="Ubuntu"/>
              <a:cs typeface="Ubuntu"/>
              <a:sym typeface="Ubuntu"/>
            </a:endParaRPr>
          </a:p>
          <a:p>
            <a:pPr indent="0" lvl="0" marL="457200" rtl="0" algn="l">
              <a:spcBef>
                <a:spcPts val="600"/>
              </a:spcBef>
              <a:spcAft>
                <a:spcPts val="0"/>
              </a:spcAft>
              <a:buNone/>
            </a:pPr>
            <a:r>
              <a:t/>
            </a:r>
            <a:endParaRPr b="1" sz="600">
              <a:latin typeface="Ubuntu"/>
              <a:ea typeface="Ubuntu"/>
              <a:cs typeface="Ubuntu"/>
              <a:sym typeface="Ubuntu"/>
            </a:endParaRPr>
          </a:p>
          <a:p>
            <a:pPr indent="-381000" lvl="0" marL="457200" rtl="0" algn="l">
              <a:spcBef>
                <a:spcPts val="600"/>
              </a:spcBef>
              <a:spcAft>
                <a:spcPts val="0"/>
              </a:spcAft>
              <a:buSzPts val="2400"/>
              <a:buFont typeface="Ubuntu"/>
              <a:buChar char="✘"/>
            </a:pPr>
            <a:r>
              <a:rPr b="1" lang="en" sz="2400">
                <a:latin typeface="Ubuntu"/>
                <a:ea typeface="Ubuntu"/>
                <a:cs typeface="Ubuntu"/>
                <a:sym typeface="Ubuntu"/>
              </a:rPr>
              <a:t>Laboratoire</a:t>
            </a:r>
            <a:endParaRPr b="1" sz="2400">
              <a:latin typeface="Ubuntu"/>
              <a:ea typeface="Ubuntu"/>
              <a:cs typeface="Ubuntu"/>
              <a:sym typeface="Ubuntu"/>
            </a:endParaRPr>
          </a:p>
          <a:p>
            <a:pPr indent="-342900" lvl="2" marL="1371600" rtl="0" algn="l">
              <a:spcBef>
                <a:spcPts val="0"/>
              </a:spcBef>
              <a:spcAft>
                <a:spcPts val="0"/>
              </a:spcAft>
              <a:buSzPts val="1800"/>
              <a:buFont typeface="Ubuntu"/>
              <a:buChar char="■"/>
            </a:pPr>
            <a:r>
              <a:rPr lang="en" sz="1800">
                <a:latin typeface="Ubuntu"/>
                <a:ea typeface="Ubuntu"/>
                <a:cs typeface="Ubuntu"/>
                <a:sym typeface="Ubuntu"/>
              </a:rPr>
              <a:t>Activité de groupe, exploration et découverte</a:t>
            </a:r>
            <a:endParaRPr sz="1800">
              <a:latin typeface="Ubuntu"/>
              <a:ea typeface="Ubuntu"/>
              <a:cs typeface="Ubuntu"/>
              <a:sym typeface="Ubuntu"/>
            </a:endParaRPr>
          </a:p>
          <a:p>
            <a:pPr indent="0" lvl="0" marL="457200" rtl="0" algn="l">
              <a:spcBef>
                <a:spcPts val="600"/>
              </a:spcBef>
              <a:spcAft>
                <a:spcPts val="0"/>
              </a:spcAft>
              <a:buNone/>
            </a:pPr>
            <a:r>
              <a:t/>
            </a:r>
            <a:endParaRPr sz="600">
              <a:latin typeface="Ubuntu"/>
              <a:ea typeface="Ubuntu"/>
              <a:cs typeface="Ubuntu"/>
              <a:sym typeface="Ubuntu"/>
            </a:endParaRPr>
          </a:p>
          <a:p>
            <a:pPr indent="-381000" lvl="0" marL="457200" rtl="0" algn="l">
              <a:spcBef>
                <a:spcPts val="600"/>
              </a:spcBef>
              <a:spcAft>
                <a:spcPts val="0"/>
              </a:spcAft>
              <a:buSzPts val="2400"/>
              <a:buFont typeface="Ubuntu"/>
              <a:buChar char="✘"/>
            </a:pPr>
            <a:r>
              <a:rPr b="1" lang="en" sz="2400">
                <a:latin typeface="Ubuntu"/>
                <a:ea typeface="Ubuntu"/>
                <a:cs typeface="Ubuntu"/>
                <a:sym typeface="Ubuntu"/>
              </a:rPr>
              <a:t>Devoir ou travaux</a:t>
            </a:r>
            <a:endParaRPr b="1" sz="2400">
              <a:latin typeface="Ubuntu"/>
              <a:ea typeface="Ubuntu"/>
              <a:cs typeface="Ubuntu"/>
              <a:sym typeface="Ubuntu"/>
            </a:endParaRPr>
          </a:p>
          <a:p>
            <a:pPr indent="-342900" lvl="2" marL="1371600" rtl="0" algn="l">
              <a:spcBef>
                <a:spcPts val="0"/>
              </a:spcBef>
              <a:spcAft>
                <a:spcPts val="0"/>
              </a:spcAft>
              <a:buSzPts val="1800"/>
              <a:buFont typeface="Ubuntu"/>
              <a:buChar char="■"/>
            </a:pPr>
            <a:r>
              <a:rPr lang="en" sz="1800">
                <a:latin typeface="Ubuntu"/>
                <a:ea typeface="Ubuntu"/>
                <a:cs typeface="Ubuntu"/>
                <a:sym typeface="Ubuntu"/>
              </a:rPr>
              <a:t>Travail préalable - introduction de nouveaux concepts</a:t>
            </a:r>
            <a:endParaRPr sz="1800">
              <a:latin typeface="Ubuntu"/>
              <a:ea typeface="Ubuntu"/>
              <a:cs typeface="Ubuntu"/>
              <a:sym typeface="Ubuntu"/>
            </a:endParaRPr>
          </a:p>
          <a:p>
            <a:pPr indent="-342900" lvl="2" marL="1371600" rtl="0" algn="l">
              <a:spcBef>
                <a:spcPts val="0"/>
              </a:spcBef>
              <a:spcAft>
                <a:spcPts val="0"/>
              </a:spcAft>
              <a:buSzPts val="1800"/>
              <a:buFont typeface="Ubuntu"/>
              <a:buChar char="■"/>
            </a:pPr>
            <a:r>
              <a:rPr lang="en" sz="1800">
                <a:latin typeface="Ubuntu"/>
                <a:ea typeface="Ubuntu"/>
                <a:cs typeface="Ubuntu"/>
                <a:sym typeface="Ubuntu"/>
              </a:rPr>
              <a:t>Après un cours - consolidation des apprentissages</a:t>
            </a:r>
            <a:endParaRPr sz="1800">
              <a:latin typeface="Ubuntu"/>
              <a:ea typeface="Ubuntu"/>
              <a:cs typeface="Ubuntu"/>
              <a:sym typeface="Ubuntu"/>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5" name="Shape 665"/>
        <p:cNvGrpSpPr/>
        <p:nvPr/>
      </p:nvGrpSpPr>
      <p:grpSpPr>
        <a:xfrm>
          <a:off x="0" y="0"/>
          <a:ext cx="0" cy="0"/>
          <a:chOff x="0" y="0"/>
          <a:chExt cx="0" cy="0"/>
        </a:xfrm>
      </p:grpSpPr>
      <p:sp>
        <p:nvSpPr>
          <p:cNvPr id="666" name="Google Shape;666;p28"/>
          <p:cNvSpPr txBox="1"/>
          <p:nvPr>
            <p:ph type="title"/>
          </p:nvPr>
        </p:nvSpPr>
        <p:spPr>
          <a:xfrm>
            <a:off x="824125" y="225025"/>
            <a:ext cx="49314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3000">
                <a:latin typeface="Viga"/>
                <a:ea typeface="Viga"/>
                <a:cs typeface="Viga"/>
                <a:sym typeface="Viga"/>
              </a:rPr>
              <a:t>Développement de compétences numériques</a:t>
            </a:r>
            <a:endParaRPr sz="3000">
              <a:latin typeface="Viga"/>
              <a:ea typeface="Viga"/>
              <a:cs typeface="Viga"/>
              <a:sym typeface="Viga"/>
            </a:endParaRPr>
          </a:p>
        </p:txBody>
      </p:sp>
      <p:sp>
        <p:nvSpPr>
          <p:cNvPr id="667" name="Google Shape;667;p28"/>
          <p:cNvSpPr txBox="1"/>
          <p:nvPr>
            <p:ph idx="12" type="sldNum"/>
          </p:nvPr>
        </p:nvSpPr>
        <p:spPr>
          <a:xfrm>
            <a:off x="4364269" y="4826112"/>
            <a:ext cx="548700" cy="393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pic>
        <p:nvPicPr>
          <p:cNvPr id="668" name="Google Shape;668;p28"/>
          <p:cNvPicPr preferRelativeResize="0"/>
          <p:nvPr/>
        </p:nvPicPr>
        <p:blipFill>
          <a:blip r:embed="rId3">
            <a:alphaModFix/>
          </a:blip>
          <a:stretch>
            <a:fillRect/>
          </a:stretch>
        </p:blipFill>
        <p:spPr>
          <a:xfrm>
            <a:off x="336071" y="1106550"/>
            <a:ext cx="4054448" cy="3871950"/>
          </a:xfrm>
          <a:prstGeom prst="rect">
            <a:avLst/>
          </a:prstGeom>
          <a:noFill/>
          <a:ln>
            <a:noFill/>
          </a:ln>
        </p:spPr>
      </p:pic>
      <p:sp>
        <p:nvSpPr>
          <p:cNvPr id="669" name="Google Shape;669;p28"/>
          <p:cNvSpPr/>
          <p:nvPr/>
        </p:nvSpPr>
        <p:spPr>
          <a:xfrm>
            <a:off x="2465274" y="1173851"/>
            <a:ext cx="882600" cy="323400"/>
          </a:xfrm>
          <a:prstGeom prst="ellipse">
            <a:avLst/>
          </a:prstGeom>
          <a:noFill/>
          <a:ln cap="flat" cmpd="sng" w="9525">
            <a:solidFill>
              <a:srgbClr val="FF99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0" name="Google Shape;670;p28"/>
          <p:cNvSpPr/>
          <p:nvPr/>
        </p:nvSpPr>
        <p:spPr>
          <a:xfrm>
            <a:off x="2500607" y="1559268"/>
            <a:ext cx="882600" cy="323400"/>
          </a:xfrm>
          <a:prstGeom prst="ellipse">
            <a:avLst/>
          </a:prstGeom>
          <a:noFill/>
          <a:ln cap="flat" cmpd="sng" w="9525">
            <a:solidFill>
              <a:srgbClr val="FF99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1" name="Google Shape;671;p28"/>
          <p:cNvSpPr/>
          <p:nvPr/>
        </p:nvSpPr>
        <p:spPr>
          <a:xfrm>
            <a:off x="3574471" y="3116207"/>
            <a:ext cx="882600" cy="323400"/>
          </a:xfrm>
          <a:prstGeom prst="ellipse">
            <a:avLst/>
          </a:prstGeom>
          <a:noFill/>
          <a:ln cap="flat" cmpd="sng" w="9525">
            <a:solidFill>
              <a:srgbClr val="FF99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2" name="Google Shape;672;p28"/>
          <p:cNvSpPr/>
          <p:nvPr/>
        </p:nvSpPr>
        <p:spPr>
          <a:xfrm>
            <a:off x="3327362" y="4046359"/>
            <a:ext cx="882600" cy="323400"/>
          </a:xfrm>
          <a:prstGeom prst="ellipse">
            <a:avLst/>
          </a:prstGeom>
          <a:noFill/>
          <a:ln cap="flat" cmpd="sng" w="9525">
            <a:solidFill>
              <a:srgbClr val="FF99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3" name="Google Shape;673;p28"/>
          <p:cNvSpPr/>
          <p:nvPr/>
        </p:nvSpPr>
        <p:spPr>
          <a:xfrm>
            <a:off x="1315823" y="4611608"/>
            <a:ext cx="882600" cy="323400"/>
          </a:xfrm>
          <a:prstGeom prst="ellipse">
            <a:avLst/>
          </a:prstGeom>
          <a:noFill/>
          <a:ln cap="flat" cmpd="sng" w="9525">
            <a:solidFill>
              <a:srgbClr val="FF99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4" name="Google Shape;674;p28"/>
          <p:cNvSpPr/>
          <p:nvPr/>
        </p:nvSpPr>
        <p:spPr>
          <a:xfrm>
            <a:off x="206626" y="3059683"/>
            <a:ext cx="882600" cy="323400"/>
          </a:xfrm>
          <a:prstGeom prst="ellipse">
            <a:avLst/>
          </a:prstGeom>
          <a:noFill/>
          <a:ln cap="flat" cmpd="sng" w="9525">
            <a:solidFill>
              <a:srgbClr val="FF99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5" name="Google Shape;675;p28"/>
          <p:cNvSpPr/>
          <p:nvPr/>
        </p:nvSpPr>
        <p:spPr>
          <a:xfrm>
            <a:off x="539385" y="2181041"/>
            <a:ext cx="882600" cy="323400"/>
          </a:xfrm>
          <a:prstGeom prst="ellipse">
            <a:avLst/>
          </a:prstGeom>
          <a:noFill/>
          <a:ln cap="flat" cmpd="sng" w="9525">
            <a:solidFill>
              <a:srgbClr val="FF99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6" name="Google Shape;676;p28"/>
          <p:cNvSpPr/>
          <p:nvPr/>
        </p:nvSpPr>
        <p:spPr>
          <a:xfrm>
            <a:off x="1335950" y="1559268"/>
            <a:ext cx="882600" cy="323400"/>
          </a:xfrm>
          <a:prstGeom prst="ellipse">
            <a:avLst/>
          </a:prstGeom>
          <a:noFill/>
          <a:ln cap="flat" cmpd="sng" w="9525">
            <a:solidFill>
              <a:srgbClr val="FF99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7" name="Google Shape;677;p28"/>
          <p:cNvSpPr/>
          <p:nvPr/>
        </p:nvSpPr>
        <p:spPr>
          <a:xfrm>
            <a:off x="4609475" y="1140475"/>
            <a:ext cx="2286000" cy="1161000"/>
          </a:xfrm>
          <a:prstGeom prst="roundRect">
            <a:avLst>
              <a:gd fmla="val 16667" name="adj"/>
            </a:avLst>
          </a:prstGeom>
          <a:solidFill>
            <a:srgbClr val="6AA84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700" u="sng">
                <a:solidFill>
                  <a:srgbClr val="0069BF"/>
                </a:solidFill>
                <a:latin typeface="Viga"/>
                <a:ea typeface="Viga"/>
                <a:cs typeface="Viga"/>
                <a:sym typeface="Viga"/>
                <a:hlinkClick r:id="rId4">
                  <a:extLst>
                    <a:ext uri="{A12FA001-AC4F-418D-AE19-62706E023703}">
                      <ahyp:hlinkClr val="tx"/>
                    </a:ext>
                  </a:extLst>
                </a:hlinkClick>
              </a:rPr>
              <a:t>Cadre de référence de la compétence numérique</a:t>
            </a:r>
            <a:endParaRPr sz="1300">
              <a:solidFill>
                <a:srgbClr val="0069BF"/>
              </a:solidFill>
            </a:endParaRPr>
          </a:p>
          <a:p>
            <a:pPr indent="0" lvl="0" marL="0" rtl="0" algn="ctr">
              <a:spcBef>
                <a:spcPts val="0"/>
              </a:spcBef>
              <a:spcAft>
                <a:spcPts val="0"/>
              </a:spcAft>
              <a:buNone/>
            </a:pPr>
            <a:r>
              <a:t/>
            </a:r>
            <a:endParaRPr sz="1300"/>
          </a:p>
          <a:p>
            <a:pPr indent="0" lvl="0" marL="0" rtl="0" algn="l">
              <a:spcBef>
                <a:spcPts val="0"/>
              </a:spcBef>
              <a:spcAft>
                <a:spcPts val="0"/>
              </a:spcAft>
              <a:buNone/>
            </a:pPr>
            <a:r>
              <a:rPr lang="en" sz="900">
                <a:solidFill>
                  <a:srgbClr val="FFFFFF"/>
                </a:solidFill>
                <a:latin typeface="Viga"/>
                <a:ea typeface="Viga"/>
                <a:cs typeface="Viga"/>
                <a:sym typeface="Viga"/>
              </a:rPr>
              <a:t>Source : MEES - Avril 2019</a:t>
            </a:r>
            <a:endParaRPr sz="1000">
              <a:solidFill>
                <a:srgbClr val="FFFFFF"/>
              </a:solidFill>
            </a:endParaRPr>
          </a:p>
        </p:txBody>
      </p:sp>
      <p:sp>
        <p:nvSpPr>
          <p:cNvPr id="678" name="Google Shape;678;p28"/>
          <p:cNvSpPr/>
          <p:nvPr/>
        </p:nvSpPr>
        <p:spPr>
          <a:xfrm>
            <a:off x="4861900" y="2449213"/>
            <a:ext cx="2286000" cy="1010100"/>
          </a:xfrm>
          <a:prstGeom prst="roundRect">
            <a:avLst>
              <a:gd fmla="val 16667" name="adj"/>
            </a:avLst>
          </a:prstGeom>
          <a:solidFill>
            <a:srgbClr val="6D9EEB"/>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700">
                <a:solidFill>
                  <a:schemeClr val="dk1"/>
                </a:solidFill>
                <a:latin typeface="Viga"/>
                <a:ea typeface="Viga"/>
                <a:cs typeface="Viga"/>
                <a:sym typeface="Viga"/>
              </a:rPr>
              <a:t>12 dimensions</a:t>
            </a:r>
            <a:endParaRPr sz="1700">
              <a:solidFill>
                <a:schemeClr val="dk1"/>
              </a:solidFill>
              <a:latin typeface="Viga"/>
              <a:ea typeface="Viga"/>
              <a:cs typeface="Viga"/>
              <a:sym typeface="Viga"/>
            </a:endParaRPr>
          </a:p>
          <a:p>
            <a:pPr indent="0" lvl="0" marL="0" rtl="0" algn="ctr">
              <a:spcBef>
                <a:spcPts val="0"/>
              </a:spcBef>
              <a:spcAft>
                <a:spcPts val="0"/>
              </a:spcAft>
              <a:buNone/>
            </a:pPr>
            <a:r>
              <a:rPr lang="en" sz="1700" u="sng">
                <a:solidFill>
                  <a:srgbClr val="227A78"/>
                </a:solidFill>
                <a:latin typeface="Viga"/>
                <a:ea typeface="Viga"/>
                <a:cs typeface="Viga"/>
                <a:sym typeface="Viga"/>
                <a:hlinkClick r:id="rId5">
                  <a:extLst>
                    <a:ext uri="{A12FA001-AC4F-418D-AE19-62706E023703}">
                      <ahyp:hlinkClr val="tx"/>
                    </a:ext>
                  </a:extLst>
                </a:hlinkClick>
              </a:rPr>
              <a:t>version interactive</a:t>
            </a:r>
            <a:endParaRPr sz="1000">
              <a:solidFill>
                <a:srgbClr val="FFFFFF"/>
              </a:solidFill>
            </a:endParaRPr>
          </a:p>
        </p:txBody>
      </p:sp>
      <p:sp>
        <p:nvSpPr>
          <p:cNvPr id="679" name="Google Shape;679;p28"/>
          <p:cNvSpPr/>
          <p:nvPr/>
        </p:nvSpPr>
        <p:spPr>
          <a:xfrm>
            <a:off x="5206550" y="3638700"/>
            <a:ext cx="2286000" cy="1372500"/>
          </a:xfrm>
          <a:prstGeom prst="roundRect">
            <a:avLst>
              <a:gd fmla="val 16667" name="adj"/>
            </a:avLst>
          </a:prstGeom>
          <a:solidFill>
            <a:srgbClr val="F1C23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700" u="sng">
                <a:solidFill>
                  <a:schemeClr val="accent1"/>
                </a:solidFill>
                <a:latin typeface="Viga"/>
                <a:ea typeface="Viga"/>
                <a:cs typeface="Viga"/>
                <a:sym typeface="Viga"/>
                <a:hlinkClick r:id="rId6">
                  <a:extLst>
                    <a:ext uri="{A12FA001-AC4F-418D-AE19-62706E023703}">
                      <ahyp:hlinkClr val="tx"/>
                    </a:ext>
                  </a:extLst>
                </a:hlinkClick>
              </a:rPr>
              <a:t>Continuum de développement de la compétence numérique</a:t>
            </a:r>
            <a:endParaRPr sz="1700">
              <a:solidFill>
                <a:schemeClr val="dk1"/>
              </a:solidFill>
              <a:latin typeface="Viga"/>
              <a:ea typeface="Viga"/>
              <a:cs typeface="Viga"/>
              <a:sym typeface="Viga"/>
            </a:endParaRPr>
          </a:p>
          <a:p>
            <a:pPr indent="0" lvl="0" marL="0" rtl="0" algn="ctr">
              <a:spcBef>
                <a:spcPts val="0"/>
              </a:spcBef>
              <a:spcAft>
                <a:spcPts val="0"/>
              </a:spcAft>
              <a:buClr>
                <a:schemeClr val="dk1"/>
              </a:buClr>
              <a:buSzPts val="1100"/>
              <a:buFont typeface="Arial"/>
              <a:buNone/>
            </a:pPr>
            <a:r>
              <a:t/>
            </a:r>
            <a:endParaRPr sz="900">
              <a:solidFill>
                <a:srgbClr val="FFFFFF"/>
              </a:solidFill>
              <a:latin typeface="Viga"/>
              <a:ea typeface="Viga"/>
              <a:cs typeface="Viga"/>
              <a:sym typeface="Viga"/>
            </a:endParaRPr>
          </a:p>
          <a:p>
            <a:pPr indent="0" lvl="0" marL="0" rtl="0" algn="l">
              <a:spcBef>
                <a:spcPts val="0"/>
              </a:spcBef>
              <a:spcAft>
                <a:spcPts val="0"/>
              </a:spcAft>
              <a:buClr>
                <a:schemeClr val="dk1"/>
              </a:buClr>
              <a:buSzPts val="1100"/>
              <a:buFont typeface="Arial"/>
              <a:buNone/>
            </a:pPr>
            <a:r>
              <a:rPr lang="en" sz="900">
                <a:solidFill>
                  <a:srgbClr val="FFFFFF"/>
                </a:solidFill>
                <a:latin typeface="Viga"/>
                <a:ea typeface="Viga"/>
                <a:cs typeface="Viga"/>
                <a:sym typeface="Viga"/>
              </a:rPr>
              <a:t>Source : MEES - Janvier 2020</a:t>
            </a:r>
            <a:endParaRPr sz="1300">
              <a:solidFill>
                <a:srgbClr val="FFFFFF"/>
              </a:solidFill>
              <a:latin typeface="Viga"/>
              <a:ea typeface="Viga"/>
              <a:cs typeface="Viga"/>
              <a:sym typeface="Viga"/>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3" name="Shape 683"/>
        <p:cNvGrpSpPr/>
        <p:nvPr/>
      </p:nvGrpSpPr>
      <p:grpSpPr>
        <a:xfrm>
          <a:off x="0" y="0"/>
          <a:ext cx="0" cy="0"/>
          <a:chOff x="0" y="0"/>
          <a:chExt cx="0" cy="0"/>
        </a:xfrm>
      </p:grpSpPr>
      <p:cxnSp>
        <p:nvCxnSpPr>
          <p:cNvPr id="684" name="Google Shape;684;p29"/>
          <p:cNvCxnSpPr/>
          <p:nvPr/>
        </p:nvCxnSpPr>
        <p:spPr>
          <a:xfrm flipH="1" rot="10800000">
            <a:off x="2262200" y="1188450"/>
            <a:ext cx="4464900" cy="11700"/>
          </a:xfrm>
          <a:prstGeom prst="straightConnector1">
            <a:avLst/>
          </a:prstGeom>
          <a:noFill/>
          <a:ln cap="rnd" cmpd="sng" w="19050">
            <a:solidFill>
              <a:srgbClr val="A4C2F4"/>
            </a:solidFill>
            <a:prstDash val="dash"/>
            <a:round/>
            <a:headEnd len="med" w="med" type="none"/>
            <a:tailEnd len="med" w="med" type="none"/>
          </a:ln>
        </p:spPr>
      </p:cxnSp>
      <p:sp>
        <p:nvSpPr>
          <p:cNvPr id="685" name="Google Shape;685;p29"/>
          <p:cNvSpPr txBox="1"/>
          <p:nvPr>
            <p:ph idx="12" type="sldNum"/>
          </p:nvPr>
        </p:nvSpPr>
        <p:spPr>
          <a:xfrm>
            <a:off x="4297650" y="4853299"/>
            <a:ext cx="548700" cy="2901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sp>
        <p:nvSpPr>
          <p:cNvPr id="686" name="Google Shape;686;p29"/>
          <p:cNvSpPr txBox="1"/>
          <p:nvPr/>
        </p:nvSpPr>
        <p:spPr>
          <a:xfrm>
            <a:off x="1127550" y="-64300"/>
            <a:ext cx="6736500" cy="6072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600"/>
              </a:spcBef>
              <a:spcAft>
                <a:spcPts val="0"/>
              </a:spcAft>
              <a:buNone/>
            </a:pPr>
            <a:r>
              <a:rPr lang="en" sz="3000">
                <a:solidFill>
                  <a:schemeClr val="accent1"/>
                </a:solidFill>
                <a:latin typeface="Viga"/>
                <a:ea typeface="Viga"/>
                <a:cs typeface="Viga"/>
                <a:sym typeface="Viga"/>
              </a:rPr>
              <a:t>Comment PhET peut aider </a:t>
            </a:r>
            <a:endParaRPr sz="3000">
              <a:solidFill>
                <a:schemeClr val="accent1"/>
              </a:solidFill>
              <a:latin typeface="Viga"/>
              <a:ea typeface="Viga"/>
              <a:cs typeface="Viga"/>
              <a:sym typeface="Viga"/>
            </a:endParaRPr>
          </a:p>
          <a:p>
            <a:pPr indent="0" lvl="0" marL="0" rtl="0" algn="ctr">
              <a:lnSpc>
                <a:spcPct val="115000"/>
              </a:lnSpc>
              <a:spcBef>
                <a:spcPts val="600"/>
              </a:spcBef>
              <a:spcAft>
                <a:spcPts val="0"/>
              </a:spcAft>
              <a:buNone/>
            </a:pPr>
            <a:r>
              <a:rPr lang="en" sz="3000">
                <a:solidFill>
                  <a:schemeClr val="accent1"/>
                </a:solidFill>
                <a:latin typeface="Viga"/>
                <a:ea typeface="Viga"/>
                <a:cs typeface="Viga"/>
                <a:sym typeface="Viga"/>
              </a:rPr>
              <a:t>les élèves à APPRENDRE?</a:t>
            </a:r>
            <a:endParaRPr sz="3000">
              <a:solidFill>
                <a:schemeClr val="accent1"/>
              </a:solidFill>
              <a:latin typeface="Viga"/>
              <a:ea typeface="Viga"/>
              <a:cs typeface="Viga"/>
              <a:sym typeface="Viga"/>
            </a:endParaRPr>
          </a:p>
        </p:txBody>
      </p:sp>
      <p:sp>
        <p:nvSpPr>
          <p:cNvPr id="687" name="Google Shape;687;p29"/>
          <p:cNvSpPr txBox="1"/>
          <p:nvPr/>
        </p:nvSpPr>
        <p:spPr>
          <a:xfrm>
            <a:off x="529800" y="1121900"/>
            <a:ext cx="8084400" cy="3000000"/>
          </a:xfrm>
          <a:prstGeom prst="rect">
            <a:avLst/>
          </a:prstGeom>
          <a:noFill/>
          <a:ln>
            <a:noFill/>
          </a:ln>
        </p:spPr>
        <p:txBody>
          <a:bodyPr anchorCtr="0" anchor="t" bIns="91425" lIns="91425" spcFirstLastPara="1" rIns="91425" wrap="square" tIns="91425">
            <a:noAutofit/>
          </a:bodyPr>
          <a:lstStyle/>
          <a:p>
            <a:pPr indent="-330200" lvl="0" marL="457200" rtl="0" algn="l">
              <a:lnSpc>
                <a:spcPct val="115000"/>
              </a:lnSpc>
              <a:spcBef>
                <a:spcPts val="600"/>
              </a:spcBef>
              <a:spcAft>
                <a:spcPts val="0"/>
              </a:spcAft>
              <a:buClr>
                <a:srgbClr val="000000"/>
              </a:buClr>
              <a:buSzPts val="1600"/>
              <a:buFont typeface="Ubuntu"/>
              <a:buChar char="❏"/>
            </a:pPr>
            <a:r>
              <a:rPr lang="en" sz="1600">
                <a:latin typeface="Ubuntu"/>
                <a:ea typeface="Ubuntu"/>
                <a:cs typeface="Ubuntu"/>
                <a:sym typeface="Ubuntu"/>
              </a:rPr>
              <a:t>Facile d’utilisation, l’élève se sent compétent;</a:t>
            </a:r>
            <a:endParaRPr sz="1600">
              <a:latin typeface="Ubuntu"/>
              <a:ea typeface="Ubuntu"/>
              <a:cs typeface="Ubuntu"/>
              <a:sym typeface="Ubuntu"/>
            </a:endParaRPr>
          </a:p>
          <a:p>
            <a:pPr indent="-330200" lvl="0" marL="457200" rtl="0" algn="l">
              <a:lnSpc>
                <a:spcPct val="115000"/>
              </a:lnSpc>
              <a:spcBef>
                <a:spcPts val="0"/>
              </a:spcBef>
              <a:spcAft>
                <a:spcPts val="0"/>
              </a:spcAft>
              <a:buClr>
                <a:srgbClr val="000000"/>
              </a:buClr>
              <a:buSzPts val="1600"/>
              <a:buFont typeface="Ubuntu"/>
              <a:buChar char="❏"/>
            </a:pPr>
            <a:r>
              <a:rPr lang="en" sz="1600">
                <a:latin typeface="Ubuntu"/>
                <a:ea typeface="Ubuntu"/>
                <a:cs typeface="Ubuntu"/>
                <a:sym typeface="Ubuntu"/>
              </a:rPr>
              <a:t>Permet de visualiser des concepts difficiles à concevoir et de les contextualiser dans des situations réelles;</a:t>
            </a:r>
            <a:endParaRPr sz="1600">
              <a:latin typeface="Ubuntu"/>
              <a:ea typeface="Ubuntu"/>
              <a:cs typeface="Ubuntu"/>
              <a:sym typeface="Ubuntu"/>
            </a:endParaRPr>
          </a:p>
          <a:p>
            <a:pPr indent="-330200" lvl="0" marL="457200" rtl="0" algn="l">
              <a:lnSpc>
                <a:spcPct val="115000"/>
              </a:lnSpc>
              <a:spcBef>
                <a:spcPts val="0"/>
              </a:spcBef>
              <a:spcAft>
                <a:spcPts val="0"/>
              </a:spcAft>
              <a:buClr>
                <a:srgbClr val="000000"/>
              </a:buClr>
              <a:buSzPts val="1600"/>
              <a:buFont typeface="Ubuntu"/>
              <a:buChar char="❏"/>
            </a:pPr>
            <a:r>
              <a:rPr lang="en" sz="1600">
                <a:latin typeface="Ubuntu"/>
                <a:ea typeface="Ubuntu"/>
                <a:cs typeface="Ubuntu"/>
                <a:sym typeface="Ubuntu"/>
              </a:rPr>
              <a:t>L’élève n’a pas peur de briser du matériel en faisant ses expériences (il est en sécurité);</a:t>
            </a:r>
            <a:endParaRPr sz="1600">
              <a:latin typeface="Ubuntu"/>
              <a:ea typeface="Ubuntu"/>
              <a:cs typeface="Ubuntu"/>
              <a:sym typeface="Ubuntu"/>
            </a:endParaRPr>
          </a:p>
          <a:p>
            <a:pPr indent="-330200" lvl="0" marL="457200" rtl="0" algn="l">
              <a:lnSpc>
                <a:spcPct val="115000"/>
              </a:lnSpc>
              <a:spcBef>
                <a:spcPts val="0"/>
              </a:spcBef>
              <a:spcAft>
                <a:spcPts val="0"/>
              </a:spcAft>
              <a:buClr>
                <a:srgbClr val="000000"/>
              </a:buClr>
              <a:buSzPts val="1600"/>
              <a:buFont typeface="Ubuntu"/>
              <a:buChar char="❏"/>
            </a:pPr>
            <a:r>
              <a:rPr lang="en" sz="1600">
                <a:latin typeface="Ubuntu"/>
                <a:ea typeface="Ubuntu"/>
                <a:cs typeface="Ubuntu"/>
                <a:sym typeface="Ubuntu"/>
              </a:rPr>
              <a:t>Permet de reproduire des manipulations lorsque le matériel n’est pas disponible;</a:t>
            </a:r>
            <a:endParaRPr sz="1600">
              <a:latin typeface="Ubuntu"/>
              <a:ea typeface="Ubuntu"/>
              <a:cs typeface="Ubuntu"/>
              <a:sym typeface="Ubuntu"/>
            </a:endParaRPr>
          </a:p>
          <a:p>
            <a:pPr indent="-330200" lvl="0" marL="457200" rtl="0" algn="l">
              <a:lnSpc>
                <a:spcPct val="115000"/>
              </a:lnSpc>
              <a:spcBef>
                <a:spcPts val="0"/>
              </a:spcBef>
              <a:spcAft>
                <a:spcPts val="0"/>
              </a:spcAft>
              <a:buClr>
                <a:srgbClr val="000000"/>
              </a:buClr>
              <a:buSzPts val="1600"/>
              <a:buFont typeface="Ubuntu"/>
              <a:buChar char="❏"/>
            </a:pPr>
            <a:r>
              <a:rPr lang="en" sz="1600">
                <a:latin typeface="Ubuntu"/>
                <a:ea typeface="Ubuntu"/>
                <a:cs typeface="Ubuntu"/>
                <a:sym typeface="Ubuntu"/>
              </a:rPr>
              <a:t>Rend les objectifs d'apprentissage explicites et significatifs pour les élèves;</a:t>
            </a:r>
            <a:endParaRPr sz="1600">
              <a:latin typeface="Ubuntu"/>
              <a:ea typeface="Ubuntu"/>
              <a:cs typeface="Ubuntu"/>
              <a:sym typeface="Ubuntu"/>
            </a:endParaRPr>
          </a:p>
          <a:p>
            <a:pPr indent="-330200" lvl="0" marL="457200" rtl="0" algn="l">
              <a:lnSpc>
                <a:spcPct val="115000"/>
              </a:lnSpc>
              <a:spcBef>
                <a:spcPts val="0"/>
              </a:spcBef>
              <a:spcAft>
                <a:spcPts val="0"/>
              </a:spcAft>
              <a:buClr>
                <a:srgbClr val="000000"/>
              </a:buClr>
              <a:buSzPts val="1600"/>
              <a:buFont typeface="Ubuntu"/>
              <a:buChar char="❏"/>
            </a:pPr>
            <a:r>
              <a:rPr lang="en" sz="1600">
                <a:latin typeface="Ubuntu"/>
                <a:ea typeface="Ubuntu"/>
                <a:cs typeface="Ubuntu"/>
                <a:sym typeface="Ubuntu"/>
              </a:rPr>
              <a:t>Offre la possibilité à l'enseignant d’utiliser une approche centrée sur l'élève et de donner la parole aux élèves.</a:t>
            </a:r>
            <a:endParaRPr sz="1600">
              <a:latin typeface="Ubuntu"/>
              <a:ea typeface="Ubuntu"/>
              <a:cs typeface="Ubuntu"/>
              <a:sym typeface="Ubuntu"/>
            </a:endParaRPr>
          </a:p>
          <a:p>
            <a:pPr indent="-330200" lvl="0" marL="457200" rtl="0" algn="l">
              <a:lnSpc>
                <a:spcPct val="115000"/>
              </a:lnSpc>
              <a:spcBef>
                <a:spcPts val="0"/>
              </a:spcBef>
              <a:spcAft>
                <a:spcPts val="0"/>
              </a:spcAft>
              <a:buClr>
                <a:srgbClr val="000000"/>
              </a:buClr>
              <a:buSzPts val="1600"/>
              <a:buFont typeface="Ubuntu"/>
              <a:buChar char="❏"/>
            </a:pPr>
            <a:r>
              <a:rPr lang="en" sz="1600">
                <a:latin typeface="Ubuntu"/>
                <a:ea typeface="Ubuntu"/>
                <a:cs typeface="Ubuntu"/>
                <a:sym typeface="Ubuntu"/>
              </a:rPr>
              <a:t>Offre la possibilité à l’enseignant de promouvoir l'engagement des élèves en sollicitant leurs idées, en leur demandant de les verbaliser et en leur offrant des occasions de pratiquer la conversation scientifique.</a:t>
            </a:r>
            <a:endParaRPr sz="1600">
              <a:latin typeface="Ubuntu"/>
              <a:ea typeface="Ubuntu"/>
              <a:cs typeface="Ubuntu"/>
              <a:sym typeface="Ubuntu"/>
            </a:endParaRPr>
          </a:p>
          <a:p>
            <a:pPr indent="0" lvl="0" marL="0" rtl="0" algn="l">
              <a:lnSpc>
                <a:spcPct val="115000"/>
              </a:lnSpc>
              <a:spcBef>
                <a:spcPts val="600"/>
              </a:spcBef>
              <a:spcAft>
                <a:spcPts val="0"/>
              </a:spcAft>
              <a:buNone/>
            </a:pPr>
            <a:r>
              <a:t/>
            </a:r>
            <a:endParaRPr sz="1600">
              <a:latin typeface="Ubuntu"/>
              <a:ea typeface="Ubuntu"/>
              <a:cs typeface="Ubuntu"/>
              <a:sym typeface="Ubuntu"/>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1" name="Shape 691"/>
        <p:cNvGrpSpPr/>
        <p:nvPr/>
      </p:nvGrpSpPr>
      <p:grpSpPr>
        <a:xfrm>
          <a:off x="0" y="0"/>
          <a:ext cx="0" cy="0"/>
          <a:chOff x="0" y="0"/>
          <a:chExt cx="0" cy="0"/>
        </a:xfrm>
      </p:grpSpPr>
      <p:cxnSp>
        <p:nvCxnSpPr>
          <p:cNvPr id="692" name="Google Shape;692;p30"/>
          <p:cNvCxnSpPr/>
          <p:nvPr/>
        </p:nvCxnSpPr>
        <p:spPr>
          <a:xfrm>
            <a:off x="1869275" y="1166825"/>
            <a:ext cx="5691300" cy="23700"/>
          </a:xfrm>
          <a:prstGeom prst="straightConnector1">
            <a:avLst/>
          </a:prstGeom>
          <a:noFill/>
          <a:ln cap="rnd" cmpd="sng" w="19050">
            <a:solidFill>
              <a:srgbClr val="A4C2F4"/>
            </a:solidFill>
            <a:prstDash val="dash"/>
            <a:round/>
            <a:headEnd len="med" w="med" type="none"/>
            <a:tailEnd len="med" w="med" type="none"/>
          </a:ln>
        </p:spPr>
      </p:cxnSp>
      <p:sp>
        <p:nvSpPr>
          <p:cNvPr id="693" name="Google Shape;693;p30"/>
          <p:cNvSpPr txBox="1"/>
          <p:nvPr>
            <p:ph idx="12" type="sldNum"/>
          </p:nvPr>
        </p:nvSpPr>
        <p:spPr>
          <a:xfrm>
            <a:off x="4297650" y="4853299"/>
            <a:ext cx="548700" cy="2901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sp>
        <p:nvSpPr>
          <p:cNvPr id="694" name="Google Shape;694;p30"/>
          <p:cNvSpPr txBox="1"/>
          <p:nvPr/>
        </p:nvSpPr>
        <p:spPr>
          <a:xfrm>
            <a:off x="1127550" y="-64300"/>
            <a:ext cx="6736500" cy="607200"/>
          </a:xfrm>
          <a:prstGeom prst="rect">
            <a:avLst/>
          </a:prstGeom>
          <a:noFill/>
          <a:ln>
            <a:noFill/>
          </a:ln>
        </p:spPr>
        <p:txBody>
          <a:bodyPr anchorCtr="0" anchor="t" bIns="91425" lIns="91425" spcFirstLastPara="1" rIns="91425" wrap="square" tIns="91425">
            <a:noAutofit/>
          </a:bodyPr>
          <a:lstStyle/>
          <a:p>
            <a:pPr indent="0" lvl="0" marL="457200" rtl="0" algn="ctr">
              <a:lnSpc>
                <a:spcPct val="115000"/>
              </a:lnSpc>
              <a:spcBef>
                <a:spcPts val="600"/>
              </a:spcBef>
              <a:spcAft>
                <a:spcPts val="0"/>
              </a:spcAft>
              <a:buNone/>
            </a:pPr>
            <a:r>
              <a:rPr lang="en" sz="3000">
                <a:solidFill>
                  <a:schemeClr val="accent1"/>
                </a:solidFill>
                <a:latin typeface="Viga"/>
                <a:ea typeface="Viga"/>
                <a:cs typeface="Viga"/>
                <a:sym typeface="Viga"/>
              </a:rPr>
              <a:t>Planification d’une activité faisant l’utilisation de PhET</a:t>
            </a:r>
            <a:endParaRPr sz="3000">
              <a:solidFill>
                <a:schemeClr val="accent1"/>
              </a:solidFill>
              <a:latin typeface="Viga"/>
              <a:ea typeface="Viga"/>
              <a:cs typeface="Viga"/>
              <a:sym typeface="Viga"/>
            </a:endParaRPr>
          </a:p>
        </p:txBody>
      </p:sp>
      <p:sp>
        <p:nvSpPr>
          <p:cNvPr id="695" name="Google Shape;695;p30"/>
          <p:cNvSpPr txBox="1"/>
          <p:nvPr/>
        </p:nvSpPr>
        <p:spPr>
          <a:xfrm>
            <a:off x="901950" y="1121900"/>
            <a:ext cx="7644900" cy="3000000"/>
          </a:xfrm>
          <a:prstGeom prst="rect">
            <a:avLst/>
          </a:prstGeom>
          <a:noFill/>
          <a:ln>
            <a:noFill/>
          </a:ln>
        </p:spPr>
        <p:txBody>
          <a:bodyPr anchorCtr="0" anchor="t" bIns="91425" lIns="91425" spcFirstLastPara="1" rIns="91425" wrap="square" tIns="91425">
            <a:noAutofit/>
          </a:bodyPr>
          <a:lstStyle/>
          <a:p>
            <a:pPr indent="-330200" lvl="0" marL="457200" rtl="0" algn="l">
              <a:lnSpc>
                <a:spcPct val="100000"/>
              </a:lnSpc>
              <a:spcBef>
                <a:spcPts val="600"/>
              </a:spcBef>
              <a:spcAft>
                <a:spcPts val="0"/>
              </a:spcAft>
              <a:buClr>
                <a:srgbClr val="000000"/>
              </a:buClr>
              <a:buSzPts val="1600"/>
              <a:buFont typeface="Ubuntu"/>
              <a:buChar char="❏"/>
            </a:pPr>
            <a:r>
              <a:rPr lang="en" sz="1600">
                <a:latin typeface="Ubuntu"/>
                <a:ea typeface="Ubuntu"/>
                <a:cs typeface="Ubuntu"/>
                <a:sym typeface="Ubuntu"/>
              </a:rPr>
              <a:t>Bien définir l’intention pédagogique;</a:t>
            </a:r>
            <a:endParaRPr sz="1600">
              <a:latin typeface="Ubuntu"/>
              <a:ea typeface="Ubuntu"/>
              <a:cs typeface="Ubuntu"/>
              <a:sym typeface="Ubuntu"/>
            </a:endParaRPr>
          </a:p>
          <a:p>
            <a:pPr indent="-330200" lvl="0" marL="457200" rtl="0" algn="l">
              <a:lnSpc>
                <a:spcPct val="100000"/>
              </a:lnSpc>
              <a:spcBef>
                <a:spcPts val="0"/>
              </a:spcBef>
              <a:spcAft>
                <a:spcPts val="0"/>
              </a:spcAft>
              <a:buClr>
                <a:srgbClr val="000000"/>
              </a:buClr>
              <a:buSzPts val="1600"/>
              <a:buFont typeface="Ubuntu"/>
              <a:buChar char="❏"/>
            </a:pPr>
            <a:r>
              <a:rPr lang="en" sz="1600">
                <a:latin typeface="Ubuntu"/>
                <a:ea typeface="Ubuntu"/>
                <a:cs typeface="Ubuntu"/>
                <a:sym typeface="Ubuntu"/>
              </a:rPr>
              <a:t>Donner le minimum d’informations sur l’utilisation de la simulation;</a:t>
            </a:r>
            <a:endParaRPr sz="1600">
              <a:latin typeface="Ubuntu"/>
              <a:ea typeface="Ubuntu"/>
              <a:cs typeface="Ubuntu"/>
              <a:sym typeface="Ubuntu"/>
            </a:endParaRPr>
          </a:p>
          <a:p>
            <a:pPr indent="-330200" lvl="0" marL="457200" rtl="0" algn="l">
              <a:lnSpc>
                <a:spcPct val="100000"/>
              </a:lnSpc>
              <a:spcBef>
                <a:spcPts val="0"/>
              </a:spcBef>
              <a:spcAft>
                <a:spcPts val="0"/>
              </a:spcAft>
              <a:buClr>
                <a:srgbClr val="000000"/>
              </a:buClr>
              <a:buSzPts val="1600"/>
              <a:buFont typeface="Ubuntu"/>
              <a:buChar char="❏"/>
            </a:pPr>
            <a:r>
              <a:rPr lang="en" sz="1600">
                <a:latin typeface="Ubuntu"/>
                <a:ea typeface="Ubuntu"/>
                <a:cs typeface="Ubuntu"/>
                <a:sym typeface="Ubuntu"/>
              </a:rPr>
              <a:t>Créer des liens avec les connaissances </a:t>
            </a:r>
            <a:r>
              <a:rPr lang="en" sz="1600">
                <a:latin typeface="Ubuntu"/>
                <a:ea typeface="Ubuntu"/>
                <a:cs typeface="Ubuntu"/>
                <a:sym typeface="Ubuntu"/>
              </a:rPr>
              <a:t>antérieurs</a:t>
            </a:r>
            <a:r>
              <a:rPr lang="en" sz="1600">
                <a:latin typeface="Ubuntu"/>
                <a:ea typeface="Ubuntu"/>
                <a:cs typeface="Ubuntu"/>
                <a:sym typeface="Ubuntu"/>
              </a:rPr>
              <a:t> et les idées </a:t>
            </a:r>
            <a:r>
              <a:rPr lang="en" sz="1600">
                <a:latin typeface="Ubuntu"/>
                <a:ea typeface="Ubuntu"/>
                <a:cs typeface="Ubuntu"/>
                <a:sym typeface="Ubuntu"/>
              </a:rPr>
              <a:t>préconçues</a:t>
            </a:r>
            <a:r>
              <a:rPr lang="en" sz="1600">
                <a:latin typeface="Ubuntu"/>
                <a:ea typeface="Ubuntu"/>
                <a:cs typeface="Ubuntu"/>
                <a:sym typeface="Ubuntu"/>
              </a:rPr>
              <a:t> des élèves;</a:t>
            </a:r>
            <a:endParaRPr sz="1600">
              <a:latin typeface="Ubuntu"/>
              <a:ea typeface="Ubuntu"/>
              <a:cs typeface="Ubuntu"/>
              <a:sym typeface="Ubuntu"/>
            </a:endParaRPr>
          </a:p>
          <a:p>
            <a:pPr indent="-330200" lvl="0" marL="457200" rtl="0" algn="l">
              <a:lnSpc>
                <a:spcPct val="100000"/>
              </a:lnSpc>
              <a:spcBef>
                <a:spcPts val="0"/>
              </a:spcBef>
              <a:spcAft>
                <a:spcPts val="0"/>
              </a:spcAft>
              <a:buClr>
                <a:srgbClr val="000000"/>
              </a:buClr>
              <a:buSzPts val="1600"/>
              <a:buFont typeface="Ubuntu"/>
              <a:buChar char="❏"/>
            </a:pPr>
            <a:r>
              <a:rPr lang="en" sz="1600">
                <a:latin typeface="Ubuntu"/>
                <a:ea typeface="Ubuntu"/>
                <a:cs typeface="Ubuntu"/>
                <a:sym typeface="Ubuntu"/>
              </a:rPr>
              <a:t>Encourager l’élève à donner du sens à l’apprentissage et utiliser le raisonnement;</a:t>
            </a:r>
            <a:endParaRPr sz="1600">
              <a:latin typeface="Ubuntu"/>
              <a:ea typeface="Ubuntu"/>
              <a:cs typeface="Ubuntu"/>
              <a:sym typeface="Ubuntu"/>
            </a:endParaRPr>
          </a:p>
          <a:p>
            <a:pPr indent="-330200" lvl="0" marL="457200" rtl="0" algn="l">
              <a:lnSpc>
                <a:spcPct val="100000"/>
              </a:lnSpc>
              <a:spcBef>
                <a:spcPts val="0"/>
              </a:spcBef>
              <a:spcAft>
                <a:spcPts val="0"/>
              </a:spcAft>
              <a:buClr>
                <a:srgbClr val="000000"/>
              </a:buClr>
              <a:buSzPts val="1600"/>
              <a:buFont typeface="Ubuntu"/>
              <a:buChar char="❏"/>
            </a:pPr>
            <a:r>
              <a:rPr lang="en" sz="1600">
                <a:latin typeface="Ubuntu"/>
                <a:ea typeface="Ubuntu"/>
                <a:cs typeface="Ubuntu"/>
                <a:sym typeface="Ubuntu"/>
              </a:rPr>
              <a:t>Donnez un sens aux apprentissages en créant des liens avec des </a:t>
            </a:r>
            <a:r>
              <a:rPr lang="en" sz="1600">
                <a:latin typeface="Ubuntu"/>
                <a:ea typeface="Ubuntu"/>
                <a:cs typeface="Ubuntu"/>
                <a:sym typeface="Ubuntu"/>
              </a:rPr>
              <a:t>expériences</a:t>
            </a:r>
            <a:r>
              <a:rPr lang="en" sz="1600">
                <a:latin typeface="Ubuntu"/>
                <a:ea typeface="Ubuntu"/>
                <a:cs typeface="Ubuntu"/>
                <a:sym typeface="Ubuntu"/>
              </a:rPr>
              <a:t> du monde réel;</a:t>
            </a:r>
            <a:endParaRPr sz="1600">
              <a:latin typeface="Ubuntu"/>
              <a:ea typeface="Ubuntu"/>
              <a:cs typeface="Ubuntu"/>
              <a:sym typeface="Ubuntu"/>
            </a:endParaRPr>
          </a:p>
          <a:p>
            <a:pPr indent="-330200" lvl="0" marL="457200" rtl="0" algn="l">
              <a:lnSpc>
                <a:spcPct val="100000"/>
              </a:lnSpc>
              <a:spcBef>
                <a:spcPts val="0"/>
              </a:spcBef>
              <a:spcAft>
                <a:spcPts val="0"/>
              </a:spcAft>
              <a:buClr>
                <a:srgbClr val="000000"/>
              </a:buClr>
              <a:buSzPts val="1600"/>
              <a:buFont typeface="Ubuntu"/>
              <a:buChar char="❏"/>
            </a:pPr>
            <a:r>
              <a:rPr lang="en" sz="1600">
                <a:latin typeface="Ubuntu"/>
                <a:ea typeface="Ubuntu"/>
                <a:cs typeface="Ubuntu"/>
                <a:sym typeface="Ubuntu"/>
              </a:rPr>
              <a:t>Concevoir des activités collaboratives;</a:t>
            </a:r>
            <a:endParaRPr sz="1600">
              <a:latin typeface="Ubuntu"/>
              <a:ea typeface="Ubuntu"/>
              <a:cs typeface="Ubuntu"/>
              <a:sym typeface="Ubuntu"/>
            </a:endParaRPr>
          </a:p>
          <a:p>
            <a:pPr indent="-330200" lvl="0" marL="457200" rtl="0" algn="l">
              <a:lnSpc>
                <a:spcPct val="100000"/>
              </a:lnSpc>
              <a:spcBef>
                <a:spcPts val="0"/>
              </a:spcBef>
              <a:spcAft>
                <a:spcPts val="0"/>
              </a:spcAft>
              <a:buClr>
                <a:srgbClr val="000000"/>
              </a:buClr>
              <a:buSzPts val="1600"/>
              <a:buFont typeface="Ubuntu"/>
              <a:buChar char="❏"/>
            </a:pPr>
            <a:r>
              <a:rPr lang="en" sz="1600">
                <a:latin typeface="Ubuntu"/>
                <a:ea typeface="Ubuntu"/>
                <a:cs typeface="Ubuntu"/>
                <a:sym typeface="Ubuntu"/>
              </a:rPr>
              <a:t>Aider les élèves à construire leurs connaissances.</a:t>
            </a:r>
            <a:endParaRPr sz="1800">
              <a:solidFill>
                <a:srgbClr val="384F5C"/>
              </a:solidFill>
              <a:latin typeface="Ubuntu"/>
              <a:ea typeface="Ubuntu"/>
              <a:cs typeface="Ubuntu"/>
              <a:sym typeface="Ubuntu"/>
            </a:endParaRPr>
          </a:p>
        </p:txBody>
      </p:sp>
      <p:sp>
        <p:nvSpPr>
          <p:cNvPr id="696" name="Google Shape;696;p30"/>
          <p:cNvSpPr txBox="1"/>
          <p:nvPr/>
        </p:nvSpPr>
        <p:spPr>
          <a:xfrm>
            <a:off x="1127550" y="3712000"/>
            <a:ext cx="6736500" cy="6072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600"/>
              </a:spcBef>
              <a:spcAft>
                <a:spcPts val="0"/>
              </a:spcAft>
              <a:buNone/>
            </a:pPr>
            <a:r>
              <a:rPr b="1" lang="en" sz="1600">
                <a:latin typeface="Ubuntu"/>
                <a:ea typeface="Ubuntu"/>
                <a:cs typeface="Ubuntu"/>
                <a:sym typeface="Ubuntu"/>
              </a:rPr>
              <a:t>Document très </a:t>
            </a:r>
            <a:r>
              <a:rPr b="1" lang="en" sz="1600">
                <a:latin typeface="Ubuntu"/>
                <a:ea typeface="Ubuntu"/>
                <a:cs typeface="Ubuntu"/>
                <a:sym typeface="Ubuntu"/>
              </a:rPr>
              <a:t>pertinent</a:t>
            </a:r>
            <a:r>
              <a:rPr b="1" lang="en" sz="1600">
                <a:latin typeface="Ubuntu"/>
                <a:ea typeface="Ubuntu"/>
                <a:cs typeface="Ubuntu"/>
                <a:sym typeface="Ubuntu"/>
              </a:rPr>
              <a:t> à consulter</a:t>
            </a:r>
            <a:endParaRPr b="1" sz="1600">
              <a:latin typeface="Ubuntu"/>
              <a:ea typeface="Ubuntu"/>
              <a:cs typeface="Ubuntu"/>
              <a:sym typeface="Ubuntu"/>
            </a:endParaRPr>
          </a:p>
          <a:p>
            <a:pPr indent="0" lvl="0" marL="0" rtl="0" algn="ctr">
              <a:lnSpc>
                <a:spcPct val="115000"/>
              </a:lnSpc>
              <a:spcBef>
                <a:spcPts val="600"/>
              </a:spcBef>
              <a:spcAft>
                <a:spcPts val="0"/>
              </a:spcAft>
              <a:buNone/>
            </a:pPr>
            <a:r>
              <a:rPr lang="en" sz="1600" u="sng">
                <a:solidFill>
                  <a:schemeClr val="hlink"/>
                </a:solidFill>
                <a:latin typeface="Ubuntu"/>
                <a:ea typeface="Ubuntu"/>
                <a:cs typeface="Ubuntu"/>
                <a:sym typeface="Ubuntu"/>
                <a:hlinkClick r:id="rId3"/>
              </a:rPr>
              <a:t>Stratégies de facilitation pour des activités en classe basées sur l'approche par problème utilisant des simulations PhET</a:t>
            </a:r>
            <a:endParaRPr sz="1600">
              <a:latin typeface="Ubuntu"/>
              <a:ea typeface="Ubuntu"/>
              <a:cs typeface="Ubuntu"/>
              <a:sym typeface="Ubuntu"/>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0" name="Shape 700"/>
        <p:cNvGrpSpPr/>
        <p:nvPr/>
      </p:nvGrpSpPr>
      <p:grpSpPr>
        <a:xfrm>
          <a:off x="0" y="0"/>
          <a:ext cx="0" cy="0"/>
          <a:chOff x="0" y="0"/>
          <a:chExt cx="0" cy="0"/>
        </a:xfrm>
      </p:grpSpPr>
      <p:sp>
        <p:nvSpPr>
          <p:cNvPr id="701" name="Google Shape;701;p31"/>
          <p:cNvSpPr/>
          <p:nvPr/>
        </p:nvSpPr>
        <p:spPr>
          <a:xfrm>
            <a:off x="3393701" y="864534"/>
            <a:ext cx="4858468" cy="3782373"/>
          </a:xfrm>
          <a:custGeom>
            <a:rect b="b" l="l" r="r" t="t"/>
            <a:pathLst>
              <a:path extrusionOk="0" h="111665" w="143434">
                <a:moveTo>
                  <a:pt x="71751" y="2308"/>
                </a:moveTo>
                <a:lnTo>
                  <a:pt x="71887" y="2376"/>
                </a:lnTo>
                <a:lnTo>
                  <a:pt x="72091" y="2444"/>
                </a:lnTo>
                <a:lnTo>
                  <a:pt x="72159" y="2647"/>
                </a:lnTo>
                <a:lnTo>
                  <a:pt x="72226" y="2783"/>
                </a:lnTo>
                <a:lnTo>
                  <a:pt x="72159" y="2987"/>
                </a:lnTo>
                <a:lnTo>
                  <a:pt x="72091" y="3190"/>
                </a:lnTo>
                <a:lnTo>
                  <a:pt x="71887" y="3258"/>
                </a:lnTo>
                <a:lnTo>
                  <a:pt x="71751" y="3326"/>
                </a:lnTo>
                <a:lnTo>
                  <a:pt x="71548" y="3258"/>
                </a:lnTo>
                <a:lnTo>
                  <a:pt x="71344" y="3190"/>
                </a:lnTo>
                <a:lnTo>
                  <a:pt x="71276" y="2987"/>
                </a:lnTo>
                <a:lnTo>
                  <a:pt x="71208" y="2783"/>
                </a:lnTo>
                <a:lnTo>
                  <a:pt x="71276" y="2647"/>
                </a:lnTo>
                <a:lnTo>
                  <a:pt x="71344" y="2444"/>
                </a:lnTo>
                <a:lnTo>
                  <a:pt x="71548" y="2376"/>
                </a:lnTo>
                <a:lnTo>
                  <a:pt x="71751" y="2308"/>
                </a:lnTo>
                <a:close/>
                <a:moveTo>
                  <a:pt x="137528" y="5906"/>
                </a:moveTo>
                <a:lnTo>
                  <a:pt x="137596" y="5974"/>
                </a:lnTo>
                <a:lnTo>
                  <a:pt x="137596" y="89604"/>
                </a:lnTo>
                <a:lnTo>
                  <a:pt x="5906" y="89604"/>
                </a:lnTo>
                <a:lnTo>
                  <a:pt x="5906" y="5974"/>
                </a:lnTo>
                <a:lnTo>
                  <a:pt x="5906" y="5906"/>
                </a:lnTo>
                <a:close/>
                <a:moveTo>
                  <a:pt x="3530" y="0"/>
                </a:moveTo>
                <a:lnTo>
                  <a:pt x="3191" y="68"/>
                </a:lnTo>
                <a:lnTo>
                  <a:pt x="2444" y="339"/>
                </a:lnTo>
                <a:lnTo>
                  <a:pt x="1766" y="679"/>
                </a:lnTo>
                <a:lnTo>
                  <a:pt x="1155" y="1154"/>
                </a:lnTo>
                <a:lnTo>
                  <a:pt x="679" y="1765"/>
                </a:lnTo>
                <a:lnTo>
                  <a:pt x="272" y="2444"/>
                </a:lnTo>
                <a:lnTo>
                  <a:pt x="69" y="3190"/>
                </a:lnTo>
                <a:lnTo>
                  <a:pt x="1" y="3598"/>
                </a:lnTo>
                <a:lnTo>
                  <a:pt x="1" y="4005"/>
                </a:lnTo>
                <a:lnTo>
                  <a:pt x="1" y="91572"/>
                </a:lnTo>
                <a:lnTo>
                  <a:pt x="1" y="91979"/>
                </a:lnTo>
                <a:lnTo>
                  <a:pt x="69" y="92319"/>
                </a:lnTo>
                <a:lnTo>
                  <a:pt x="272" y="93065"/>
                </a:lnTo>
                <a:lnTo>
                  <a:pt x="679" y="93744"/>
                </a:lnTo>
                <a:lnTo>
                  <a:pt x="1155" y="94355"/>
                </a:lnTo>
                <a:lnTo>
                  <a:pt x="1766" y="94830"/>
                </a:lnTo>
                <a:lnTo>
                  <a:pt x="2444" y="95238"/>
                </a:lnTo>
                <a:lnTo>
                  <a:pt x="3191" y="95441"/>
                </a:lnTo>
                <a:lnTo>
                  <a:pt x="3530" y="95509"/>
                </a:lnTo>
                <a:lnTo>
                  <a:pt x="139904" y="95509"/>
                </a:lnTo>
                <a:lnTo>
                  <a:pt x="140311" y="95441"/>
                </a:lnTo>
                <a:lnTo>
                  <a:pt x="141058" y="95238"/>
                </a:lnTo>
                <a:lnTo>
                  <a:pt x="141737" y="94830"/>
                </a:lnTo>
                <a:lnTo>
                  <a:pt x="142280" y="94355"/>
                </a:lnTo>
                <a:lnTo>
                  <a:pt x="142755" y="93744"/>
                </a:lnTo>
                <a:lnTo>
                  <a:pt x="143162" y="93065"/>
                </a:lnTo>
                <a:lnTo>
                  <a:pt x="143366" y="92319"/>
                </a:lnTo>
                <a:lnTo>
                  <a:pt x="143434" y="91979"/>
                </a:lnTo>
                <a:lnTo>
                  <a:pt x="143434" y="91572"/>
                </a:lnTo>
                <a:lnTo>
                  <a:pt x="143434" y="4005"/>
                </a:lnTo>
                <a:lnTo>
                  <a:pt x="143434" y="3598"/>
                </a:lnTo>
                <a:lnTo>
                  <a:pt x="143366" y="3190"/>
                </a:lnTo>
                <a:lnTo>
                  <a:pt x="143162" y="2444"/>
                </a:lnTo>
                <a:lnTo>
                  <a:pt x="142755" y="1765"/>
                </a:lnTo>
                <a:lnTo>
                  <a:pt x="142280" y="1154"/>
                </a:lnTo>
                <a:lnTo>
                  <a:pt x="141737" y="679"/>
                </a:lnTo>
                <a:lnTo>
                  <a:pt x="141058" y="339"/>
                </a:lnTo>
                <a:lnTo>
                  <a:pt x="140311" y="68"/>
                </a:lnTo>
                <a:lnTo>
                  <a:pt x="139904" y="0"/>
                </a:lnTo>
                <a:close/>
                <a:moveTo>
                  <a:pt x="55324" y="95713"/>
                </a:moveTo>
                <a:lnTo>
                  <a:pt x="55052" y="98971"/>
                </a:lnTo>
                <a:lnTo>
                  <a:pt x="54713" y="102297"/>
                </a:lnTo>
                <a:lnTo>
                  <a:pt x="54374" y="105284"/>
                </a:lnTo>
                <a:lnTo>
                  <a:pt x="53966" y="107388"/>
                </a:lnTo>
                <a:lnTo>
                  <a:pt x="53763" y="108203"/>
                </a:lnTo>
                <a:lnTo>
                  <a:pt x="53627" y="108746"/>
                </a:lnTo>
                <a:lnTo>
                  <a:pt x="53423" y="109153"/>
                </a:lnTo>
                <a:lnTo>
                  <a:pt x="53220" y="109357"/>
                </a:lnTo>
                <a:lnTo>
                  <a:pt x="52677" y="109493"/>
                </a:lnTo>
                <a:lnTo>
                  <a:pt x="51794" y="109696"/>
                </a:lnTo>
                <a:lnTo>
                  <a:pt x="49690" y="110036"/>
                </a:lnTo>
                <a:lnTo>
                  <a:pt x="48061" y="110307"/>
                </a:lnTo>
                <a:lnTo>
                  <a:pt x="47450" y="110443"/>
                </a:lnTo>
                <a:lnTo>
                  <a:pt x="47110" y="110511"/>
                </a:lnTo>
                <a:lnTo>
                  <a:pt x="47042" y="110579"/>
                </a:lnTo>
                <a:lnTo>
                  <a:pt x="47042" y="110783"/>
                </a:lnTo>
                <a:lnTo>
                  <a:pt x="47110" y="110850"/>
                </a:lnTo>
                <a:lnTo>
                  <a:pt x="47585" y="110918"/>
                </a:lnTo>
                <a:lnTo>
                  <a:pt x="48400" y="110986"/>
                </a:lnTo>
                <a:lnTo>
                  <a:pt x="51387" y="111054"/>
                </a:lnTo>
                <a:lnTo>
                  <a:pt x="56071" y="111122"/>
                </a:lnTo>
                <a:lnTo>
                  <a:pt x="87092" y="111122"/>
                </a:lnTo>
                <a:lnTo>
                  <a:pt x="91708" y="111054"/>
                </a:lnTo>
                <a:lnTo>
                  <a:pt x="94695" y="110986"/>
                </a:lnTo>
                <a:lnTo>
                  <a:pt x="95578" y="110918"/>
                </a:lnTo>
                <a:lnTo>
                  <a:pt x="96053" y="110850"/>
                </a:lnTo>
                <a:lnTo>
                  <a:pt x="96121" y="110783"/>
                </a:lnTo>
                <a:lnTo>
                  <a:pt x="96121" y="110579"/>
                </a:lnTo>
                <a:lnTo>
                  <a:pt x="96053" y="110511"/>
                </a:lnTo>
                <a:lnTo>
                  <a:pt x="95713" y="110443"/>
                </a:lnTo>
                <a:lnTo>
                  <a:pt x="95102" y="110307"/>
                </a:lnTo>
                <a:lnTo>
                  <a:pt x="93473" y="110036"/>
                </a:lnTo>
                <a:lnTo>
                  <a:pt x="91369" y="109696"/>
                </a:lnTo>
                <a:lnTo>
                  <a:pt x="90487" y="109493"/>
                </a:lnTo>
                <a:lnTo>
                  <a:pt x="89943" y="109357"/>
                </a:lnTo>
                <a:lnTo>
                  <a:pt x="89740" y="109153"/>
                </a:lnTo>
                <a:lnTo>
                  <a:pt x="89536" y="108746"/>
                </a:lnTo>
                <a:lnTo>
                  <a:pt x="89333" y="108203"/>
                </a:lnTo>
                <a:lnTo>
                  <a:pt x="89197" y="107388"/>
                </a:lnTo>
                <a:lnTo>
                  <a:pt x="88789" y="105284"/>
                </a:lnTo>
                <a:lnTo>
                  <a:pt x="88382" y="102297"/>
                </a:lnTo>
                <a:lnTo>
                  <a:pt x="88043" y="98971"/>
                </a:lnTo>
                <a:lnTo>
                  <a:pt x="87839" y="95713"/>
                </a:lnTo>
                <a:close/>
                <a:moveTo>
                  <a:pt x="47450" y="111054"/>
                </a:moveTo>
                <a:lnTo>
                  <a:pt x="47450" y="111122"/>
                </a:lnTo>
                <a:lnTo>
                  <a:pt x="47450" y="111393"/>
                </a:lnTo>
                <a:lnTo>
                  <a:pt x="47518" y="111461"/>
                </a:lnTo>
                <a:lnTo>
                  <a:pt x="48807" y="111529"/>
                </a:lnTo>
                <a:lnTo>
                  <a:pt x="52473" y="111597"/>
                </a:lnTo>
                <a:lnTo>
                  <a:pt x="62384" y="111665"/>
                </a:lnTo>
                <a:lnTo>
                  <a:pt x="80779" y="111665"/>
                </a:lnTo>
                <a:lnTo>
                  <a:pt x="90622" y="111597"/>
                </a:lnTo>
                <a:lnTo>
                  <a:pt x="94356" y="111529"/>
                </a:lnTo>
                <a:lnTo>
                  <a:pt x="95646" y="111461"/>
                </a:lnTo>
                <a:lnTo>
                  <a:pt x="95713" y="111393"/>
                </a:lnTo>
                <a:lnTo>
                  <a:pt x="95713" y="111122"/>
                </a:lnTo>
                <a:lnTo>
                  <a:pt x="95646" y="111054"/>
                </a:lnTo>
                <a:lnTo>
                  <a:pt x="94084" y="111122"/>
                </a:lnTo>
                <a:lnTo>
                  <a:pt x="91233" y="111190"/>
                </a:lnTo>
                <a:lnTo>
                  <a:pt x="80847" y="111258"/>
                </a:lnTo>
                <a:lnTo>
                  <a:pt x="62316" y="111258"/>
                </a:lnTo>
                <a:lnTo>
                  <a:pt x="51930" y="111190"/>
                </a:lnTo>
                <a:lnTo>
                  <a:pt x="49079" y="111122"/>
                </a:lnTo>
                <a:lnTo>
                  <a:pt x="47518" y="111054"/>
                </a:lnTo>
                <a:close/>
              </a:path>
            </a:pathLst>
          </a:custGeom>
          <a:solidFill>
            <a:srgbClr val="FFFFFF"/>
          </a:solidFill>
          <a:ln cap="flat" cmpd="sng" w="19050">
            <a:solidFill>
              <a:srgbClr val="1C458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Dosis"/>
              <a:ea typeface="Dosis"/>
              <a:cs typeface="Dosis"/>
              <a:sym typeface="Dosis"/>
            </a:endParaRPr>
          </a:p>
        </p:txBody>
      </p:sp>
      <p:sp>
        <p:nvSpPr>
          <p:cNvPr id="702" name="Google Shape;702;p31"/>
          <p:cNvSpPr/>
          <p:nvPr/>
        </p:nvSpPr>
        <p:spPr>
          <a:xfrm>
            <a:off x="3597012" y="1058116"/>
            <a:ext cx="4452000" cy="2842800"/>
          </a:xfrm>
          <a:prstGeom prst="rect">
            <a:avLst/>
          </a:prstGeom>
          <a:solidFill>
            <a:schemeClr val="lt1"/>
          </a:solidFill>
          <a:ln cap="flat" cmpd="sng" w="19050">
            <a:solidFill>
              <a:srgbClr val="1C45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000">
                <a:solidFill>
                  <a:srgbClr val="999999"/>
                </a:solidFill>
                <a:latin typeface="Dosis"/>
                <a:ea typeface="Dosis"/>
                <a:cs typeface="Dosis"/>
                <a:sym typeface="Dosis"/>
              </a:rPr>
              <a:t>Place your screenshot here</a:t>
            </a:r>
            <a:endParaRPr sz="1000">
              <a:solidFill>
                <a:srgbClr val="999999"/>
              </a:solidFill>
              <a:latin typeface="Dosis"/>
              <a:ea typeface="Dosis"/>
              <a:cs typeface="Dosis"/>
              <a:sym typeface="Dosis"/>
            </a:endParaRPr>
          </a:p>
        </p:txBody>
      </p:sp>
      <p:sp>
        <p:nvSpPr>
          <p:cNvPr id="703" name="Google Shape;703;p31"/>
          <p:cNvSpPr txBox="1"/>
          <p:nvPr>
            <p:ph type="title"/>
          </p:nvPr>
        </p:nvSpPr>
        <p:spPr>
          <a:xfrm>
            <a:off x="747925" y="225025"/>
            <a:ext cx="61404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3000">
                <a:latin typeface="Viga"/>
                <a:ea typeface="Viga"/>
                <a:cs typeface="Viga"/>
                <a:sym typeface="Viga"/>
              </a:rPr>
              <a:t>Classroom</a:t>
            </a:r>
            <a:endParaRPr sz="3000">
              <a:latin typeface="Viga"/>
              <a:ea typeface="Viga"/>
              <a:cs typeface="Viga"/>
              <a:sym typeface="Viga"/>
            </a:endParaRPr>
          </a:p>
        </p:txBody>
      </p:sp>
      <p:sp>
        <p:nvSpPr>
          <p:cNvPr id="704" name="Google Shape;704;p31"/>
          <p:cNvSpPr txBox="1"/>
          <p:nvPr>
            <p:ph idx="1" type="body"/>
          </p:nvPr>
        </p:nvSpPr>
        <p:spPr>
          <a:xfrm>
            <a:off x="747925" y="1297050"/>
            <a:ext cx="2254800" cy="36108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sz="1800">
                <a:latin typeface="Ubuntu"/>
                <a:ea typeface="Ubuntu"/>
                <a:cs typeface="Ubuntu"/>
                <a:sym typeface="Ubuntu"/>
              </a:rPr>
              <a:t>Partage facile et rapide d’une simulation HTML5 ou Flash avec vos élèves via Google Classroom.</a:t>
            </a:r>
            <a:endParaRPr sz="1800">
              <a:latin typeface="Ubuntu"/>
              <a:ea typeface="Ubuntu"/>
              <a:cs typeface="Ubuntu"/>
              <a:sym typeface="Ubuntu"/>
            </a:endParaRPr>
          </a:p>
        </p:txBody>
      </p:sp>
      <p:sp>
        <p:nvSpPr>
          <p:cNvPr id="705" name="Google Shape;705;p31"/>
          <p:cNvSpPr txBox="1"/>
          <p:nvPr>
            <p:ph idx="12" type="sldNum"/>
          </p:nvPr>
        </p:nvSpPr>
        <p:spPr>
          <a:xfrm>
            <a:off x="90619" y="4722737"/>
            <a:ext cx="5487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fld id="{00000000-1234-1234-1234-123412341234}" type="slidenum">
              <a:rPr lang="en"/>
              <a:t>‹#›</a:t>
            </a:fld>
            <a:endParaRPr/>
          </a:p>
        </p:txBody>
      </p:sp>
      <p:pic>
        <p:nvPicPr>
          <p:cNvPr id="706" name="Google Shape;706;p31">
            <a:hlinkClick r:id="rId3"/>
          </p:cNvPr>
          <p:cNvPicPr preferRelativeResize="0"/>
          <p:nvPr/>
        </p:nvPicPr>
        <p:blipFill>
          <a:blip r:embed="rId4">
            <a:alphaModFix/>
          </a:blip>
          <a:stretch>
            <a:fillRect/>
          </a:stretch>
        </p:blipFill>
        <p:spPr>
          <a:xfrm>
            <a:off x="4101625" y="1073650"/>
            <a:ext cx="3614000" cy="2813150"/>
          </a:xfrm>
          <a:prstGeom prst="rect">
            <a:avLst/>
          </a:prstGeom>
          <a:noFill/>
          <a:ln cap="flat" cmpd="sng" w="19050">
            <a:solidFill>
              <a:srgbClr val="1C4587"/>
            </a:solidFill>
            <a:prstDash val="solid"/>
            <a:round/>
            <a:headEnd len="sm" w="sm" type="none"/>
            <a:tailEnd len="sm" w="sm" type="none"/>
          </a:ln>
        </p:spPr>
      </p:pic>
      <p:sp>
        <p:nvSpPr>
          <p:cNvPr id="707" name="Google Shape;707;p31"/>
          <p:cNvSpPr/>
          <p:nvPr/>
        </p:nvSpPr>
        <p:spPr>
          <a:xfrm>
            <a:off x="7227075" y="1214450"/>
            <a:ext cx="365700" cy="365700"/>
          </a:xfrm>
          <a:prstGeom prst="ellipse">
            <a:avLst/>
          </a:prstGeom>
          <a:noFill/>
          <a:ln cap="flat" cmpd="sng" w="3810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08" name="Google Shape;708;p31"/>
          <p:cNvPicPr preferRelativeResize="0"/>
          <p:nvPr/>
        </p:nvPicPr>
        <p:blipFill>
          <a:blip r:embed="rId5">
            <a:alphaModFix/>
          </a:blip>
          <a:stretch>
            <a:fillRect/>
          </a:stretch>
        </p:blipFill>
        <p:spPr>
          <a:xfrm rot="9110161">
            <a:off x="6033598" y="314511"/>
            <a:ext cx="1207879" cy="1205499"/>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2" name="Shape 712"/>
        <p:cNvGrpSpPr/>
        <p:nvPr/>
      </p:nvGrpSpPr>
      <p:grpSpPr>
        <a:xfrm>
          <a:off x="0" y="0"/>
          <a:ext cx="0" cy="0"/>
          <a:chOff x="0" y="0"/>
          <a:chExt cx="0" cy="0"/>
        </a:xfrm>
      </p:grpSpPr>
      <p:sp>
        <p:nvSpPr>
          <p:cNvPr id="713" name="Google Shape;713;p32"/>
          <p:cNvSpPr/>
          <p:nvPr/>
        </p:nvSpPr>
        <p:spPr>
          <a:xfrm>
            <a:off x="3597012" y="1058116"/>
            <a:ext cx="4452000" cy="2842800"/>
          </a:xfrm>
          <a:prstGeom prst="rect">
            <a:avLst/>
          </a:prstGeom>
          <a:solidFill>
            <a:schemeClr val="lt1"/>
          </a:solidFill>
          <a:ln cap="flat" cmpd="sng" w="19050">
            <a:solidFill>
              <a:srgbClr val="1C45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000">
                <a:solidFill>
                  <a:srgbClr val="999999"/>
                </a:solidFill>
                <a:latin typeface="Dosis"/>
                <a:ea typeface="Dosis"/>
                <a:cs typeface="Dosis"/>
                <a:sym typeface="Dosis"/>
              </a:rPr>
              <a:t>Place your screenshot here</a:t>
            </a:r>
            <a:endParaRPr sz="1000">
              <a:solidFill>
                <a:srgbClr val="999999"/>
              </a:solidFill>
              <a:latin typeface="Dosis"/>
              <a:ea typeface="Dosis"/>
              <a:cs typeface="Dosis"/>
              <a:sym typeface="Dosis"/>
            </a:endParaRPr>
          </a:p>
        </p:txBody>
      </p:sp>
      <p:sp>
        <p:nvSpPr>
          <p:cNvPr id="714" name="Google Shape;714;p32"/>
          <p:cNvSpPr txBox="1"/>
          <p:nvPr>
            <p:ph type="title"/>
          </p:nvPr>
        </p:nvSpPr>
        <p:spPr>
          <a:xfrm>
            <a:off x="747925" y="72625"/>
            <a:ext cx="61404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3000">
                <a:latin typeface="Viga"/>
                <a:ea typeface="Viga"/>
                <a:cs typeface="Viga"/>
                <a:sym typeface="Viga"/>
              </a:rPr>
              <a:t>Outils de recherche d’activités</a:t>
            </a:r>
            <a:endParaRPr sz="3000">
              <a:latin typeface="Viga"/>
              <a:ea typeface="Viga"/>
              <a:cs typeface="Viga"/>
              <a:sym typeface="Viga"/>
            </a:endParaRPr>
          </a:p>
        </p:txBody>
      </p:sp>
      <p:sp>
        <p:nvSpPr>
          <p:cNvPr id="715" name="Google Shape;715;p32"/>
          <p:cNvSpPr txBox="1"/>
          <p:nvPr>
            <p:ph idx="1" type="body"/>
          </p:nvPr>
        </p:nvSpPr>
        <p:spPr>
          <a:xfrm>
            <a:off x="486925" y="1189900"/>
            <a:ext cx="3255600" cy="36108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sz="1800">
                <a:latin typeface="Ubuntu"/>
                <a:ea typeface="Ubuntu"/>
                <a:cs typeface="Ubuntu"/>
                <a:sym typeface="Ubuntu"/>
              </a:rPr>
              <a:t>Permet </a:t>
            </a:r>
            <a:r>
              <a:rPr lang="en" sz="1800" u="sng">
                <a:solidFill>
                  <a:schemeClr val="hlink"/>
                </a:solidFill>
                <a:latin typeface="Ubuntu"/>
                <a:ea typeface="Ubuntu"/>
                <a:cs typeface="Ubuntu"/>
                <a:sym typeface="Ubuntu"/>
                <a:hlinkClick r:id="rId3"/>
              </a:rPr>
              <a:t>les recherches</a:t>
            </a:r>
            <a:r>
              <a:rPr lang="en" sz="1800">
                <a:latin typeface="Ubuntu"/>
                <a:ea typeface="Ubuntu"/>
                <a:cs typeface="Ubuntu"/>
                <a:sym typeface="Ubuntu"/>
              </a:rPr>
              <a:t> par:</a:t>
            </a:r>
            <a:endParaRPr sz="1800">
              <a:latin typeface="Ubuntu"/>
              <a:ea typeface="Ubuntu"/>
              <a:cs typeface="Ubuntu"/>
              <a:sym typeface="Ubuntu"/>
            </a:endParaRPr>
          </a:p>
          <a:p>
            <a:pPr indent="-342900" lvl="0" marL="457200" rtl="0" algn="l">
              <a:spcBef>
                <a:spcPts val="600"/>
              </a:spcBef>
              <a:spcAft>
                <a:spcPts val="0"/>
              </a:spcAft>
              <a:buSzPts val="1800"/>
              <a:buFont typeface="Ubuntu"/>
              <a:buChar char="✘"/>
            </a:pPr>
            <a:r>
              <a:rPr lang="en" sz="1800">
                <a:latin typeface="Ubuntu"/>
                <a:ea typeface="Ubuntu"/>
                <a:cs typeface="Ubuntu"/>
                <a:sym typeface="Ubuntu"/>
              </a:rPr>
              <a:t>Simulations</a:t>
            </a:r>
            <a:endParaRPr sz="1800">
              <a:latin typeface="Ubuntu"/>
              <a:ea typeface="Ubuntu"/>
              <a:cs typeface="Ubuntu"/>
              <a:sym typeface="Ubuntu"/>
            </a:endParaRPr>
          </a:p>
          <a:p>
            <a:pPr indent="-342900" lvl="0" marL="457200" rtl="0" algn="l">
              <a:spcBef>
                <a:spcPts val="0"/>
              </a:spcBef>
              <a:spcAft>
                <a:spcPts val="0"/>
              </a:spcAft>
              <a:buSzPts val="1800"/>
              <a:buFont typeface="Ubuntu"/>
              <a:buChar char="✘"/>
            </a:pPr>
            <a:r>
              <a:rPr lang="en" sz="1800">
                <a:latin typeface="Ubuntu"/>
                <a:ea typeface="Ubuntu"/>
                <a:cs typeface="Ubuntu"/>
                <a:sym typeface="Ubuntu"/>
              </a:rPr>
              <a:t>Types d’activcités</a:t>
            </a:r>
            <a:endParaRPr sz="1800">
              <a:latin typeface="Ubuntu"/>
              <a:ea typeface="Ubuntu"/>
              <a:cs typeface="Ubuntu"/>
              <a:sym typeface="Ubuntu"/>
            </a:endParaRPr>
          </a:p>
          <a:p>
            <a:pPr indent="-342900" lvl="0" marL="457200" rtl="0" algn="l">
              <a:spcBef>
                <a:spcPts val="0"/>
              </a:spcBef>
              <a:spcAft>
                <a:spcPts val="0"/>
              </a:spcAft>
              <a:buSzPts val="1800"/>
              <a:buFont typeface="Ubuntu"/>
              <a:buChar char="✘"/>
            </a:pPr>
            <a:r>
              <a:rPr lang="en" sz="1800">
                <a:latin typeface="Ubuntu"/>
                <a:ea typeface="Ubuntu"/>
                <a:cs typeface="Ubuntu"/>
                <a:sym typeface="Ubuntu"/>
              </a:rPr>
              <a:t>Sujets</a:t>
            </a:r>
            <a:endParaRPr sz="1800">
              <a:latin typeface="Ubuntu"/>
              <a:ea typeface="Ubuntu"/>
              <a:cs typeface="Ubuntu"/>
              <a:sym typeface="Ubuntu"/>
            </a:endParaRPr>
          </a:p>
          <a:p>
            <a:pPr indent="-342900" lvl="0" marL="457200" rtl="0" algn="l">
              <a:spcBef>
                <a:spcPts val="0"/>
              </a:spcBef>
              <a:spcAft>
                <a:spcPts val="0"/>
              </a:spcAft>
              <a:buSzPts val="1800"/>
              <a:buFont typeface="Ubuntu"/>
              <a:buChar char="✘"/>
            </a:pPr>
            <a:r>
              <a:rPr lang="en" sz="1800">
                <a:latin typeface="Ubuntu"/>
                <a:ea typeface="Ubuntu"/>
                <a:cs typeface="Ubuntu"/>
                <a:sym typeface="Ubuntu"/>
              </a:rPr>
              <a:t>Niveaux</a:t>
            </a:r>
            <a:endParaRPr sz="1800">
              <a:latin typeface="Ubuntu"/>
              <a:ea typeface="Ubuntu"/>
              <a:cs typeface="Ubuntu"/>
              <a:sym typeface="Ubuntu"/>
            </a:endParaRPr>
          </a:p>
          <a:p>
            <a:pPr indent="-342900" lvl="0" marL="457200" rtl="0" algn="l">
              <a:spcBef>
                <a:spcPts val="0"/>
              </a:spcBef>
              <a:spcAft>
                <a:spcPts val="0"/>
              </a:spcAft>
              <a:buSzPts val="1800"/>
              <a:buFont typeface="Ubuntu"/>
              <a:buChar char="✘"/>
            </a:pPr>
            <a:r>
              <a:rPr lang="en" sz="1800">
                <a:latin typeface="Ubuntu"/>
                <a:ea typeface="Ubuntu"/>
                <a:cs typeface="Ubuntu"/>
                <a:sym typeface="Ubuntu"/>
              </a:rPr>
              <a:t>Langues</a:t>
            </a:r>
            <a:endParaRPr sz="1800">
              <a:latin typeface="Ubuntu"/>
              <a:ea typeface="Ubuntu"/>
              <a:cs typeface="Ubuntu"/>
              <a:sym typeface="Ubuntu"/>
            </a:endParaRPr>
          </a:p>
        </p:txBody>
      </p:sp>
      <p:sp>
        <p:nvSpPr>
          <p:cNvPr id="716" name="Google Shape;716;p32"/>
          <p:cNvSpPr txBox="1"/>
          <p:nvPr>
            <p:ph idx="12" type="sldNum"/>
          </p:nvPr>
        </p:nvSpPr>
        <p:spPr>
          <a:xfrm>
            <a:off x="90619" y="4722737"/>
            <a:ext cx="5487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fld id="{00000000-1234-1234-1234-123412341234}" type="slidenum">
              <a:rPr lang="en"/>
              <a:t>‹#›</a:t>
            </a:fld>
            <a:endParaRPr/>
          </a:p>
        </p:txBody>
      </p:sp>
      <p:sp>
        <p:nvSpPr>
          <p:cNvPr id="717" name="Google Shape;717;p32"/>
          <p:cNvSpPr/>
          <p:nvPr/>
        </p:nvSpPr>
        <p:spPr>
          <a:xfrm>
            <a:off x="3393701" y="864534"/>
            <a:ext cx="4858468" cy="3782373"/>
          </a:xfrm>
          <a:custGeom>
            <a:rect b="b" l="l" r="r" t="t"/>
            <a:pathLst>
              <a:path extrusionOk="0" h="111665" w="143434">
                <a:moveTo>
                  <a:pt x="71751" y="2308"/>
                </a:moveTo>
                <a:lnTo>
                  <a:pt x="71887" y="2376"/>
                </a:lnTo>
                <a:lnTo>
                  <a:pt x="72091" y="2444"/>
                </a:lnTo>
                <a:lnTo>
                  <a:pt x="72159" y="2647"/>
                </a:lnTo>
                <a:lnTo>
                  <a:pt x="72226" y="2783"/>
                </a:lnTo>
                <a:lnTo>
                  <a:pt x="72159" y="2987"/>
                </a:lnTo>
                <a:lnTo>
                  <a:pt x="72091" y="3190"/>
                </a:lnTo>
                <a:lnTo>
                  <a:pt x="71887" y="3258"/>
                </a:lnTo>
                <a:lnTo>
                  <a:pt x="71751" y="3326"/>
                </a:lnTo>
                <a:lnTo>
                  <a:pt x="71548" y="3258"/>
                </a:lnTo>
                <a:lnTo>
                  <a:pt x="71344" y="3190"/>
                </a:lnTo>
                <a:lnTo>
                  <a:pt x="71276" y="2987"/>
                </a:lnTo>
                <a:lnTo>
                  <a:pt x="71208" y="2783"/>
                </a:lnTo>
                <a:lnTo>
                  <a:pt x="71276" y="2647"/>
                </a:lnTo>
                <a:lnTo>
                  <a:pt x="71344" y="2444"/>
                </a:lnTo>
                <a:lnTo>
                  <a:pt x="71548" y="2376"/>
                </a:lnTo>
                <a:lnTo>
                  <a:pt x="71751" y="2308"/>
                </a:lnTo>
                <a:close/>
                <a:moveTo>
                  <a:pt x="137528" y="5906"/>
                </a:moveTo>
                <a:lnTo>
                  <a:pt x="137596" y="5974"/>
                </a:lnTo>
                <a:lnTo>
                  <a:pt x="137596" y="89604"/>
                </a:lnTo>
                <a:lnTo>
                  <a:pt x="5906" y="89604"/>
                </a:lnTo>
                <a:lnTo>
                  <a:pt x="5906" y="5974"/>
                </a:lnTo>
                <a:lnTo>
                  <a:pt x="5906" y="5906"/>
                </a:lnTo>
                <a:close/>
                <a:moveTo>
                  <a:pt x="3530" y="0"/>
                </a:moveTo>
                <a:lnTo>
                  <a:pt x="3191" y="68"/>
                </a:lnTo>
                <a:lnTo>
                  <a:pt x="2444" y="339"/>
                </a:lnTo>
                <a:lnTo>
                  <a:pt x="1766" y="679"/>
                </a:lnTo>
                <a:lnTo>
                  <a:pt x="1155" y="1154"/>
                </a:lnTo>
                <a:lnTo>
                  <a:pt x="679" y="1765"/>
                </a:lnTo>
                <a:lnTo>
                  <a:pt x="272" y="2444"/>
                </a:lnTo>
                <a:lnTo>
                  <a:pt x="69" y="3190"/>
                </a:lnTo>
                <a:lnTo>
                  <a:pt x="1" y="3598"/>
                </a:lnTo>
                <a:lnTo>
                  <a:pt x="1" y="4005"/>
                </a:lnTo>
                <a:lnTo>
                  <a:pt x="1" y="91572"/>
                </a:lnTo>
                <a:lnTo>
                  <a:pt x="1" y="91979"/>
                </a:lnTo>
                <a:lnTo>
                  <a:pt x="69" y="92319"/>
                </a:lnTo>
                <a:lnTo>
                  <a:pt x="272" y="93065"/>
                </a:lnTo>
                <a:lnTo>
                  <a:pt x="679" y="93744"/>
                </a:lnTo>
                <a:lnTo>
                  <a:pt x="1155" y="94355"/>
                </a:lnTo>
                <a:lnTo>
                  <a:pt x="1766" y="94830"/>
                </a:lnTo>
                <a:lnTo>
                  <a:pt x="2444" y="95238"/>
                </a:lnTo>
                <a:lnTo>
                  <a:pt x="3191" y="95441"/>
                </a:lnTo>
                <a:lnTo>
                  <a:pt x="3530" y="95509"/>
                </a:lnTo>
                <a:lnTo>
                  <a:pt x="139904" y="95509"/>
                </a:lnTo>
                <a:lnTo>
                  <a:pt x="140311" y="95441"/>
                </a:lnTo>
                <a:lnTo>
                  <a:pt x="141058" y="95238"/>
                </a:lnTo>
                <a:lnTo>
                  <a:pt x="141737" y="94830"/>
                </a:lnTo>
                <a:lnTo>
                  <a:pt x="142280" y="94355"/>
                </a:lnTo>
                <a:lnTo>
                  <a:pt x="142755" y="93744"/>
                </a:lnTo>
                <a:lnTo>
                  <a:pt x="143162" y="93065"/>
                </a:lnTo>
                <a:lnTo>
                  <a:pt x="143366" y="92319"/>
                </a:lnTo>
                <a:lnTo>
                  <a:pt x="143434" y="91979"/>
                </a:lnTo>
                <a:lnTo>
                  <a:pt x="143434" y="91572"/>
                </a:lnTo>
                <a:lnTo>
                  <a:pt x="143434" y="4005"/>
                </a:lnTo>
                <a:lnTo>
                  <a:pt x="143434" y="3598"/>
                </a:lnTo>
                <a:lnTo>
                  <a:pt x="143366" y="3190"/>
                </a:lnTo>
                <a:lnTo>
                  <a:pt x="143162" y="2444"/>
                </a:lnTo>
                <a:lnTo>
                  <a:pt x="142755" y="1765"/>
                </a:lnTo>
                <a:lnTo>
                  <a:pt x="142280" y="1154"/>
                </a:lnTo>
                <a:lnTo>
                  <a:pt x="141737" y="679"/>
                </a:lnTo>
                <a:lnTo>
                  <a:pt x="141058" y="339"/>
                </a:lnTo>
                <a:lnTo>
                  <a:pt x="140311" y="68"/>
                </a:lnTo>
                <a:lnTo>
                  <a:pt x="139904" y="0"/>
                </a:lnTo>
                <a:close/>
                <a:moveTo>
                  <a:pt x="55324" y="95713"/>
                </a:moveTo>
                <a:lnTo>
                  <a:pt x="55052" y="98971"/>
                </a:lnTo>
                <a:lnTo>
                  <a:pt x="54713" y="102297"/>
                </a:lnTo>
                <a:lnTo>
                  <a:pt x="54374" y="105284"/>
                </a:lnTo>
                <a:lnTo>
                  <a:pt x="53966" y="107388"/>
                </a:lnTo>
                <a:lnTo>
                  <a:pt x="53763" y="108203"/>
                </a:lnTo>
                <a:lnTo>
                  <a:pt x="53627" y="108746"/>
                </a:lnTo>
                <a:lnTo>
                  <a:pt x="53423" y="109153"/>
                </a:lnTo>
                <a:lnTo>
                  <a:pt x="53220" y="109357"/>
                </a:lnTo>
                <a:lnTo>
                  <a:pt x="52677" y="109493"/>
                </a:lnTo>
                <a:lnTo>
                  <a:pt x="51794" y="109696"/>
                </a:lnTo>
                <a:lnTo>
                  <a:pt x="49690" y="110036"/>
                </a:lnTo>
                <a:lnTo>
                  <a:pt x="48061" y="110307"/>
                </a:lnTo>
                <a:lnTo>
                  <a:pt x="47450" y="110443"/>
                </a:lnTo>
                <a:lnTo>
                  <a:pt x="47110" y="110511"/>
                </a:lnTo>
                <a:lnTo>
                  <a:pt x="47042" y="110579"/>
                </a:lnTo>
                <a:lnTo>
                  <a:pt x="47042" y="110783"/>
                </a:lnTo>
                <a:lnTo>
                  <a:pt x="47110" y="110850"/>
                </a:lnTo>
                <a:lnTo>
                  <a:pt x="47585" y="110918"/>
                </a:lnTo>
                <a:lnTo>
                  <a:pt x="48400" y="110986"/>
                </a:lnTo>
                <a:lnTo>
                  <a:pt x="51387" y="111054"/>
                </a:lnTo>
                <a:lnTo>
                  <a:pt x="56071" y="111122"/>
                </a:lnTo>
                <a:lnTo>
                  <a:pt x="87092" y="111122"/>
                </a:lnTo>
                <a:lnTo>
                  <a:pt x="91708" y="111054"/>
                </a:lnTo>
                <a:lnTo>
                  <a:pt x="94695" y="110986"/>
                </a:lnTo>
                <a:lnTo>
                  <a:pt x="95578" y="110918"/>
                </a:lnTo>
                <a:lnTo>
                  <a:pt x="96053" y="110850"/>
                </a:lnTo>
                <a:lnTo>
                  <a:pt x="96121" y="110783"/>
                </a:lnTo>
                <a:lnTo>
                  <a:pt x="96121" y="110579"/>
                </a:lnTo>
                <a:lnTo>
                  <a:pt x="96053" y="110511"/>
                </a:lnTo>
                <a:lnTo>
                  <a:pt x="95713" y="110443"/>
                </a:lnTo>
                <a:lnTo>
                  <a:pt x="95102" y="110307"/>
                </a:lnTo>
                <a:lnTo>
                  <a:pt x="93473" y="110036"/>
                </a:lnTo>
                <a:lnTo>
                  <a:pt x="91369" y="109696"/>
                </a:lnTo>
                <a:lnTo>
                  <a:pt x="90487" y="109493"/>
                </a:lnTo>
                <a:lnTo>
                  <a:pt x="89943" y="109357"/>
                </a:lnTo>
                <a:lnTo>
                  <a:pt x="89740" y="109153"/>
                </a:lnTo>
                <a:lnTo>
                  <a:pt x="89536" y="108746"/>
                </a:lnTo>
                <a:lnTo>
                  <a:pt x="89333" y="108203"/>
                </a:lnTo>
                <a:lnTo>
                  <a:pt x="89197" y="107388"/>
                </a:lnTo>
                <a:lnTo>
                  <a:pt x="88789" y="105284"/>
                </a:lnTo>
                <a:lnTo>
                  <a:pt x="88382" y="102297"/>
                </a:lnTo>
                <a:lnTo>
                  <a:pt x="88043" y="98971"/>
                </a:lnTo>
                <a:lnTo>
                  <a:pt x="87839" y="95713"/>
                </a:lnTo>
                <a:close/>
                <a:moveTo>
                  <a:pt x="47450" y="111054"/>
                </a:moveTo>
                <a:lnTo>
                  <a:pt x="47450" y="111122"/>
                </a:lnTo>
                <a:lnTo>
                  <a:pt x="47450" y="111393"/>
                </a:lnTo>
                <a:lnTo>
                  <a:pt x="47518" y="111461"/>
                </a:lnTo>
                <a:lnTo>
                  <a:pt x="48807" y="111529"/>
                </a:lnTo>
                <a:lnTo>
                  <a:pt x="52473" y="111597"/>
                </a:lnTo>
                <a:lnTo>
                  <a:pt x="62384" y="111665"/>
                </a:lnTo>
                <a:lnTo>
                  <a:pt x="80779" y="111665"/>
                </a:lnTo>
                <a:lnTo>
                  <a:pt x="90622" y="111597"/>
                </a:lnTo>
                <a:lnTo>
                  <a:pt x="94356" y="111529"/>
                </a:lnTo>
                <a:lnTo>
                  <a:pt x="95646" y="111461"/>
                </a:lnTo>
                <a:lnTo>
                  <a:pt x="95713" y="111393"/>
                </a:lnTo>
                <a:lnTo>
                  <a:pt x="95713" y="111122"/>
                </a:lnTo>
                <a:lnTo>
                  <a:pt x="95646" y="111054"/>
                </a:lnTo>
                <a:lnTo>
                  <a:pt x="94084" y="111122"/>
                </a:lnTo>
                <a:lnTo>
                  <a:pt x="91233" y="111190"/>
                </a:lnTo>
                <a:lnTo>
                  <a:pt x="80847" y="111258"/>
                </a:lnTo>
                <a:lnTo>
                  <a:pt x="62316" y="111258"/>
                </a:lnTo>
                <a:lnTo>
                  <a:pt x="51930" y="111190"/>
                </a:lnTo>
                <a:lnTo>
                  <a:pt x="49079" y="111122"/>
                </a:lnTo>
                <a:lnTo>
                  <a:pt x="47518" y="111054"/>
                </a:lnTo>
                <a:close/>
              </a:path>
            </a:pathLst>
          </a:custGeom>
          <a:solidFill>
            <a:srgbClr val="FFFFFF"/>
          </a:solidFill>
          <a:ln cap="flat" cmpd="sng" w="19050">
            <a:solidFill>
              <a:srgbClr val="1C458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Dosis"/>
              <a:ea typeface="Dosis"/>
              <a:cs typeface="Dosis"/>
              <a:sym typeface="Dosis"/>
            </a:endParaRPr>
          </a:p>
        </p:txBody>
      </p:sp>
      <p:pic>
        <p:nvPicPr>
          <p:cNvPr id="718" name="Google Shape;718;p32"/>
          <p:cNvPicPr preferRelativeResize="0"/>
          <p:nvPr/>
        </p:nvPicPr>
        <p:blipFill>
          <a:blip r:embed="rId4">
            <a:alphaModFix/>
          </a:blip>
          <a:stretch>
            <a:fillRect/>
          </a:stretch>
        </p:blipFill>
        <p:spPr>
          <a:xfrm>
            <a:off x="3678050" y="1189900"/>
            <a:ext cx="4289775" cy="2116526"/>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2" name="Shape 722"/>
        <p:cNvGrpSpPr/>
        <p:nvPr/>
      </p:nvGrpSpPr>
      <p:grpSpPr>
        <a:xfrm>
          <a:off x="0" y="0"/>
          <a:ext cx="0" cy="0"/>
          <a:chOff x="0" y="0"/>
          <a:chExt cx="0" cy="0"/>
        </a:xfrm>
      </p:grpSpPr>
      <p:sp>
        <p:nvSpPr>
          <p:cNvPr id="723" name="Google Shape;723;p33">
            <a:hlinkClick r:id="rId3"/>
          </p:cNvPr>
          <p:cNvSpPr/>
          <p:nvPr/>
        </p:nvSpPr>
        <p:spPr>
          <a:xfrm>
            <a:off x="3597012" y="1058116"/>
            <a:ext cx="4452000" cy="2842800"/>
          </a:xfrm>
          <a:prstGeom prst="rect">
            <a:avLst/>
          </a:prstGeom>
          <a:solidFill>
            <a:schemeClr val="lt1"/>
          </a:solidFill>
          <a:ln cap="flat" cmpd="sng" w="19050">
            <a:solidFill>
              <a:srgbClr val="1C45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000">
                <a:solidFill>
                  <a:srgbClr val="999999"/>
                </a:solidFill>
                <a:latin typeface="Dosis"/>
                <a:ea typeface="Dosis"/>
                <a:cs typeface="Dosis"/>
                <a:sym typeface="Dosis"/>
              </a:rPr>
              <a:t>Place your screenshot here</a:t>
            </a:r>
            <a:endParaRPr sz="1000">
              <a:solidFill>
                <a:srgbClr val="999999"/>
              </a:solidFill>
              <a:latin typeface="Dosis"/>
              <a:ea typeface="Dosis"/>
              <a:cs typeface="Dosis"/>
              <a:sym typeface="Dosis"/>
            </a:endParaRPr>
          </a:p>
        </p:txBody>
      </p:sp>
      <p:pic>
        <p:nvPicPr>
          <p:cNvPr id="724" name="Google Shape;724;p33">
            <a:hlinkClick r:id="rId4"/>
          </p:cNvPr>
          <p:cNvPicPr preferRelativeResize="0"/>
          <p:nvPr/>
        </p:nvPicPr>
        <p:blipFill>
          <a:blip r:embed="rId5">
            <a:alphaModFix/>
          </a:blip>
          <a:stretch>
            <a:fillRect/>
          </a:stretch>
        </p:blipFill>
        <p:spPr>
          <a:xfrm>
            <a:off x="3597000" y="1058125"/>
            <a:ext cx="4452001" cy="2042451"/>
          </a:xfrm>
          <a:prstGeom prst="rect">
            <a:avLst/>
          </a:prstGeom>
          <a:noFill/>
          <a:ln>
            <a:noFill/>
          </a:ln>
        </p:spPr>
      </p:pic>
      <p:sp>
        <p:nvSpPr>
          <p:cNvPr id="725" name="Google Shape;725;p33"/>
          <p:cNvSpPr txBox="1"/>
          <p:nvPr>
            <p:ph idx="1" type="body"/>
          </p:nvPr>
        </p:nvSpPr>
        <p:spPr>
          <a:xfrm>
            <a:off x="478325" y="1568775"/>
            <a:ext cx="2862300" cy="3343500"/>
          </a:xfrm>
          <a:prstGeom prst="rect">
            <a:avLst/>
          </a:prstGeom>
        </p:spPr>
        <p:txBody>
          <a:bodyPr anchorCtr="0" anchor="ctr" bIns="91425" lIns="91425" spcFirstLastPara="1" rIns="91425" wrap="square" tIns="91425">
            <a:noAutofit/>
          </a:bodyPr>
          <a:lstStyle/>
          <a:p>
            <a:pPr indent="0" lvl="0" marL="0" rtl="0" algn="l">
              <a:spcBef>
                <a:spcPts val="600"/>
              </a:spcBef>
              <a:spcAft>
                <a:spcPts val="0"/>
              </a:spcAft>
              <a:buNone/>
            </a:pPr>
            <a:r>
              <a:rPr lang="en" sz="1800">
                <a:latin typeface="Ubuntu"/>
                <a:ea typeface="Ubuntu"/>
                <a:cs typeface="Ubuntu"/>
                <a:sym typeface="Ubuntu"/>
              </a:rPr>
              <a:t>Écrivez ce que vous cherchez dans </a:t>
            </a:r>
            <a:r>
              <a:rPr lang="en" sz="1800" u="sng">
                <a:solidFill>
                  <a:schemeClr val="hlink"/>
                </a:solidFill>
                <a:latin typeface="Ubuntu"/>
                <a:ea typeface="Ubuntu"/>
                <a:cs typeface="Ubuntu"/>
                <a:sym typeface="Ubuntu"/>
                <a:hlinkClick r:id="rId6"/>
              </a:rPr>
              <a:t>la barre de recherche de GeoGebra</a:t>
            </a:r>
            <a:r>
              <a:rPr lang="en" sz="1800">
                <a:latin typeface="Ubuntu"/>
                <a:ea typeface="Ubuntu"/>
                <a:cs typeface="Ubuntu"/>
                <a:sym typeface="Ubuntu"/>
              </a:rPr>
              <a:t> et vous trouverez plusieurs ressources.</a:t>
            </a:r>
            <a:endParaRPr sz="1800">
              <a:latin typeface="Ubuntu"/>
              <a:ea typeface="Ubuntu"/>
              <a:cs typeface="Ubuntu"/>
              <a:sym typeface="Ubuntu"/>
            </a:endParaRPr>
          </a:p>
          <a:p>
            <a:pPr indent="0" lvl="0" marL="0" rtl="0" algn="l">
              <a:spcBef>
                <a:spcPts val="600"/>
              </a:spcBef>
              <a:spcAft>
                <a:spcPts val="0"/>
              </a:spcAft>
              <a:buNone/>
            </a:pPr>
            <a:r>
              <a:t/>
            </a:r>
            <a:endParaRPr sz="1800">
              <a:latin typeface="Ubuntu"/>
              <a:ea typeface="Ubuntu"/>
              <a:cs typeface="Ubuntu"/>
              <a:sym typeface="Ubuntu"/>
            </a:endParaRPr>
          </a:p>
          <a:p>
            <a:pPr indent="0" lvl="0" marL="0" rtl="0" algn="l">
              <a:spcBef>
                <a:spcPts val="600"/>
              </a:spcBef>
              <a:spcAft>
                <a:spcPts val="0"/>
              </a:spcAft>
              <a:buNone/>
            </a:pPr>
            <a:r>
              <a:rPr lang="en" sz="1500">
                <a:latin typeface="Ubuntu"/>
                <a:ea typeface="Ubuntu"/>
                <a:cs typeface="Ubuntu"/>
                <a:sym typeface="Ubuntu"/>
              </a:rPr>
              <a:t>Exemples en ST au secondaire</a:t>
            </a:r>
            <a:endParaRPr sz="1500">
              <a:latin typeface="Ubuntu"/>
              <a:ea typeface="Ubuntu"/>
              <a:cs typeface="Ubuntu"/>
              <a:sym typeface="Ubuntu"/>
            </a:endParaRPr>
          </a:p>
          <a:p>
            <a:pPr indent="-311150" lvl="0" marL="457200" rtl="0" algn="l">
              <a:spcBef>
                <a:spcPts val="600"/>
              </a:spcBef>
              <a:spcAft>
                <a:spcPts val="0"/>
              </a:spcAft>
              <a:buSzPts val="1300"/>
              <a:buChar char="❏"/>
            </a:pPr>
            <a:r>
              <a:rPr lang="en" sz="1300" u="sng">
                <a:solidFill>
                  <a:schemeClr val="hlink"/>
                </a:solidFill>
                <a:hlinkClick r:id="rId7"/>
              </a:rPr>
              <a:t>Engrenages</a:t>
            </a:r>
            <a:endParaRPr sz="1300"/>
          </a:p>
          <a:p>
            <a:pPr indent="-311150" lvl="0" marL="457200" rtl="0" algn="l">
              <a:spcBef>
                <a:spcPts val="0"/>
              </a:spcBef>
              <a:spcAft>
                <a:spcPts val="0"/>
              </a:spcAft>
              <a:buSzPts val="1300"/>
              <a:buChar char="❏"/>
            </a:pPr>
            <a:r>
              <a:rPr lang="en" sz="1300" u="sng">
                <a:solidFill>
                  <a:schemeClr val="hlink"/>
                </a:solidFill>
                <a:hlinkClick r:id="rId8"/>
              </a:rPr>
              <a:t>Atome</a:t>
            </a:r>
            <a:endParaRPr sz="1300"/>
          </a:p>
          <a:p>
            <a:pPr indent="-311150" lvl="0" marL="457200" rtl="0" algn="l">
              <a:spcBef>
                <a:spcPts val="0"/>
              </a:spcBef>
              <a:spcAft>
                <a:spcPts val="0"/>
              </a:spcAft>
              <a:buSzPts val="1300"/>
              <a:buChar char="❏"/>
            </a:pPr>
            <a:r>
              <a:rPr lang="en" sz="1300" u="sng">
                <a:solidFill>
                  <a:schemeClr val="hlink"/>
                </a:solidFill>
                <a:hlinkClick r:id="rId9"/>
              </a:rPr>
              <a:t>Force</a:t>
            </a:r>
            <a:endParaRPr sz="1300"/>
          </a:p>
          <a:p>
            <a:pPr indent="-311150" lvl="0" marL="457200" rtl="0" algn="l">
              <a:spcBef>
                <a:spcPts val="0"/>
              </a:spcBef>
              <a:spcAft>
                <a:spcPts val="0"/>
              </a:spcAft>
              <a:buSzPts val="1300"/>
              <a:buChar char="❏"/>
            </a:pPr>
            <a:r>
              <a:rPr lang="en" sz="1300" u="sng">
                <a:solidFill>
                  <a:schemeClr val="hlink"/>
                </a:solidFill>
                <a:hlinkClick r:id="rId10"/>
              </a:rPr>
              <a:t>Poids</a:t>
            </a:r>
            <a:endParaRPr sz="1300"/>
          </a:p>
          <a:p>
            <a:pPr indent="-311150" lvl="0" marL="457200" rtl="0" algn="l">
              <a:spcBef>
                <a:spcPts val="0"/>
              </a:spcBef>
              <a:spcAft>
                <a:spcPts val="0"/>
              </a:spcAft>
              <a:buSzPts val="1300"/>
              <a:buChar char="❏"/>
            </a:pPr>
            <a:r>
              <a:rPr lang="en" sz="1300" u="sng">
                <a:solidFill>
                  <a:schemeClr val="hlink"/>
                </a:solidFill>
                <a:hlinkClick r:id="rId11"/>
              </a:rPr>
              <a:t>Terre</a:t>
            </a:r>
            <a:endParaRPr sz="1300"/>
          </a:p>
          <a:p>
            <a:pPr indent="-311150" lvl="0" marL="457200" rtl="0" algn="l">
              <a:spcBef>
                <a:spcPts val="0"/>
              </a:spcBef>
              <a:spcAft>
                <a:spcPts val="0"/>
              </a:spcAft>
              <a:buSzPts val="1300"/>
              <a:buChar char="❏"/>
            </a:pPr>
            <a:r>
              <a:rPr lang="en" sz="1300" u="sng">
                <a:solidFill>
                  <a:schemeClr val="hlink"/>
                </a:solidFill>
                <a:hlinkClick r:id="rId12"/>
              </a:rPr>
              <a:t>Lune</a:t>
            </a:r>
            <a:endParaRPr sz="100">
              <a:solidFill>
                <a:srgbClr val="FAA22A"/>
              </a:solidFill>
              <a:highlight>
                <a:srgbClr val="FFFFFF"/>
              </a:highlight>
              <a:latin typeface="Ubuntu"/>
              <a:ea typeface="Ubuntu"/>
              <a:cs typeface="Ubuntu"/>
              <a:sym typeface="Ubuntu"/>
            </a:endParaRPr>
          </a:p>
          <a:p>
            <a:pPr indent="0" lvl="0" marL="0" rtl="0" algn="l">
              <a:spcBef>
                <a:spcPts val="600"/>
              </a:spcBef>
              <a:spcAft>
                <a:spcPts val="0"/>
              </a:spcAft>
              <a:buNone/>
            </a:pPr>
            <a:r>
              <a:t/>
            </a:r>
            <a:endParaRPr sz="1800">
              <a:latin typeface="Ubuntu"/>
              <a:ea typeface="Ubuntu"/>
              <a:cs typeface="Ubuntu"/>
              <a:sym typeface="Ubuntu"/>
            </a:endParaRPr>
          </a:p>
        </p:txBody>
      </p:sp>
      <p:sp>
        <p:nvSpPr>
          <p:cNvPr id="726" name="Google Shape;726;p33"/>
          <p:cNvSpPr txBox="1"/>
          <p:nvPr>
            <p:ph idx="12" type="sldNum"/>
          </p:nvPr>
        </p:nvSpPr>
        <p:spPr>
          <a:xfrm>
            <a:off x="90619" y="4722737"/>
            <a:ext cx="5487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fld id="{00000000-1234-1234-1234-123412341234}" type="slidenum">
              <a:rPr lang="en"/>
              <a:t>‹#›</a:t>
            </a:fld>
            <a:endParaRPr/>
          </a:p>
        </p:txBody>
      </p:sp>
      <p:sp>
        <p:nvSpPr>
          <p:cNvPr id="727" name="Google Shape;727;p33"/>
          <p:cNvSpPr/>
          <p:nvPr/>
        </p:nvSpPr>
        <p:spPr>
          <a:xfrm>
            <a:off x="3393701" y="864534"/>
            <a:ext cx="4858468" cy="3782373"/>
          </a:xfrm>
          <a:custGeom>
            <a:rect b="b" l="l" r="r" t="t"/>
            <a:pathLst>
              <a:path extrusionOk="0" h="111665" w="143434">
                <a:moveTo>
                  <a:pt x="71751" y="2308"/>
                </a:moveTo>
                <a:lnTo>
                  <a:pt x="71887" y="2376"/>
                </a:lnTo>
                <a:lnTo>
                  <a:pt x="72091" y="2444"/>
                </a:lnTo>
                <a:lnTo>
                  <a:pt x="72159" y="2647"/>
                </a:lnTo>
                <a:lnTo>
                  <a:pt x="72226" y="2783"/>
                </a:lnTo>
                <a:lnTo>
                  <a:pt x="72159" y="2987"/>
                </a:lnTo>
                <a:lnTo>
                  <a:pt x="72091" y="3190"/>
                </a:lnTo>
                <a:lnTo>
                  <a:pt x="71887" y="3258"/>
                </a:lnTo>
                <a:lnTo>
                  <a:pt x="71751" y="3326"/>
                </a:lnTo>
                <a:lnTo>
                  <a:pt x="71548" y="3258"/>
                </a:lnTo>
                <a:lnTo>
                  <a:pt x="71344" y="3190"/>
                </a:lnTo>
                <a:lnTo>
                  <a:pt x="71276" y="2987"/>
                </a:lnTo>
                <a:lnTo>
                  <a:pt x="71208" y="2783"/>
                </a:lnTo>
                <a:lnTo>
                  <a:pt x="71276" y="2647"/>
                </a:lnTo>
                <a:lnTo>
                  <a:pt x="71344" y="2444"/>
                </a:lnTo>
                <a:lnTo>
                  <a:pt x="71548" y="2376"/>
                </a:lnTo>
                <a:lnTo>
                  <a:pt x="71751" y="2308"/>
                </a:lnTo>
                <a:close/>
                <a:moveTo>
                  <a:pt x="137528" y="5906"/>
                </a:moveTo>
                <a:lnTo>
                  <a:pt x="137596" y="5974"/>
                </a:lnTo>
                <a:lnTo>
                  <a:pt x="137596" y="89604"/>
                </a:lnTo>
                <a:lnTo>
                  <a:pt x="5906" y="89604"/>
                </a:lnTo>
                <a:lnTo>
                  <a:pt x="5906" y="5974"/>
                </a:lnTo>
                <a:lnTo>
                  <a:pt x="5906" y="5906"/>
                </a:lnTo>
                <a:close/>
                <a:moveTo>
                  <a:pt x="3530" y="0"/>
                </a:moveTo>
                <a:lnTo>
                  <a:pt x="3191" y="68"/>
                </a:lnTo>
                <a:lnTo>
                  <a:pt x="2444" y="339"/>
                </a:lnTo>
                <a:lnTo>
                  <a:pt x="1766" y="679"/>
                </a:lnTo>
                <a:lnTo>
                  <a:pt x="1155" y="1154"/>
                </a:lnTo>
                <a:lnTo>
                  <a:pt x="679" y="1765"/>
                </a:lnTo>
                <a:lnTo>
                  <a:pt x="272" y="2444"/>
                </a:lnTo>
                <a:lnTo>
                  <a:pt x="69" y="3190"/>
                </a:lnTo>
                <a:lnTo>
                  <a:pt x="1" y="3598"/>
                </a:lnTo>
                <a:lnTo>
                  <a:pt x="1" y="4005"/>
                </a:lnTo>
                <a:lnTo>
                  <a:pt x="1" y="91572"/>
                </a:lnTo>
                <a:lnTo>
                  <a:pt x="1" y="91979"/>
                </a:lnTo>
                <a:lnTo>
                  <a:pt x="69" y="92319"/>
                </a:lnTo>
                <a:lnTo>
                  <a:pt x="272" y="93065"/>
                </a:lnTo>
                <a:lnTo>
                  <a:pt x="679" y="93744"/>
                </a:lnTo>
                <a:lnTo>
                  <a:pt x="1155" y="94355"/>
                </a:lnTo>
                <a:lnTo>
                  <a:pt x="1766" y="94830"/>
                </a:lnTo>
                <a:lnTo>
                  <a:pt x="2444" y="95238"/>
                </a:lnTo>
                <a:lnTo>
                  <a:pt x="3191" y="95441"/>
                </a:lnTo>
                <a:lnTo>
                  <a:pt x="3530" y="95509"/>
                </a:lnTo>
                <a:lnTo>
                  <a:pt x="139904" y="95509"/>
                </a:lnTo>
                <a:lnTo>
                  <a:pt x="140311" y="95441"/>
                </a:lnTo>
                <a:lnTo>
                  <a:pt x="141058" y="95238"/>
                </a:lnTo>
                <a:lnTo>
                  <a:pt x="141737" y="94830"/>
                </a:lnTo>
                <a:lnTo>
                  <a:pt x="142280" y="94355"/>
                </a:lnTo>
                <a:lnTo>
                  <a:pt x="142755" y="93744"/>
                </a:lnTo>
                <a:lnTo>
                  <a:pt x="143162" y="93065"/>
                </a:lnTo>
                <a:lnTo>
                  <a:pt x="143366" y="92319"/>
                </a:lnTo>
                <a:lnTo>
                  <a:pt x="143434" y="91979"/>
                </a:lnTo>
                <a:lnTo>
                  <a:pt x="143434" y="91572"/>
                </a:lnTo>
                <a:lnTo>
                  <a:pt x="143434" y="4005"/>
                </a:lnTo>
                <a:lnTo>
                  <a:pt x="143434" y="3598"/>
                </a:lnTo>
                <a:lnTo>
                  <a:pt x="143366" y="3190"/>
                </a:lnTo>
                <a:lnTo>
                  <a:pt x="143162" y="2444"/>
                </a:lnTo>
                <a:lnTo>
                  <a:pt x="142755" y="1765"/>
                </a:lnTo>
                <a:lnTo>
                  <a:pt x="142280" y="1154"/>
                </a:lnTo>
                <a:lnTo>
                  <a:pt x="141737" y="679"/>
                </a:lnTo>
                <a:lnTo>
                  <a:pt x="141058" y="339"/>
                </a:lnTo>
                <a:lnTo>
                  <a:pt x="140311" y="68"/>
                </a:lnTo>
                <a:lnTo>
                  <a:pt x="139904" y="0"/>
                </a:lnTo>
                <a:close/>
                <a:moveTo>
                  <a:pt x="55324" y="95713"/>
                </a:moveTo>
                <a:lnTo>
                  <a:pt x="55052" y="98971"/>
                </a:lnTo>
                <a:lnTo>
                  <a:pt x="54713" y="102297"/>
                </a:lnTo>
                <a:lnTo>
                  <a:pt x="54374" y="105284"/>
                </a:lnTo>
                <a:lnTo>
                  <a:pt x="53966" y="107388"/>
                </a:lnTo>
                <a:lnTo>
                  <a:pt x="53763" y="108203"/>
                </a:lnTo>
                <a:lnTo>
                  <a:pt x="53627" y="108746"/>
                </a:lnTo>
                <a:lnTo>
                  <a:pt x="53423" y="109153"/>
                </a:lnTo>
                <a:lnTo>
                  <a:pt x="53220" y="109357"/>
                </a:lnTo>
                <a:lnTo>
                  <a:pt x="52677" y="109493"/>
                </a:lnTo>
                <a:lnTo>
                  <a:pt x="51794" y="109696"/>
                </a:lnTo>
                <a:lnTo>
                  <a:pt x="49690" y="110036"/>
                </a:lnTo>
                <a:lnTo>
                  <a:pt x="48061" y="110307"/>
                </a:lnTo>
                <a:lnTo>
                  <a:pt x="47450" y="110443"/>
                </a:lnTo>
                <a:lnTo>
                  <a:pt x="47110" y="110511"/>
                </a:lnTo>
                <a:lnTo>
                  <a:pt x="47042" y="110579"/>
                </a:lnTo>
                <a:lnTo>
                  <a:pt x="47042" y="110783"/>
                </a:lnTo>
                <a:lnTo>
                  <a:pt x="47110" y="110850"/>
                </a:lnTo>
                <a:lnTo>
                  <a:pt x="47585" y="110918"/>
                </a:lnTo>
                <a:lnTo>
                  <a:pt x="48400" y="110986"/>
                </a:lnTo>
                <a:lnTo>
                  <a:pt x="51387" y="111054"/>
                </a:lnTo>
                <a:lnTo>
                  <a:pt x="56071" y="111122"/>
                </a:lnTo>
                <a:lnTo>
                  <a:pt x="87092" y="111122"/>
                </a:lnTo>
                <a:lnTo>
                  <a:pt x="91708" y="111054"/>
                </a:lnTo>
                <a:lnTo>
                  <a:pt x="94695" y="110986"/>
                </a:lnTo>
                <a:lnTo>
                  <a:pt x="95578" y="110918"/>
                </a:lnTo>
                <a:lnTo>
                  <a:pt x="96053" y="110850"/>
                </a:lnTo>
                <a:lnTo>
                  <a:pt x="96121" y="110783"/>
                </a:lnTo>
                <a:lnTo>
                  <a:pt x="96121" y="110579"/>
                </a:lnTo>
                <a:lnTo>
                  <a:pt x="96053" y="110511"/>
                </a:lnTo>
                <a:lnTo>
                  <a:pt x="95713" y="110443"/>
                </a:lnTo>
                <a:lnTo>
                  <a:pt x="95102" y="110307"/>
                </a:lnTo>
                <a:lnTo>
                  <a:pt x="93473" y="110036"/>
                </a:lnTo>
                <a:lnTo>
                  <a:pt x="91369" y="109696"/>
                </a:lnTo>
                <a:lnTo>
                  <a:pt x="90487" y="109493"/>
                </a:lnTo>
                <a:lnTo>
                  <a:pt x="89943" y="109357"/>
                </a:lnTo>
                <a:lnTo>
                  <a:pt x="89740" y="109153"/>
                </a:lnTo>
                <a:lnTo>
                  <a:pt x="89536" y="108746"/>
                </a:lnTo>
                <a:lnTo>
                  <a:pt x="89333" y="108203"/>
                </a:lnTo>
                <a:lnTo>
                  <a:pt x="89197" y="107388"/>
                </a:lnTo>
                <a:lnTo>
                  <a:pt x="88789" y="105284"/>
                </a:lnTo>
                <a:lnTo>
                  <a:pt x="88382" y="102297"/>
                </a:lnTo>
                <a:lnTo>
                  <a:pt x="88043" y="98971"/>
                </a:lnTo>
                <a:lnTo>
                  <a:pt x="87839" y="95713"/>
                </a:lnTo>
                <a:close/>
                <a:moveTo>
                  <a:pt x="47450" y="111054"/>
                </a:moveTo>
                <a:lnTo>
                  <a:pt x="47450" y="111122"/>
                </a:lnTo>
                <a:lnTo>
                  <a:pt x="47450" y="111393"/>
                </a:lnTo>
                <a:lnTo>
                  <a:pt x="47518" y="111461"/>
                </a:lnTo>
                <a:lnTo>
                  <a:pt x="48807" y="111529"/>
                </a:lnTo>
                <a:lnTo>
                  <a:pt x="52473" y="111597"/>
                </a:lnTo>
                <a:lnTo>
                  <a:pt x="62384" y="111665"/>
                </a:lnTo>
                <a:lnTo>
                  <a:pt x="80779" y="111665"/>
                </a:lnTo>
                <a:lnTo>
                  <a:pt x="90622" y="111597"/>
                </a:lnTo>
                <a:lnTo>
                  <a:pt x="94356" y="111529"/>
                </a:lnTo>
                <a:lnTo>
                  <a:pt x="95646" y="111461"/>
                </a:lnTo>
                <a:lnTo>
                  <a:pt x="95713" y="111393"/>
                </a:lnTo>
                <a:lnTo>
                  <a:pt x="95713" y="111122"/>
                </a:lnTo>
                <a:lnTo>
                  <a:pt x="95646" y="111054"/>
                </a:lnTo>
                <a:lnTo>
                  <a:pt x="94084" y="111122"/>
                </a:lnTo>
                <a:lnTo>
                  <a:pt x="91233" y="111190"/>
                </a:lnTo>
                <a:lnTo>
                  <a:pt x="80847" y="111258"/>
                </a:lnTo>
                <a:lnTo>
                  <a:pt x="62316" y="111258"/>
                </a:lnTo>
                <a:lnTo>
                  <a:pt x="51930" y="111190"/>
                </a:lnTo>
                <a:lnTo>
                  <a:pt x="49079" y="111122"/>
                </a:lnTo>
                <a:lnTo>
                  <a:pt x="47518" y="111054"/>
                </a:lnTo>
                <a:close/>
              </a:path>
            </a:pathLst>
          </a:custGeom>
          <a:solidFill>
            <a:srgbClr val="FFFFFF"/>
          </a:solidFill>
          <a:ln cap="flat" cmpd="sng" w="19050">
            <a:solidFill>
              <a:srgbClr val="1C458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Dosis"/>
              <a:ea typeface="Dosis"/>
              <a:cs typeface="Dosis"/>
              <a:sym typeface="Dosis"/>
            </a:endParaRPr>
          </a:p>
        </p:txBody>
      </p:sp>
      <p:pic>
        <p:nvPicPr>
          <p:cNvPr id="728" name="Google Shape;728;p33"/>
          <p:cNvPicPr preferRelativeResize="0"/>
          <p:nvPr/>
        </p:nvPicPr>
        <p:blipFill>
          <a:blip r:embed="rId13">
            <a:alphaModFix/>
          </a:blip>
          <a:stretch>
            <a:fillRect/>
          </a:stretch>
        </p:blipFill>
        <p:spPr>
          <a:xfrm rot="6109512">
            <a:off x="3062853" y="945326"/>
            <a:ext cx="872488" cy="870776"/>
          </a:xfrm>
          <a:prstGeom prst="rect">
            <a:avLst/>
          </a:prstGeom>
          <a:noFill/>
          <a:ln>
            <a:noFill/>
          </a:ln>
        </p:spPr>
      </p:pic>
      <p:sp>
        <p:nvSpPr>
          <p:cNvPr id="729" name="Google Shape;729;p33"/>
          <p:cNvSpPr/>
          <p:nvPr/>
        </p:nvSpPr>
        <p:spPr>
          <a:xfrm>
            <a:off x="4250775" y="996825"/>
            <a:ext cx="2198100" cy="266100"/>
          </a:xfrm>
          <a:prstGeom prst="rect">
            <a:avLst/>
          </a:prstGeom>
          <a:noFill/>
          <a:ln cap="flat" cmpd="sng" w="38100">
            <a:solidFill>
              <a:srgbClr val="CC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30" name="Google Shape;730;p33"/>
          <p:cNvPicPr preferRelativeResize="0"/>
          <p:nvPr/>
        </p:nvPicPr>
        <p:blipFill>
          <a:blip r:embed="rId14">
            <a:alphaModFix/>
          </a:blip>
          <a:stretch>
            <a:fillRect/>
          </a:stretch>
        </p:blipFill>
        <p:spPr>
          <a:xfrm>
            <a:off x="536200" y="311313"/>
            <a:ext cx="2857500" cy="809625"/>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4" name="Shape 734"/>
        <p:cNvGrpSpPr/>
        <p:nvPr/>
      </p:nvGrpSpPr>
      <p:grpSpPr>
        <a:xfrm>
          <a:off x="0" y="0"/>
          <a:ext cx="0" cy="0"/>
          <a:chOff x="0" y="0"/>
          <a:chExt cx="0" cy="0"/>
        </a:xfrm>
      </p:grpSpPr>
      <p:sp>
        <p:nvSpPr>
          <p:cNvPr id="735" name="Google Shape;735;p34"/>
          <p:cNvSpPr txBox="1"/>
          <p:nvPr>
            <p:ph idx="12" type="sldNum"/>
          </p:nvPr>
        </p:nvSpPr>
        <p:spPr>
          <a:xfrm>
            <a:off x="4297650" y="4853299"/>
            <a:ext cx="548700" cy="2901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sp>
        <p:nvSpPr>
          <p:cNvPr id="736" name="Google Shape;736;p34"/>
          <p:cNvSpPr txBox="1"/>
          <p:nvPr>
            <p:ph idx="4294967295" type="title"/>
          </p:nvPr>
        </p:nvSpPr>
        <p:spPr>
          <a:xfrm>
            <a:off x="1391950" y="319500"/>
            <a:ext cx="6140400" cy="857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latin typeface="Viga"/>
                <a:ea typeface="Viga"/>
                <a:cs typeface="Viga"/>
                <a:sym typeface="Viga"/>
              </a:rPr>
              <a:t>Obtenez</a:t>
            </a:r>
            <a:r>
              <a:rPr lang="en" sz="3000">
                <a:latin typeface="Viga"/>
                <a:ea typeface="Viga"/>
                <a:cs typeface="Viga"/>
                <a:sym typeface="Viga"/>
              </a:rPr>
              <a:t> votre </a:t>
            </a:r>
            <a:endParaRPr sz="3000">
              <a:latin typeface="Viga"/>
              <a:ea typeface="Viga"/>
              <a:cs typeface="Viga"/>
              <a:sym typeface="Viga"/>
            </a:endParaRPr>
          </a:p>
          <a:p>
            <a:pPr indent="0" lvl="0" marL="0" rtl="0" algn="ctr">
              <a:spcBef>
                <a:spcPts val="0"/>
              </a:spcBef>
              <a:spcAft>
                <a:spcPts val="0"/>
              </a:spcAft>
              <a:buNone/>
            </a:pPr>
            <a:r>
              <a:rPr lang="en" sz="3000">
                <a:latin typeface="Viga"/>
                <a:ea typeface="Viga"/>
                <a:cs typeface="Viga"/>
                <a:sym typeface="Viga"/>
              </a:rPr>
              <a:t>badge de participation</a:t>
            </a:r>
            <a:endParaRPr sz="3000">
              <a:latin typeface="Viga"/>
              <a:ea typeface="Viga"/>
              <a:cs typeface="Viga"/>
              <a:sym typeface="Viga"/>
            </a:endParaRPr>
          </a:p>
        </p:txBody>
      </p:sp>
      <p:sp>
        <p:nvSpPr>
          <p:cNvPr id="737" name="Google Shape;737;p34"/>
          <p:cNvSpPr txBox="1"/>
          <p:nvPr/>
        </p:nvSpPr>
        <p:spPr>
          <a:xfrm>
            <a:off x="4613600" y="1631200"/>
            <a:ext cx="3324900" cy="2434200"/>
          </a:xfrm>
          <a:prstGeom prst="rect">
            <a:avLst/>
          </a:prstGeom>
          <a:noFill/>
          <a:ln>
            <a:noFill/>
          </a:ln>
        </p:spPr>
        <p:txBody>
          <a:bodyPr anchorCtr="0" anchor="t" bIns="91425" lIns="91425" spcFirstLastPara="1" rIns="91425" wrap="square" tIns="91425">
            <a:noAutofit/>
          </a:bodyPr>
          <a:lstStyle/>
          <a:p>
            <a:pPr indent="0" lvl="0" marL="285750" marR="282204" rtl="0" algn="ctr">
              <a:spcBef>
                <a:spcPts val="600"/>
              </a:spcBef>
              <a:spcAft>
                <a:spcPts val="0"/>
              </a:spcAft>
              <a:buNone/>
            </a:pPr>
            <a:r>
              <a:rPr lang="en" sz="2000">
                <a:solidFill>
                  <a:schemeClr val="dk1"/>
                </a:solidFill>
                <a:latin typeface="Ubuntu"/>
                <a:ea typeface="Ubuntu"/>
                <a:cs typeface="Ubuntu"/>
                <a:sym typeface="Ubuntu"/>
              </a:rPr>
              <a:t>Suivre les instructions dans la section</a:t>
            </a:r>
            <a:endParaRPr sz="2000">
              <a:solidFill>
                <a:schemeClr val="dk1"/>
              </a:solidFill>
              <a:latin typeface="Ubuntu"/>
              <a:ea typeface="Ubuntu"/>
              <a:cs typeface="Ubuntu"/>
              <a:sym typeface="Ubuntu"/>
            </a:endParaRPr>
          </a:p>
          <a:p>
            <a:pPr indent="0" lvl="0" marL="0" rtl="0" algn="ctr">
              <a:spcBef>
                <a:spcPts val="600"/>
              </a:spcBef>
              <a:spcAft>
                <a:spcPts val="0"/>
              </a:spcAft>
              <a:buNone/>
            </a:pPr>
            <a:r>
              <a:rPr lang="en" sz="2000">
                <a:solidFill>
                  <a:schemeClr val="dk1"/>
                </a:solidFill>
                <a:latin typeface="Ubuntu"/>
                <a:ea typeface="Ubuntu"/>
                <a:cs typeface="Ubuntu"/>
                <a:sym typeface="Ubuntu"/>
              </a:rPr>
              <a:t> </a:t>
            </a:r>
            <a:endParaRPr sz="2000">
              <a:solidFill>
                <a:schemeClr val="dk1"/>
              </a:solidFill>
              <a:latin typeface="Ubuntu"/>
              <a:ea typeface="Ubuntu"/>
              <a:cs typeface="Ubuntu"/>
              <a:sym typeface="Ubuntu"/>
            </a:endParaRPr>
          </a:p>
          <a:p>
            <a:pPr indent="0" lvl="0" marL="0" rtl="0" algn="ctr">
              <a:spcBef>
                <a:spcPts val="600"/>
              </a:spcBef>
              <a:spcAft>
                <a:spcPts val="0"/>
              </a:spcAft>
              <a:buNone/>
            </a:pPr>
            <a:r>
              <a:rPr b="1" lang="en" sz="2300" u="sng">
                <a:solidFill>
                  <a:schemeClr val="hlink"/>
                </a:solidFill>
                <a:latin typeface="Viga"/>
                <a:ea typeface="Viga"/>
                <a:cs typeface="Viga"/>
                <a:sym typeface="Viga"/>
                <a:hlinkClick r:id="rId3"/>
              </a:rPr>
              <a:t>Badge de participation</a:t>
            </a:r>
            <a:endParaRPr b="1" sz="2700">
              <a:solidFill>
                <a:schemeClr val="accent1"/>
              </a:solidFill>
              <a:latin typeface="Viga"/>
              <a:ea typeface="Viga"/>
              <a:cs typeface="Viga"/>
              <a:sym typeface="Viga"/>
            </a:endParaRPr>
          </a:p>
          <a:p>
            <a:pPr indent="0" lvl="0" marL="0" rtl="0" algn="l">
              <a:spcBef>
                <a:spcPts val="0"/>
              </a:spcBef>
              <a:spcAft>
                <a:spcPts val="0"/>
              </a:spcAft>
              <a:buNone/>
            </a:pPr>
            <a:r>
              <a:t/>
            </a:r>
            <a:endParaRPr sz="2200">
              <a:solidFill>
                <a:srgbClr val="FFFFFF"/>
              </a:solidFill>
              <a:latin typeface="Ubuntu"/>
              <a:ea typeface="Ubuntu"/>
              <a:cs typeface="Ubuntu"/>
              <a:sym typeface="Ubuntu"/>
            </a:endParaRPr>
          </a:p>
        </p:txBody>
      </p:sp>
      <p:pic>
        <p:nvPicPr>
          <p:cNvPr id="738" name="Google Shape;738;p34"/>
          <p:cNvPicPr preferRelativeResize="0"/>
          <p:nvPr/>
        </p:nvPicPr>
        <p:blipFill>
          <a:blip r:embed="rId4">
            <a:alphaModFix/>
          </a:blip>
          <a:stretch>
            <a:fillRect/>
          </a:stretch>
        </p:blipFill>
        <p:spPr>
          <a:xfrm>
            <a:off x="1391952" y="1458813"/>
            <a:ext cx="2280724" cy="2225875"/>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2" name="Shape 742"/>
        <p:cNvGrpSpPr/>
        <p:nvPr/>
      </p:nvGrpSpPr>
      <p:grpSpPr>
        <a:xfrm>
          <a:off x="0" y="0"/>
          <a:ext cx="0" cy="0"/>
          <a:chOff x="0" y="0"/>
          <a:chExt cx="0" cy="0"/>
        </a:xfrm>
      </p:grpSpPr>
      <p:sp>
        <p:nvSpPr>
          <p:cNvPr id="743" name="Google Shape;743;p35"/>
          <p:cNvSpPr txBox="1"/>
          <p:nvPr>
            <p:ph idx="4294967295" type="ctrTitle"/>
          </p:nvPr>
        </p:nvSpPr>
        <p:spPr>
          <a:xfrm>
            <a:off x="1761750" y="1598975"/>
            <a:ext cx="5620500" cy="7041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b="1" lang="en" sz="10000">
                <a:latin typeface="Viga"/>
                <a:ea typeface="Viga"/>
                <a:cs typeface="Viga"/>
                <a:sym typeface="Viga"/>
              </a:rPr>
              <a:t>MERCI !</a:t>
            </a:r>
            <a:endParaRPr b="1" sz="10000">
              <a:latin typeface="Viga"/>
              <a:ea typeface="Viga"/>
              <a:cs typeface="Viga"/>
              <a:sym typeface="Viga"/>
            </a:endParaRPr>
          </a:p>
        </p:txBody>
      </p:sp>
      <p:pic>
        <p:nvPicPr>
          <p:cNvPr id="744" name="Google Shape;744;p35"/>
          <p:cNvPicPr preferRelativeResize="0"/>
          <p:nvPr/>
        </p:nvPicPr>
        <p:blipFill>
          <a:blip r:embed="rId3">
            <a:alphaModFix/>
          </a:blip>
          <a:stretch>
            <a:fillRect/>
          </a:stretch>
        </p:blipFill>
        <p:spPr>
          <a:xfrm>
            <a:off x="2823537" y="178450"/>
            <a:ext cx="3496925" cy="1003900"/>
          </a:xfrm>
          <a:prstGeom prst="rect">
            <a:avLst/>
          </a:prstGeom>
          <a:noFill/>
          <a:ln>
            <a:noFill/>
          </a:ln>
        </p:spPr>
      </p:pic>
      <p:sp>
        <p:nvSpPr>
          <p:cNvPr id="745" name="Google Shape;745;p35"/>
          <p:cNvSpPr txBox="1"/>
          <p:nvPr/>
        </p:nvSpPr>
        <p:spPr>
          <a:xfrm>
            <a:off x="4371400" y="2719700"/>
            <a:ext cx="5128800" cy="1814100"/>
          </a:xfrm>
          <a:prstGeom prst="rect">
            <a:avLst/>
          </a:prstGeom>
          <a:noFill/>
          <a:ln>
            <a:noFill/>
          </a:ln>
        </p:spPr>
        <p:txBody>
          <a:bodyPr anchorCtr="0" anchor="t" bIns="91425" lIns="91425" spcFirstLastPara="1" rIns="91425" wrap="square" tIns="91425">
            <a:noAutofit/>
          </a:bodyPr>
          <a:lstStyle/>
          <a:p>
            <a:pPr indent="0" lvl="0" marL="0" rtl="0" algn="l">
              <a:spcBef>
                <a:spcPts val="600"/>
              </a:spcBef>
              <a:spcAft>
                <a:spcPts val="0"/>
              </a:spcAft>
              <a:buNone/>
            </a:pPr>
            <a:r>
              <a:rPr lang="en" sz="2500" u="sng">
                <a:solidFill>
                  <a:schemeClr val="hlink"/>
                </a:solidFill>
                <a:latin typeface="Ubuntu"/>
                <a:ea typeface="Ubuntu"/>
                <a:cs typeface="Ubuntu"/>
                <a:sym typeface="Ubuntu"/>
                <a:hlinkClick r:id="rId4"/>
              </a:rPr>
              <a:t>equipe@recitmst.qc.ca</a:t>
            </a:r>
            <a:r>
              <a:rPr lang="en" sz="2500">
                <a:solidFill>
                  <a:srgbClr val="666666"/>
                </a:solidFill>
                <a:latin typeface="Ubuntu"/>
                <a:ea typeface="Ubuntu"/>
                <a:cs typeface="Ubuntu"/>
                <a:sym typeface="Ubuntu"/>
              </a:rPr>
              <a:t> </a:t>
            </a:r>
            <a:endParaRPr sz="2500">
              <a:solidFill>
                <a:srgbClr val="666666"/>
              </a:solidFill>
              <a:latin typeface="Ubuntu"/>
              <a:ea typeface="Ubuntu"/>
              <a:cs typeface="Ubuntu"/>
              <a:sym typeface="Ubuntu"/>
            </a:endParaRPr>
          </a:p>
          <a:p>
            <a:pPr indent="-330200" lvl="0" marL="457200" rtl="0" algn="l">
              <a:spcBef>
                <a:spcPts val="600"/>
              </a:spcBef>
              <a:spcAft>
                <a:spcPts val="0"/>
              </a:spcAft>
              <a:buClr>
                <a:srgbClr val="384F5C"/>
              </a:buClr>
              <a:buSzPts val="1600"/>
              <a:buFont typeface="Ubuntu"/>
              <a:buChar char="❏"/>
            </a:pPr>
            <a:r>
              <a:rPr lang="en" sz="1600" u="sng">
                <a:solidFill>
                  <a:srgbClr val="384F5C"/>
                </a:solidFill>
                <a:latin typeface="Ubuntu"/>
                <a:ea typeface="Ubuntu"/>
                <a:cs typeface="Ubuntu"/>
                <a:sym typeface="Ubuntu"/>
                <a:hlinkClick r:id="rId5">
                  <a:extLst>
                    <a:ext uri="{A12FA001-AC4F-418D-AE19-62706E023703}">
                      <ahyp:hlinkClr val="tx"/>
                    </a:ext>
                  </a:extLst>
                </a:hlinkClick>
              </a:rPr>
              <a:t>Page Facebook</a:t>
            </a:r>
            <a:endParaRPr sz="1600" u="sng">
              <a:solidFill>
                <a:srgbClr val="384F5C"/>
              </a:solidFill>
              <a:latin typeface="Ubuntu"/>
              <a:ea typeface="Ubuntu"/>
              <a:cs typeface="Ubuntu"/>
              <a:sym typeface="Ubuntu"/>
            </a:endParaRPr>
          </a:p>
          <a:p>
            <a:pPr indent="-330200" lvl="0" marL="457200" rtl="0" algn="l">
              <a:spcBef>
                <a:spcPts val="0"/>
              </a:spcBef>
              <a:spcAft>
                <a:spcPts val="0"/>
              </a:spcAft>
              <a:buClr>
                <a:srgbClr val="384F5C"/>
              </a:buClr>
              <a:buSzPts val="1600"/>
              <a:buFont typeface="Ubuntu"/>
              <a:buChar char="❏"/>
            </a:pPr>
            <a:r>
              <a:rPr lang="en" sz="1600" u="sng">
                <a:solidFill>
                  <a:srgbClr val="384F5C"/>
                </a:solidFill>
                <a:latin typeface="Ubuntu"/>
                <a:ea typeface="Ubuntu"/>
                <a:cs typeface="Ubuntu"/>
                <a:sym typeface="Ubuntu"/>
                <a:hlinkClick r:id="rId6">
                  <a:extLst>
                    <a:ext uri="{A12FA001-AC4F-418D-AE19-62706E023703}">
                      <ahyp:hlinkClr val="tx"/>
                    </a:ext>
                  </a:extLst>
                </a:hlinkClick>
              </a:rPr>
              <a:t>Twitter</a:t>
            </a:r>
            <a:endParaRPr sz="1600" u="sng">
              <a:solidFill>
                <a:srgbClr val="384F5C"/>
              </a:solidFill>
              <a:latin typeface="Ubuntu"/>
              <a:ea typeface="Ubuntu"/>
              <a:cs typeface="Ubuntu"/>
              <a:sym typeface="Ubuntu"/>
            </a:endParaRPr>
          </a:p>
          <a:p>
            <a:pPr indent="-330200" lvl="0" marL="457200" rtl="0" algn="l">
              <a:spcBef>
                <a:spcPts val="0"/>
              </a:spcBef>
              <a:spcAft>
                <a:spcPts val="0"/>
              </a:spcAft>
              <a:buClr>
                <a:srgbClr val="384F5C"/>
              </a:buClr>
              <a:buSzPts val="1600"/>
              <a:buFont typeface="Ubuntu"/>
              <a:buChar char="❏"/>
            </a:pPr>
            <a:r>
              <a:rPr lang="en" sz="1600" u="sng">
                <a:solidFill>
                  <a:srgbClr val="384F5C"/>
                </a:solidFill>
                <a:latin typeface="Ubuntu"/>
                <a:ea typeface="Ubuntu"/>
                <a:cs typeface="Ubuntu"/>
                <a:sym typeface="Ubuntu"/>
                <a:hlinkClick r:id="rId7">
                  <a:extLst>
                    <a:ext uri="{A12FA001-AC4F-418D-AE19-62706E023703}">
                      <ahyp:hlinkClr val="tx"/>
                    </a:ext>
                  </a:extLst>
                </a:hlinkClick>
              </a:rPr>
              <a:t>Chaîne Youtube</a:t>
            </a:r>
            <a:endParaRPr sz="900"/>
          </a:p>
        </p:txBody>
      </p:sp>
      <p:sp>
        <p:nvSpPr>
          <p:cNvPr id="746" name="Google Shape;746;p35"/>
          <p:cNvSpPr txBox="1"/>
          <p:nvPr/>
        </p:nvSpPr>
        <p:spPr>
          <a:xfrm>
            <a:off x="1147300" y="2624750"/>
            <a:ext cx="3321300" cy="784800"/>
          </a:xfrm>
          <a:prstGeom prst="rect">
            <a:avLst/>
          </a:prstGeom>
          <a:noFill/>
          <a:ln>
            <a:noFill/>
          </a:ln>
        </p:spPr>
        <p:txBody>
          <a:bodyPr anchorCtr="0" anchor="ctr" bIns="91425" lIns="91425" spcFirstLastPara="1" rIns="91425" wrap="square" tIns="91425">
            <a:noAutofit/>
          </a:bodyPr>
          <a:lstStyle/>
          <a:p>
            <a:pPr indent="0" lvl="0" marL="0" rtl="0" algn="l">
              <a:spcBef>
                <a:spcPts val="600"/>
              </a:spcBef>
              <a:spcAft>
                <a:spcPts val="0"/>
              </a:spcAft>
              <a:buNone/>
            </a:pPr>
            <a:r>
              <a:rPr lang="en" sz="4300">
                <a:solidFill>
                  <a:srgbClr val="FAA22A"/>
                </a:solidFill>
                <a:latin typeface="Ubuntu"/>
                <a:ea typeface="Ubuntu"/>
                <a:cs typeface="Ubuntu"/>
                <a:sym typeface="Ubuntu"/>
              </a:rPr>
              <a:t>Questions?</a:t>
            </a:r>
            <a:endParaRPr sz="4300">
              <a:solidFill>
                <a:srgbClr val="FAA22A"/>
              </a:solidFill>
              <a:latin typeface="Ubuntu"/>
              <a:ea typeface="Ubuntu"/>
              <a:cs typeface="Ubuntu"/>
              <a:sym typeface="Ubuntu"/>
            </a:endParaRPr>
          </a:p>
        </p:txBody>
      </p:sp>
      <p:sp>
        <p:nvSpPr>
          <p:cNvPr id="747" name="Google Shape;747;p35"/>
          <p:cNvSpPr txBox="1"/>
          <p:nvPr/>
        </p:nvSpPr>
        <p:spPr>
          <a:xfrm>
            <a:off x="2451875" y="4528300"/>
            <a:ext cx="5392500" cy="3633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en" sz="800">
                <a:latin typeface="Ubuntu"/>
                <a:ea typeface="Ubuntu"/>
                <a:cs typeface="Ubuntu"/>
                <a:sym typeface="Ubuntu"/>
              </a:rPr>
              <a:t>Ces formations du RÉCIT </a:t>
            </a:r>
            <a:r>
              <a:rPr lang="en" sz="800">
                <a:latin typeface="Ubuntu"/>
                <a:ea typeface="Ubuntu"/>
                <a:cs typeface="Ubuntu"/>
                <a:sym typeface="Ubuntu"/>
              </a:rPr>
              <a:t>sont mise</a:t>
            </a:r>
            <a:r>
              <a:rPr lang="en" sz="800">
                <a:latin typeface="Ubuntu"/>
                <a:ea typeface="Ubuntu"/>
                <a:cs typeface="Ubuntu"/>
                <a:sym typeface="Ubuntu"/>
              </a:rPr>
              <a:t>s à disposition, sauf </a:t>
            </a:r>
            <a:r>
              <a:rPr lang="en" sz="800">
                <a:latin typeface="Ubuntu"/>
                <a:ea typeface="Ubuntu"/>
                <a:cs typeface="Ubuntu"/>
                <a:sym typeface="Ubuntu"/>
              </a:rPr>
              <a:t>exception</a:t>
            </a:r>
            <a:r>
              <a:rPr lang="en" sz="800">
                <a:latin typeface="Ubuntu"/>
                <a:ea typeface="Ubuntu"/>
                <a:cs typeface="Ubuntu"/>
                <a:sym typeface="Ubuntu"/>
              </a:rPr>
              <a:t>, selon les termes de la licence </a:t>
            </a:r>
            <a:r>
              <a:rPr lang="en" sz="800" u="sng">
                <a:solidFill>
                  <a:srgbClr val="0097A7"/>
                </a:solidFill>
                <a:hlinkClick r:id="rId8">
                  <a:extLst>
                    <a:ext uri="{A12FA001-AC4F-418D-AE19-62706E023703}">
                      <ahyp:hlinkClr val="tx"/>
                    </a:ext>
                  </a:extLst>
                </a:hlinkClick>
              </a:rPr>
              <a:t>Licence Creative Commons Attribution - Pas d’Utilisation Commerciale - Partage dans les Mêmes Conditions 4.0 International</a:t>
            </a:r>
            <a:r>
              <a:rPr lang="en" sz="800">
                <a:solidFill>
                  <a:srgbClr val="000000"/>
                </a:solidFill>
              </a:rPr>
              <a:t>.</a:t>
            </a:r>
            <a:r>
              <a:rPr lang="en" sz="800">
                <a:highlight>
                  <a:srgbClr val="FFFF00"/>
                </a:highlight>
                <a:latin typeface="Ubuntu"/>
                <a:ea typeface="Ubuntu"/>
                <a:cs typeface="Ubuntu"/>
                <a:sym typeface="Ubuntu"/>
              </a:rPr>
              <a:t>  </a:t>
            </a:r>
            <a:endParaRPr sz="800">
              <a:highlight>
                <a:srgbClr val="FFFF00"/>
              </a:highlight>
              <a:latin typeface="Ubuntu"/>
              <a:ea typeface="Ubuntu"/>
              <a:cs typeface="Ubuntu"/>
              <a:sym typeface="Ubuntu"/>
            </a:endParaRPr>
          </a:p>
        </p:txBody>
      </p:sp>
      <p:pic>
        <p:nvPicPr>
          <p:cNvPr id="748" name="Google Shape;748;p35"/>
          <p:cNvPicPr preferRelativeResize="0"/>
          <p:nvPr/>
        </p:nvPicPr>
        <p:blipFill>
          <a:blip r:embed="rId9">
            <a:alphaModFix/>
          </a:blip>
          <a:stretch>
            <a:fillRect/>
          </a:stretch>
        </p:blipFill>
        <p:spPr>
          <a:xfrm>
            <a:off x="1699475" y="4552425"/>
            <a:ext cx="808425" cy="28617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Friar template">
  <a:themeElements>
    <a:clrScheme name="Custom 347">
      <a:dk1>
        <a:srgbClr val="3D4965"/>
      </a:dk1>
      <a:lt1>
        <a:srgbClr val="FFFFFF"/>
      </a:lt1>
      <a:dk2>
        <a:srgbClr val="1C4587"/>
      </a:dk2>
      <a:lt2>
        <a:srgbClr val="F3F3F3"/>
      </a:lt2>
      <a:accent1>
        <a:srgbClr val="3C78D8"/>
      </a:accent1>
      <a:accent2>
        <a:srgbClr val="89ABE6"/>
      </a:accent2>
      <a:accent3>
        <a:srgbClr val="8EA3C3"/>
      </a:accent3>
      <a:accent4>
        <a:srgbClr val="EFEFEF"/>
      </a:accent4>
      <a:accent5>
        <a:srgbClr val="D9D9D9"/>
      </a:accent5>
      <a:accent6>
        <a:srgbClr val="C9DAF8"/>
      </a:accent6>
      <a:hlink>
        <a:srgbClr val="3C78D8"/>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