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Default Extension="fntdata" ContentType="application/x-fontdata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trictFirstAndLastChars="0" embedTrueTypeFonts="1" saveSubsetFonts="1" autoCompressPictures="0">
  <p:sldMasterIdLst>
    <p:sldMasterId id="2147483690" r:id="rId1"/>
    <p:sldMasterId id="2147483692" r:id="rId2"/>
  </p:sldMasterIdLst>
  <p:notesMasterIdLst>
    <p:notesMasterId r:id="rId15"/>
  </p:notesMasterIdLst>
  <p:sldIdLst>
    <p:sldId id="257" r:id="rId3"/>
    <p:sldId id="258" r:id="rId4"/>
    <p:sldId id="259" r:id="rId5"/>
    <p:sldId id="260" r:id="rId6"/>
    <p:sldId id="261" r:id="rId7"/>
    <p:sldId id="262" r:id="rId8"/>
    <p:sldId id="263" r:id="rId9"/>
    <p:sldId id="264" r:id="rId10"/>
    <p:sldId id="265" r:id="rId11"/>
    <p:sldId id="266" r:id="rId12"/>
    <p:sldId id="267" r:id="rId13"/>
    <p:sldId id="269" r:id="rId14"/>
  </p:sldIdLst>
  <p:sldSz cx="9144000" cy="5143500" type="screen16x9"/>
  <p:notesSz cx="6858000" cy="9144000"/>
  <p:embeddedFontLst>
    <p:embeddedFont>
      <p:font typeface="Bangers" panose="020B0604020202020204" charset="0"/>
      <p:regular r:id="rId16"/>
    </p:embeddedFont>
    <p:embeddedFont>
      <p:font typeface="Calibri" panose="020F0502020204030204" pitchFamily="34" charset="0"/>
      <p:regular r:id="rId17"/>
      <p:bold r:id="rId18"/>
      <p:italic r:id="rId19"/>
      <p:boldItalic r:id="rId20"/>
    </p:embeddedFont>
    <p:embeddedFont>
      <p:font typeface="Corbel" panose="020B0503020204020204" pitchFamily="34" charset="0"/>
      <p:regular r:id="rId21"/>
      <p:bold r:id="rId22"/>
      <p:italic r:id="rId23"/>
      <p:boldItalic r:id="rId24"/>
    </p:embeddedFont>
    <p:embeddedFont>
      <p:font typeface="Dosis" panose="020B0604020202020204" charset="0"/>
      <p:regular r:id="rId25"/>
      <p:bold r:id="rId26"/>
    </p:embeddedFont>
    <p:embeddedFont>
      <p:font typeface="Roboto" panose="020B0604020202020204" charset="0"/>
      <p:regular r:id="rId27"/>
      <p:bold r:id="rId28"/>
      <p:italic r:id="rId29"/>
      <p:boldItalic r:id="rId30"/>
    </p:embeddedFont>
    <p:embeddedFont>
      <p:font typeface="Sniglet" panose="020B0604020202020204" charset="0"/>
      <p:regular r:id="rId31"/>
    </p:embeddedFont>
    <p:embeddedFont>
      <p:font typeface="Trebuchet MS" panose="020B0603020202020204" pitchFamily="34" charset="0"/>
      <p:regular r:id="rId32"/>
      <p:bold r:id="rId33"/>
      <p:italic r:id="rId34"/>
      <p:boldItalic r:id="rId35"/>
    </p:embeddedFont>
    <p:embeddedFont>
      <p:font typeface="Ubuntu" panose="020B0604020202020204" charset="0"/>
      <p:regular r:id="rId36"/>
      <p:bold r:id="rId37"/>
      <p:italic r:id="rId38"/>
      <p:boldItalic r:id="rId39"/>
    </p:embeddedFont>
    <p:embeddedFont>
      <p:font typeface="Viga" panose="020B0604020202020204" charset="0"/>
      <p:regular r:id="rId40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>
      <p:cViewPr varScale="1">
        <p:scale>
          <a:sx n="104" d="100"/>
          <a:sy n="104" d="100"/>
        </p:scale>
        <p:origin x="778" y="77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1.xml"/><Relationship Id="rId18" Type="http://schemas.openxmlformats.org/officeDocument/2006/relationships/font" Target="fonts/font3.fntdata"/><Relationship Id="rId26" Type="http://schemas.openxmlformats.org/officeDocument/2006/relationships/font" Target="fonts/font11.fntdata"/><Relationship Id="rId39" Type="http://schemas.openxmlformats.org/officeDocument/2006/relationships/font" Target="fonts/font24.fntdata"/><Relationship Id="rId21" Type="http://schemas.openxmlformats.org/officeDocument/2006/relationships/font" Target="fonts/font6.fntdata"/><Relationship Id="rId34" Type="http://schemas.openxmlformats.org/officeDocument/2006/relationships/font" Target="fonts/font19.fntdata"/><Relationship Id="rId42" Type="http://schemas.openxmlformats.org/officeDocument/2006/relationships/viewProps" Target="viewProps.xml"/><Relationship Id="rId7" Type="http://schemas.openxmlformats.org/officeDocument/2006/relationships/slide" Target="slides/slide5.xml"/><Relationship Id="rId2" Type="http://schemas.openxmlformats.org/officeDocument/2006/relationships/slideMaster" Target="slideMasters/slideMaster2.xml"/><Relationship Id="rId16" Type="http://schemas.openxmlformats.org/officeDocument/2006/relationships/font" Target="fonts/font1.fntdata"/><Relationship Id="rId20" Type="http://schemas.openxmlformats.org/officeDocument/2006/relationships/font" Target="fonts/font5.fntdata"/><Relationship Id="rId29" Type="http://schemas.openxmlformats.org/officeDocument/2006/relationships/font" Target="fonts/font14.fntdata"/><Relationship Id="rId41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11" Type="http://schemas.openxmlformats.org/officeDocument/2006/relationships/slide" Target="slides/slide9.xml"/><Relationship Id="rId24" Type="http://schemas.openxmlformats.org/officeDocument/2006/relationships/font" Target="fonts/font9.fntdata"/><Relationship Id="rId32" Type="http://schemas.openxmlformats.org/officeDocument/2006/relationships/font" Target="fonts/font17.fntdata"/><Relationship Id="rId37" Type="http://schemas.openxmlformats.org/officeDocument/2006/relationships/font" Target="fonts/font22.fntdata"/><Relationship Id="rId40" Type="http://schemas.openxmlformats.org/officeDocument/2006/relationships/font" Target="fonts/font25.fntdata"/><Relationship Id="rId5" Type="http://schemas.openxmlformats.org/officeDocument/2006/relationships/slide" Target="slides/slide3.xml"/><Relationship Id="rId15" Type="http://schemas.openxmlformats.org/officeDocument/2006/relationships/notesMaster" Target="notesMasters/notesMaster1.xml"/><Relationship Id="rId23" Type="http://schemas.openxmlformats.org/officeDocument/2006/relationships/font" Target="fonts/font8.fntdata"/><Relationship Id="rId28" Type="http://schemas.openxmlformats.org/officeDocument/2006/relationships/font" Target="fonts/font13.fntdata"/><Relationship Id="rId36" Type="http://schemas.openxmlformats.org/officeDocument/2006/relationships/font" Target="fonts/font21.fntdata"/><Relationship Id="rId10" Type="http://schemas.openxmlformats.org/officeDocument/2006/relationships/slide" Target="slides/slide8.xml"/><Relationship Id="rId19" Type="http://schemas.openxmlformats.org/officeDocument/2006/relationships/font" Target="fonts/font4.fntdata"/><Relationship Id="rId31" Type="http://schemas.openxmlformats.org/officeDocument/2006/relationships/font" Target="fonts/font16.fntdata"/><Relationship Id="rId44" Type="http://schemas.openxmlformats.org/officeDocument/2006/relationships/tableStyles" Target="tableStyles.xml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14" Type="http://schemas.openxmlformats.org/officeDocument/2006/relationships/slide" Target="slides/slide12.xml"/><Relationship Id="rId22" Type="http://schemas.openxmlformats.org/officeDocument/2006/relationships/font" Target="fonts/font7.fntdata"/><Relationship Id="rId27" Type="http://schemas.openxmlformats.org/officeDocument/2006/relationships/font" Target="fonts/font12.fntdata"/><Relationship Id="rId30" Type="http://schemas.openxmlformats.org/officeDocument/2006/relationships/font" Target="fonts/font15.fntdata"/><Relationship Id="rId35" Type="http://schemas.openxmlformats.org/officeDocument/2006/relationships/font" Target="fonts/font20.fntdata"/><Relationship Id="rId43" Type="http://schemas.openxmlformats.org/officeDocument/2006/relationships/theme" Target="theme/theme1.xml"/><Relationship Id="rId8" Type="http://schemas.openxmlformats.org/officeDocument/2006/relationships/slide" Target="slides/slide6.xml"/><Relationship Id="rId3" Type="http://schemas.openxmlformats.org/officeDocument/2006/relationships/slide" Target="slides/slide1.xml"/><Relationship Id="rId12" Type="http://schemas.openxmlformats.org/officeDocument/2006/relationships/slide" Target="slides/slide10.xml"/><Relationship Id="rId17" Type="http://schemas.openxmlformats.org/officeDocument/2006/relationships/font" Target="fonts/font2.fntdata"/><Relationship Id="rId25" Type="http://schemas.openxmlformats.org/officeDocument/2006/relationships/font" Target="fonts/font10.fntdata"/><Relationship Id="rId33" Type="http://schemas.openxmlformats.org/officeDocument/2006/relationships/font" Target="fonts/font18.fntdata"/><Relationship Id="rId38" Type="http://schemas.openxmlformats.org/officeDocument/2006/relationships/font" Target="fonts/font23.fntdata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100"/>
            </a:lvl1pPr>
            <a:lvl2pPr marL="914400" lvl="1" indent="-317500">
              <a:spcBef>
                <a:spcPts val="0"/>
              </a:spcBef>
              <a:spcAft>
                <a:spcPts val="0"/>
              </a:spcAft>
              <a:buSzPts val="1400"/>
              <a:buChar char="○"/>
              <a:defRPr sz="1100"/>
            </a:lvl2pPr>
            <a:lvl3pPr marL="1371600" lvl="2" indent="-317500">
              <a:spcBef>
                <a:spcPts val="0"/>
              </a:spcBef>
              <a:spcAft>
                <a:spcPts val="0"/>
              </a:spcAft>
              <a:buSzPts val="1400"/>
              <a:buChar char="■"/>
              <a:defRPr sz="1100"/>
            </a:lvl3pPr>
            <a:lvl4pPr marL="1828800" lvl="3" indent="-3175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100"/>
            </a:lvl4pPr>
            <a:lvl5pPr marL="2286000" lvl="4" indent="-317500">
              <a:spcBef>
                <a:spcPts val="0"/>
              </a:spcBef>
              <a:spcAft>
                <a:spcPts val="0"/>
              </a:spcAft>
              <a:buSzPts val="1400"/>
              <a:buChar char="○"/>
              <a:defRPr sz="1100"/>
            </a:lvl5pPr>
            <a:lvl6pPr marL="2743200" lvl="5" indent="-317500">
              <a:spcBef>
                <a:spcPts val="0"/>
              </a:spcBef>
              <a:spcAft>
                <a:spcPts val="0"/>
              </a:spcAft>
              <a:buSzPts val="1400"/>
              <a:buChar char="■"/>
              <a:defRPr sz="1100"/>
            </a:lvl6pPr>
            <a:lvl7pPr marL="3200400" lvl="6" indent="-3175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100"/>
            </a:lvl7pPr>
            <a:lvl8pPr marL="3657600" lvl="7" indent="-317500">
              <a:spcBef>
                <a:spcPts val="0"/>
              </a:spcBef>
              <a:spcAft>
                <a:spcPts val="0"/>
              </a:spcAft>
              <a:buSzPts val="1400"/>
              <a:buChar char="○"/>
              <a:defRPr sz="1100"/>
            </a:lvl8pPr>
            <a:lvl9pPr marL="4114800" lvl="8" indent="-317500">
              <a:spcBef>
                <a:spcPts val="0"/>
              </a:spcBef>
              <a:spcAft>
                <a:spcPts val="0"/>
              </a:spcAft>
              <a:buSzPts val="1400"/>
              <a:buChar char="■"/>
              <a:defRPr sz="1100"/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3" Type="http://schemas.openxmlformats.org/officeDocument/2006/relationships/hyperlink" Target="http://www.education.gouv.qc.ca/dossiers-thematiques/plan-daction-numerique/plan-daction-numerique/" TargetMode="External"/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3" Type="http://schemas.openxmlformats.org/officeDocument/2006/relationships/hyperlink" Target="http://www.education.gouv.qc.ca/fileadmin/site_web/documents/ministere/Usage-pedagogique-programmation-informatique.pdf" TargetMode="External"/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Relationship Id="rId4" Type="http://schemas.openxmlformats.org/officeDocument/2006/relationships/hyperlink" Target="http://www.education.gouv.qc.ca/dossiers-thematiques/plan-daction-numerique/programmation-informatique/" TargetMode="External"/></Relationships>
</file>

<file path=ppt/notesSlides/_rels/notesSlide6.xml.rels><?xml version="1.0" encoding="UTF-8" standalone="yes"?>
<Relationships xmlns="http://schemas.openxmlformats.org/package/2006/relationships"><Relationship Id="rId3" Type="http://schemas.openxmlformats.org/officeDocument/2006/relationships/hyperlink" Target="https://scratch.mit.edu/" TargetMode="External"/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3" Type="http://schemas.openxmlformats.org/officeDocument/2006/relationships/hyperlink" Target="https://padlet.com/sonya_fiset/progCSC" TargetMode="External"/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3" Type="http://schemas.openxmlformats.org/officeDocument/2006/relationships/hyperlink" Target="https://campus.recit.qc.ca/course/view.php?id=16" TargetMode="External"/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3" Type="http://schemas.openxmlformats.org/officeDocument/2006/relationships/hyperlink" Target="http://recitmst.qc.ca/ecv-zoom" TargetMode="External"/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3" Type="http://schemas.openxmlformats.org/officeDocument/2006/relationships/hyperlink" Target="mailto:sonya.fiset@recitmst.qc.ca" TargetMode="External"/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Relationship Id="rId4" Type="http://schemas.openxmlformats.org/officeDocument/2006/relationships/hyperlink" Target="mailto:equipe@recitmst.qc.ca" TargetMode="Externa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1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9" name="Google Shape;1199;gfd8ecffbfc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00" name="Google Shape;1200;gfd8ecffbfc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1" name="Google Shape;1211;p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12" name="Google Shape;1212;p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9" name="Google Shape;1219;g10247be03ef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20" name="Google Shape;1220;g10247be03ef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u="sng">
                <a:solidFill>
                  <a:schemeClr val="hlink"/>
                </a:solidFill>
                <a:hlinkClick r:id="rId3"/>
              </a:rPr>
              <a:t>http://www.education.gouv.qc.ca/dossiers-thematiques/plan-daction-numerique/plan-daction-numerique/</a:t>
            </a:r>
            <a:r>
              <a:rPr lang="en"/>
              <a:t> </a:t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2" name="Google Shape;1232;gfc4c357e2b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33" name="Google Shape;1233;gfc4c357e2b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http://www.education.gouv.qc.ca/dossiers-thematiques/plan-daction-numerique/cadre-de-reference-de-la-competence-numerique/</a:t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4" name="Google Shape;1244;g10247be03ef_0_54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45" name="Google Shape;1245;g10247be03ef_0_54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Source: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u="sng">
                <a:solidFill>
                  <a:schemeClr val="hlink"/>
                </a:solidFill>
                <a:hlinkClick r:id="rId3"/>
              </a:rPr>
              <a:t>http://www.education.gouv.qc.ca/fileadmin/site_web/documents/ministere/Usage-pedagogique-programmation-informatique.pdf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b="1" u="sng">
                <a:solidFill>
                  <a:schemeClr val="hlink"/>
                </a:solidFill>
                <a:hlinkClick r:id="rId4"/>
              </a:rPr>
              <a:t>http://www.education.gouv.qc.ca/dossiers-thematiques/plan-daction-numerique/programmation-informatique/</a:t>
            </a:r>
            <a:r>
              <a:rPr lang="en" b="1"/>
              <a:t> </a:t>
            </a:r>
            <a:endParaRPr b="1"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5" name="Google Shape;1255;g870a178747_0_371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56" name="Google Shape;1256;g870a178747_0_371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Plateforme Scratch : </a:t>
            </a:r>
            <a:r>
              <a:rPr lang="en" u="sng">
                <a:solidFill>
                  <a:schemeClr val="hlink"/>
                </a:solidFill>
                <a:hlinkClick r:id="rId3"/>
              </a:rPr>
              <a:t>https://scratch.mit.edu/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3" name="Google Shape;1263;gfbb38f098a_0_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64" name="Google Shape;1264;gfbb38f098a_0_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Padlet : </a:t>
            </a:r>
            <a:r>
              <a:rPr lang="en" u="sng">
                <a:solidFill>
                  <a:schemeClr val="hlink"/>
                </a:solidFill>
                <a:hlinkClick r:id="rId3"/>
              </a:rPr>
              <a:t>https://padlet.com/sonya_fiset/progCSC</a:t>
            </a:r>
            <a:r>
              <a:rPr lang="en"/>
              <a:t> 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2" name="Google Shape;1272;gfbb38f098a_0_2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73" name="Google Shape;1273;gfbb38f098a_0_2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2" name="Google Shape;1282;gfbb38f098a_0_1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83" name="Google Shape;1283;gfbb38f098a_0_1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3" name="Google Shape;1293;g80a1a99a2d_0_54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94" name="Google Shape;1294;g80a1a99a2d_0_54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0B5394"/>
                </a:solidFill>
                <a:latin typeface="Ubuntu"/>
                <a:ea typeface="Ubuntu"/>
                <a:cs typeface="Ubuntu"/>
                <a:sym typeface="Ubuntu"/>
              </a:rPr>
              <a:t>Autoformation sur Campus RÉCIT Coder avec ScratchJr : </a:t>
            </a:r>
            <a:r>
              <a:rPr lang="en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3"/>
              </a:rPr>
              <a:t>https://campus.recit.qc.ca/course/view.php?id=16</a:t>
            </a:r>
            <a:r>
              <a:rPr lang="en">
                <a:solidFill>
                  <a:srgbClr val="0B5394"/>
                </a:solidFill>
                <a:latin typeface="Ubuntu"/>
                <a:ea typeface="Ubuntu"/>
                <a:cs typeface="Ubuntu"/>
                <a:sym typeface="Ubuntu"/>
              </a:rPr>
              <a:t> </a:t>
            </a:r>
            <a:endParaRPr>
              <a:solidFill>
                <a:srgbClr val="0B5394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0" name="Google Shape;1300;gad5542a58b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01" name="Google Shape;1301;gad5542a58b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Salle de vidéoconférence : </a:t>
            </a:r>
            <a:r>
              <a:rPr lang="en" sz="1050" u="sng">
                <a:solidFill>
                  <a:schemeClr val="hlink"/>
                </a:solidFill>
                <a:highlight>
                  <a:srgbClr val="FFFFFF"/>
                </a:highlight>
                <a:latin typeface="Roboto"/>
                <a:ea typeface="Roboto"/>
                <a:cs typeface="Roboto"/>
                <a:sym typeface="Roboto"/>
                <a:hlinkClick r:id="rId3"/>
              </a:rPr>
              <a:t>http://recitmst.qc.ca/ecv-zoom</a:t>
            </a:r>
            <a:r>
              <a:rPr lang="en" sz="1050">
                <a:highlight>
                  <a:srgbClr val="FFFFFF"/>
                </a:highlight>
                <a:latin typeface="Roboto"/>
                <a:ea typeface="Roboto"/>
                <a:cs typeface="Roboto"/>
                <a:sym typeface="Roboto"/>
              </a:rPr>
              <a:t> 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8" name="Google Shape;1318;g35ed75ccf_02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19" name="Google Shape;1319;g35ed75ccf_02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/>
              <a:t>Me joindre </a:t>
            </a:r>
            <a:r>
              <a:rPr lang="en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3"/>
              </a:rPr>
              <a:t>sonya.fiset@recitmst.qc.ca</a:t>
            </a:r>
            <a:endParaRPr>
              <a:solidFill>
                <a:srgbClr val="666666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>
                <a:solidFill>
                  <a:srgbClr val="666666"/>
                </a:solidFill>
                <a:latin typeface="Ubuntu"/>
                <a:ea typeface="Ubuntu"/>
                <a:cs typeface="Ubuntu"/>
                <a:sym typeface="Ubuntu"/>
              </a:rPr>
              <a:t>Message à l’équipe : equipe</a:t>
            </a:r>
            <a:r>
              <a:rPr lang="en">
                <a:solidFill>
                  <a:srgbClr val="666666"/>
                </a:solidFill>
                <a:uFill>
                  <a:noFill/>
                </a:uFill>
                <a:latin typeface="Ubuntu"/>
                <a:ea typeface="Ubuntu"/>
                <a:cs typeface="Ubuntu"/>
                <a:sym typeface="Ubuntu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@recitmst.qc.c</a:t>
            </a:r>
            <a:r>
              <a:rPr lang="en"/>
              <a:t>a</a:t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" type="title">
  <p:cSld name="TITLE">
    <p:spTree>
      <p:nvGrpSpPr>
        <p:cNvPr id="1" name="Shape 1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" name="Google Shape;162;p2"/>
          <p:cNvSpPr txBox="1">
            <a:spLocks noGrp="1"/>
          </p:cNvSpPr>
          <p:nvPr>
            <p:ph type="ctrTitle"/>
          </p:nvPr>
        </p:nvSpPr>
        <p:spPr>
          <a:xfrm>
            <a:off x="2305100" y="1161050"/>
            <a:ext cx="6153000" cy="1159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1pPr>
            <a:lvl2pPr lvl="1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2pPr>
            <a:lvl3pPr lvl="2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3pPr>
            <a:lvl4pPr lvl="3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4pPr>
            <a:lvl5pPr lvl="4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5pPr>
            <a:lvl6pPr lvl="5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6pPr>
            <a:lvl7pPr lvl="6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7pPr>
            <a:lvl8pPr lvl="7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8pPr>
            <a:lvl9pPr lvl="8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9pPr>
          </a:lstStyle>
          <a:p>
            <a:endParaRPr/>
          </a:p>
        </p:txBody>
      </p:sp>
      <p:sp>
        <p:nvSpPr>
          <p:cNvPr id="163" name="Google Shape;163;p2"/>
          <p:cNvSpPr/>
          <p:nvPr/>
        </p:nvSpPr>
        <p:spPr>
          <a:xfrm>
            <a:off x="723692" y="4220091"/>
            <a:ext cx="794875" cy="985737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4" name="Google Shape;164;p2"/>
          <p:cNvSpPr/>
          <p:nvPr/>
        </p:nvSpPr>
        <p:spPr>
          <a:xfrm>
            <a:off x="-58319" y="3053287"/>
            <a:ext cx="782014" cy="890356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5" name="Google Shape;165;p2"/>
          <p:cNvSpPr/>
          <p:nvPr/>
        </p:nvSpPr>
        <p:spPr>
          <a:xfrm>
            <a:off x="4025101" y="3422420"/>
            <a:ext cx="370865" cy="809588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6" name="Google Shape;166;p2"/>
          <p:cNvSpPr/>
          <p:nvPr/>
        </p:nvSpPr>
        <p:spPr>
          <a:xfrm>
            <a:off x="3078045" y="3128354"/>
            <a:ext cx="730671" cy="895811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7" name="Google Shape;167;p2"/>
          <p:cNvSpPr/>
          <p:nvPr/>
        </p:nvSpPr>
        <p:spPr>
          <a:xfrm>
            <a:off x="5401648" y="3285712"/>
            <a:ext cx="805934" cy="75083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8" name="Google Shape;168;p2"/>
          <p:cNvSpPr/>
          <p:nvPr/>
        </p:nvSpPr>
        <p:spPr>
          <a:xfrm>
            <a:off x="8364459" y="3346843"/>
            <a:ext cx="873792" cy="600260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9" name="Google Shape;169;p2"/>
          <p:cNvSpPr/>
          <p:nvPr/>
        </p:nvSpPr>
        <p:spPr>
          <a:xfrm>
            <a:off x="4551116" y="3125540"/>
            <a:ext cx="657208" cy="679227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0" name="Google Shape;170;p2"/>
          <p:cNvSpPr/>
          <p:nvPr/>
        </p:nvSpPr>
        <p:spPr>
          <a:xfrm>
            <a:off x="4419881" y="3994834"/>
            <a:ext cx="919681" cy="950908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1" name="Google Shape;171;p2"/>
          <p:cNvSpPr/>
          <p:nvPr/>
        </p:nvSpPr>
        <p:spPr>
          <a:xfrm>
            <a:off x="2644912" y="4036538"/>
            <a:ext cx="890356" cy="706800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2" name="Google Shape;172;p2"/>
          <p:cNvSpPr/>
          <p:nvPr/>
        </p:nvSpPr>
        <p:spPr>
          <a:xfrm>
            <a:off x="2116542" y="3186156"/>
            <a:ext cx="829755" cy="780163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3" name="Google Shape;173;p2"/>
          <p:cNvSpPr/>
          <p:nvPr/>
        </p:nvSpPr>
        <p:spPr>
          <a:xfrm>
            <a:off x="1347361" y="3186147"/>
            <a:ext cx="599146" cy="706812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4" name="Google Shape;174;p2"/>
          <p:cNvSpPr/>
          <p:nvPr/>
        </p:nvSpPr>
        <p:spPr>
          <a:xfrm>
            <a:off x="2681615" y="4813558"/>
            <a:ext cx="816944" cy="313967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5" name="Google Shape;175;p2"/>
          <p:cNvSpPr/>
          <p:nvPr/>
        </p:nvSpPr>
        <p:spPr>
          <a:xfrm>
            <a:off x="7146421" y="4508764"/>
            <a:ext cx="1040884" cy="730620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6" name="Google Shape;176;p2"/>
          <p:cNvSpPr/>
          <p:nvPr/>
        </p:nvSpPr>
        <p:spPr>
          <a:xfrm>
            <a:off x="7146430" y="3104432"/>
            <a:ext cx="684732" cy="721463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7" name="Google Shape;177;p2"/>
          <p:cNvSpPr/>
          <p:nvPr/>
        </p:nvSpPr>
        <p:spPr>
          <a:xfrm>
            <a:off x="5262207" y="4729516"/>
            <a:ext cx="525046" cy="372666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8" name="Google Shape;178;p2"/>
          <p:cNvSpPr/>
          <p:nvPr/>
        </p:nvSpPr>
        <p:spPr>
          <a:xfrm>
            <a:off x="8376372" y="4729061"/>
            <a:ext cx="508532" cy="324976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9" name="Google Shape;179;p2"/>
          <p:cNvSpPr/>
          <p:nvPr/>
        </p:nvSpPr>
        <p:spPr>
          <a:xfrm>
            <a:off x="3808716" y="4429326"/>
            <a:ext cx="570935" cy="567282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0" name="Google Shape;180;p2"/>
          <p:cNvSpPr/>
          <p:nvPr/>
        </p:nvSpPr>
        <p:spPr>
          <a:xfrm>
            <a:off x="7975391" y="3053272"/>
            <a:ext cx="541560" cy="67927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1" name="Google Shape;181;p2"/>
          <p:cNvSpPr/>
          <p:nvPr/>
        </p:nvSpPr>
        <p:spPr>
          <a:xfrm>
            <a:off x="1570785" y="4028295"/>
            <a:ext cx="734324" cy="723314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2" name="Google Shape;182;p2"/>
          <p:cNvSpPr/>
          <p:nvPr/>
        </p:nvSpPr>
        <p:spPr>
          <a:xfrm>
            <a:off x="247060" y="4094875"/>
            <a:ext cx="275434" cy="244207"/>
          </a:xfrm>
          <a:custGeom>
            <a:avLst/>
            <a:gdLst/>
            <a:ahLst/>
            <a:cxnLst/>
            <a:rect l="l" t="t" r="r" b="b"/>
            <a:pathLst>
              <a:path w="5504" h="4880" extrusionOk="0">
                <a:moveTo>
                  <a:pt x="5173" y="0"/>
                </a:moveTo>
                <a:lnTo>
                  <a:pt x="5063" y="37"/>
                </a:lnTo>
                <a:lnTo>
                  <a:pt x="4990" y="110"/>
                </a:lnTo>
                <a:lnTo>
                  <a:pt x="4770" y="404"/>
                </a:lnTo>
                <a:lnTo>
                  <a:pt x="4513" y="624"/>
                </a:lnTo>
                <a:lnTo>
                  <a:pt x="4219" y="844"/>
                </a:lnTo>
                <a:lnTo>
                  <a:pt x="3926" y="991"/>
                </a:lnTo>
                <a:lnTo>
                  <a:pt x="3742" y="1064"/>
                </a:lnTo>
                <a:lnTo>
                  <a:pt x="3559" y="1101"/>
                </a:lnTo>
                <a:lnTo>
                  <a:pt x="3229" y="1101"/>
                </a:lnTo>
                <a:lnTo>
                  <a:pt x="2862" y="1028"/>
                </a:lnTo>
                <a:lnTo>
                  <a:pt x="2532" y="917"/>
                </a:lnTo>
                <a:lnTo>
                  <a:pt x="2239" y="807"/>
                </a:lnTo>
                <a:lnTo>
                  <a:pt x="1908" y="734"/>
                </a:lnTo>
                <a:lnTo>
                  <a:pt x="1578" y="661"/>
                </a:lnTo>
                <a:lnTo>
                  <a:pt x="1248" y="624"/>
                </a:lnTo>
                <a:lnTo>
                  <a:pt x="918" y="661"/>
                </a:lnTo>
                <a:lnTo>
                  <a:pt x="625" y="771"/>
                </a:lnTo>
                <a:lnTo>
                  <a:pt x="478" y="844"/>
                </a:lnTo>
                <a:lnTo>
                  <a:pt x="368" y="954"/>
                </a:lnTo>
                <a:lnTo>
                  <a:pt x="258" y="1064"/>
                </a:lnTo>
                <a:lnTo>
                  <a:pt x="148" y="1211"/>
                </a:lnTo>
                <a:lnTo>
                  <a:pt x="111" y="1284"/>
                </a:lnTo>
                <a:lnTo>
                  <a:pt x="111" y="1321"/>
                </a:lnTo>
                <a:lnTo>
                  <a:pt x="148" y="1431"/>
                </a:lnTo>
                <a:lnTo>
                  <a:pt x="258" y="1468"/>
                </a:lnTo>
                <a:lnTo>
                  <a:pt x="368" y="1468"/>
                </a:lnTo>
                <a:lnTo>
                  <a:pt x="698" y="1284"/>
                </a:lnTo>
                <a:lnTo>
                  <a:pt x="1028" y="1174"/>
                </a:lnTo>
                <a:lnTo>
                  <a:pt x="1028" y="2531"/>
                </a:lnTo>
                <a:lnTo>
                  <a:pt x="955" y="3228"/>
                </a:lnTo>
                <a:lnTo>
                  <a:pt x="881" y="3925"/>
                </a:lnTo>
                <a:lnTo>
                  <a:pt x="698" y="3852"/>
                </a:lnTo>
                <a:lnTo>
                  <a:pt x="551" y="3742"/>
                </a:lnTo>
                <a:lnTo>
                  <a:pt x="368" y="3632"/>
                </a:lnTo>
                <a:lnTo>
                  <a:pt x="184" y="3522"/>
                </a:lnTo>
                <a:lnTo>
                  <a:pt x="111" y="3522"/>
                </a:lnTo>
                <a:lnTo>
                  <a:pt x="38" y="3595"/>
                </a:lnTo>
                <a:lnTo>
                  <a:pt x="1" y="3669"/>
                </a:lnTo>
                <a:lnTo>
                  <a:pt x="1" y="3779"/>
                </a:lnTo>
                <a:lnTo>
                  <a:pt x="38" y="3962"/>
                </a:lnTo>
                <a:lnTo>
                  <a:pt x="148" y="4145"/>
                </a:lnTo>
                <a:lnTo>
                  <a:pt x="294" y="4256"/>
                </a:lnTo>
                <a:lnTo>
                  <a:pt x="514" y="4402"/>
                </a:lnTo>
                <a:lnTo>
                  <a:pt x="735" y="4476"/>
                </a:lnTo>
                <a:lnTo>
                  <a:pt x="1175" y="4476"/>
                </a:lnTo>
                <a:lnTo>
                  <a:pt x="1248" y="4439"/>
                </a:lnTo>
                <a:lnTo>
                  <a:pt x="1321" y="4402"/>
                </a:lnTo>
                <a:lnTo>
                  <a:pt x="1395" y="4256"/>
                </a:lnTo>
                <a:lnTo>
                  <a:pt x="1505" y="3485"/>
                </a:lnTo>
                <a:lnTo>
                  <a:pt x="1578" y="2715"/>
                </a:lnTo>
                <a:lnTo>
                  <a:pt x="1578" y="1908"/>
                </a:lnTo>
                <a:lnTo>
                  <a:pt x="1542" y="1504"/>
                </a:lnTo>
                <a:lnTo>
                  <a:pt x="1505" y="1138"/>
                </a:lnTo>
                <a:lnTo>
                  <a:pt x="1762" y="1174"/>
                </a:lnTo>
                <a:lnTo>
                  <a:pt x="2128" y="1321"/>
                </a:lnTo>
                <a:lnTo>
                  <a:pt x="2459" y="1431"/>
                </a:lnTo>
                <a:lnTo>
                  <a:pt x="2825" y="1578"/>
                </a:lnTo>
                <a:lnTo>
                  <a:pt x="3192" y="1651"/>
                </a:lnTo>
                <a:lnTo>
                  <a:pt x="3486" y="1651"/>
                </a:lnTo>
                <a:lnTo>
                  <a:pt x="3449" y="2531"/>
                </a:lnTo>
                <a:lnTo>
                  <a:pt x="3412" y="3449"/>
                </a:lnTo>
                <a:lnTo>
                  <a:pt x="3412" y="3999"/>
                </a:lnTo>
                <a:lnTo>
                  <a:pt x="3412" y="4256"/>
                </a:lnTo>
                <a:lnTo>
                  <a:pt x="3412" y="4366"/>
                </a:lnTo>
                <a:lnTo>
                  <a:pt x="3412" y="4402"/>
                </a:lnTo>
                <a:lnTo>
                  <a:pt x="3449" y="4402"/>
                </a:lnTo>
                <a:lnTo>
                  <a:pt x="3412" y="4476"/>
                </a:lnTo>
                <a:lnTo>
                  <a:pt x="3376" y="4512"/>
                </a:lnTo>
                <a:lnTo>
                  <a:pt x="3376" y="4659"/>
                </a:lnTo>
                <a:lnTo>
                  <a:pt x="3376" y="4696"/>
                </a:lnTo>
                <a:lnTo>
                  <a:pt x="3412" y="4806"/>
                </a:lnTo>
                <a:lnTo>
                  <a:pt x="3522" y="4879"/>
                </a:lnTo>
                <a:lnTo>
                  <a:pt x="3632" y="4879"/>
                </a:lnTo>
                <a:lnTo>
                  <a:pt x="3742" y="4842"/>
                </a:lnTo>
                <a:lnTo>
                  <a:pt x="3853" y="4732"/>
                </a:lnTo>
                <a:lnTo>
                  <a:pt x="3926" y="4586"/>
                </a:lnTo>
                <a:lnTo>
                  <a:pt x="3926" y="4439"/>
                </a:lnTo>
                <a:lnTo>
                  <a:pt x="3926" y="4256"/>
                </a:lnTo>
                <a:lnTo>
                  <a:pt x="3963" y="3045"/>
                </a:lnTo>
                <a:lnTo>
                  <a:pt x="3963" y="1871"/>
                </a:lnTo>
                <a:lnTo>
                  <a:pt x="3963" y="1541"/>
                </a:lnTo>
                <a:lnTo>
                  <a:pt x="4366" y="1394"/>
                </a:lnTo>
                <a:lnTo>
                  <a:pt x="4733" y="1138"/>
                </a:lnTo>
                <a:lnTo>
                  <a:pt x="5063" y="844"/>
                </a:lnTo>
                <a:lnTo>
                  <a:pt x="5320" y="551"/>
                </a:lnTo>
                <a:lnTo>
                  <a:pt x="5467" y="367"/>
                </a:lnTo>
                <a:lnTo>
                  <a:pt x="5503" y="257"/>
                </a:lnTo>
                <a:lnTo>
                  <a:pt x="5503" y="184"/>
                </a:lnTo>
                <a:lnTo>
                  <a:pt x="5430" y="74"/>
                </a:lnTo>
                <a:lnTo>
                  <a:pt x="5356" y="37"/>
                </a:lnTo>
                <a:lnTo>
                  <a:pt x="528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3" name="Google Shape;183;p2"/>
          <p:cNvSpPr/>
          <p:nvPr/>
        </p:nvSpPr>
        <p:spPr>
          <a:xfrm>
            <a:off x="8516944" y="4082884"/>
            <a:ext cx="690236" cy="510383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4" name="Google Shape;184;p2"/>
          <p:cNvSpPr/>
          <p:nvPr/>
        </p:nvSpPr>
        <p:spPr>
          <a:xfrm>
            <a:off x="859713" y="3417443"/>
            <a:ext cx="317620" cy="659010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5" name="Google Shape;185;p2"/>
          <p:cNvSpPr/>
          <p:nvPr/>
        </p:nvSpPr>
        <p:spPr>
          <a:xfrm rot="1920742">
            <a:off x="5707038" y="4213989"/>
            <a:ext cx="884797" cy="750834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6" name="Google Shape;186;p2"/>
          <p:cNvSpPr/>
          <p:nvPr/>
        </p:nvSpPr>
        <p:spPr>
          <a:xfrm rot="-3496844">
            <a:off x="115839" y="4509560"/>
            <a:ext cx="537852" cy="464440"/>
          </a:xfrm>
          <a:custGeom>
            <a:avLst/>
            <a:gdLst/>
            <a:ahLst/>
            <a:cxnLst/>
            <a:rect l="l" t="t" r="r" b="b"/>
            <a:pathLst>
              <a:path w="10748" h="9281" extrusionOk="0">
                <a:moveTo>
                  <a:pt x="4072" y="550"/>
                </a:moveTo>
                <a:lnTo>
                  <a:pt x="4329" y="587"/>
                </a:lnTo>
                <a:lnTo>
                  <a:pt x="4585" y="697"/>
                </a:lnTo>
                <a:lnTo>
                  <a:pt x="4842" y="844"/>
                </a:lnTo>
                <a:lnTo>
                  <a:pt x="5025" y="1064"/>
                </a:lnTo>
                <a:lnTo>
                  <a:pt x="5136" y="1211"/>
                </a:lnTo>
                <a:lnTo>
                  <a:pt x="5209" y="1394"/>
                </a:lnTo>
                <a:lnTo>
                  <a:pt x="5246" y="1541"/>
                </a:lnTo>
                <a:lnTo>
                  <a:pt x="5282" y="1724"/>
                </a:lnTo>
                <a:lnTo>
                  <a:pt x="5282" y="2091"/>
                </a:lnTo>
                <a:lnTo>
                  <a:pt x="5246" y="2458"/>
                </a:lnTo>
                <a:lnTo>
                  <a:pt x="5209" y="2641"/>
                </a:lnTo>
                <a:lnTo>
                  <a:pt x="4695" y="1761"/>
                </a:lnTo>
                <a:lnTo>
                  <a:pt x="4072" y="550"/>
                </a:lnTo>
                <a:close/>
                <a:moveTo>
                  <a:pt x="1357" y="3008"/>
                </a:moveTo>
                <a:lnTo>
                  <a:pt x="1504" y="3265"/>
                </a:lnTo>
                <a:lnTo>
                  <a:pt x="1614" y="3558"/>
                </a:lnTo>
                <a:lnTo>
                  <a:pt x="1797" y="3852"/>
                </a:lnTo>
                <a:lnTo>
                  <a:pt x="1467" y="3778"/>
                </a:lnTo>
                <a:lnTo>
                  <a:pt x="1137" y="3742"/>
                </a:lnTo>
                <a:lnTo>
                  <a:pt x="1321" y="3118"/>
                </a:lnTo>
                <a:lnTo>
                  <a:pt x="1357" y="3008"/>
                </a:lnTo>
                <a:close/>
                <a:moveTo>
                  <a:pt x="3815" y="550"/>
                </a:moveTo>
                <a:lnTo>
                  <a:pt x="4072" y="1174"/>
                </a:lnTo>
                <a:lnTo>
                  <a:pt x="4329" y="1798"/>
                </a:lnTo>
                <a:lnTo>
                  <a:pt x="4695" y="2531"/>
                </a:lnTo>
                <a:lnTo>
                  <a:pt x="5099" y="3265"/>
                </a:lnTo>
                <a:lnTo>
                  <a:pt x="4989" y="3852"/>
                </a:lnTo>
                <a:lnTo>
                  <a:pt x="4732" y="3191"/>
                </a:lnTo>
                <a:lnTo>
                  <a:pt x="4475" y="2531"/>
                </a:lnTo>
                <a:lnTo>
                  <a:pt x="4255" y="1981"/>
                </a:lnTo>
                <a:lnTo>
                  <a:pt x="4035" y="1467"/>
                </a:lnTo>
                <a:lnTo>
                  <a:pt x="3742" y="880"/>
                </a:lnTo>
                <a:lnTo>
                  <a:pt x="3558" y="587"/>
                </a:lnTo>
                <a:lnTo>
                  <a:pt x="3815" y="550"/>
                </a:lnTo>
                <a:close/>
                <a:moveTo>
                  <a:pt x="1761" y="1724"/>
                </a:moveTo>
                <a:lnTo>
                  <a:pt x="1724" y="1798"/>
                </a:lnTo>
                <a:lnTo>
                  <a:pt x="1761" y="1944"/>
                </a:lnTo>
                <a:lnTo>
                  <a:pt x="1834" y="2018"/>
                </a:lnTo>
                <a:lnTo>
                  <a:pt x="1944" y="2054"/>
                </a:lnTo>
                <a:lnTo>
                  <a:pt x="2054" y="2054"/>
                </a:lnTo>
                <a:lnTo>
                  <a:pt x="2274" y="2531"/>
                </a:lnTo>
                <a:lnTo>
                  <a:pt x="2458" y="2971"/>
                </a:lnTo>
                <a:lnTo>
                  <a:pt x="3008" y="4182"/>
                </a:lnTo>
                <a:lnTo>
                  <a:pt x="3081" y="4329"/>
                </a:lnTo>
                <a:lnTo>
                  <a:pt x="2825" y="4255"/>
                </a:lnTo>
                <a:lnTo>
                  <a:pt x="2458" y="4072"/>
                </a:lnTo>
                <a:lnTo>
                  <a:pt x="2164" y="3742"/>
                </a:lnTo>
                <a:lnTo>
                  <a:pt x="1944" y="3375"/>
                </a:lnTo>
                <a:lnTo>
                  <a:pt x="1724" y="2935"/>
                </a:lnTo>
                <a:lnTo>
                  <a:pt x="1651" y="2715"/>
                </a:lnTo>
                <a:lnTo>
                  <a:pt x="1504" y="2494"/>
                </a:lnTo>
                <a:lnTo>
                  <a:pt x="1724" y="1761"/>
                </a:lnTo>
                <a:lnTo>
                  <a:pt x="1761" y="1724"/>
                </a:lnTo>
                <a:close/>
                <a:moveTo>
                  <a:pt x="2604" y="1174"/>
                </a:moveTo>
                <a:lnTo>
                  <a:pt x="2715" y="1614"/>
                </a:lnTo>
                <a:lnTo>
                  <a:pt x="2861" y="2054"/>
                </a:lnTo>
                <a:lnTo>
                  <a:pt x="3228" y="2898"/>
                </a:lnTo>
                <a:lnTo>
                  <a:pt x="3998" y="4695"/>
                </a:lnTo>
                <a:lnTo>
                  <a:pt x="3632" y="4549"/>
                </a:lnTo>
                <a:lnTo>
                  <a:pt x="3522" y="4365"/>
                </a:lnTo>
                <a:lnTo>
                  <a:pt x="3301" y="3888"/>
                </a:lnTo>
                <a:lnTo>
                  <a:pt x="2861" y="2935"/>
                </a:lnTo>
                <a:lnTo>
                  <a:pt x="2274" y="1834"/>
                </a:lnTo>
                <a:lnTo>
                  <a:pt x="2311" y="1651"/>
                </a:lnTo>
                <a:lnTo>
                  <a:pt x="2421" y="1467"/>
                </a:lnTo>
                <a:lnTo>
                  <a:pt x="2604" y="1174"/>
                </a:lnTo>
                <a:close/>
                <a:moveTo>
                  <a:pt x="3338" y="660"/>
                </a:moveTo>
                <a:lnTo>
                  <a:pt x="3375" y="770"/>
                </a:lnTo>
                <a:lnTo>
                  <a:pt x="3668" y="1467"/>
                </a:lnTo>
                <a:lnTo>
                  <a:pt x="3962" y="2164"/>
                </a:lnTo>
                <a:lnTo>
                  <a:pt x="4182" y="2788"/>
                </a:lnTo>
                <a:lnTo>
                  <a:pt x="4402" y="3412"/>
                </a:lnTo>
                <a:lnTo>
                  <a:pt x="4769" y="4659"/>
                </a:lnTo>
                <a:lnTo>
                  <a:pt x="4732" y="4805"/>
                </a:lnTo>
                <a:lnTo>
                  <a:pt x="4659" y="4805"/>
                </a:lnTo>
                <a:lnTo>
                  <a:pt x="4549" y="4842"/>
                </a:lnTo>
                <a:lnTo>
                  <a:pt x="3668" y="2971"/>
                </a:lnTo>
                <a:lnTo>
                  <a:pt x="3191" y="1981"/>
                </a:lnTo>
                <a:lnTo>
                  <a:pt x="2971" y="1504"/>
                </a:lnTo>
                <a:lnTo>
                  <a:pt x="2788" y="991"/>
                </a:lnTo>
                <a:lnTo>
                  <a:pt x="3045" y="807"/>
                </a:lnTo>
                <a:lnTo>
                  <a:pt x="3338" y="660"/>
                </a:lnTo>
                <a:close/>
                <a:moveTo>
                  <a:pt x="7703" y="4952"/>
                </a:moveTo>
                <a:lnTo>
                  <a:pt x="7960" y="5246"/>
                </a:lnTo>
                <a:lnTo>
                  <a:pt x="7960" y="5246"/>
                </a:lnTo>
                <a:lnTo>
                  <a:pt x="7887" y="5209"/>
                </a:lnTo>
                <a:lnTo>
                  <a:pt x="7593" y="5319"/>
                </a:lnTo>
                <a:lnTo>
                  <a:pt x="7300" y="5466"/>
                </a:lnTo>
                <a:lnTo>
                  <a:pt x="7190" y="5356"/>
                </a:lnTo>
                <a:lnTo>
                  <a:pt x="7080" y="5246"/>
                </a:lnTo>
                <a:lnTo>
                  <a:pt x="7373" y="5099"/>
                </a:lnTo>
                <a:lnTo>
                  <a:pt x="7703" y="4952"/>
                </a:lnTo>
                <a:close/>
                <a:moveTo>
                  <a:pt x="8070" y="5356"/>
                </a:moveTo>
                <a:lnTo>
                  <a:pt x="8180" y="5466"/>
                </a:lnTo>
                <a:lnTo>
                  <a:pt x="7923" y="5576"/>
                </a:lnTo>
                <a:lnTo>
                  <a:pt x="7923" y="5576"/>
                </a:lnTo>
                <a:lnTo>
                  <a:pt x="8033" y="5429"/>
                </a:lnTo>
                <a:lnTo>
                  <a:pt x="8070" y="5356"/>
                </a:lnTo>
                <a:close/>
                <a:moveTo>
                  <a:pt x="7556" y="5612"/>
                </a:moveTo>
                <a:lnTo>
                  <a:pt x="7483" y="5722"/>
                </a:lnTo>
                <a:lnTo>
                  <a:pt x="7483" y="5686"/>
                </a:lnTo>
                <a:lnTo>
                  <a:pt x="7556" y="5612"/>
                </a:lnTo>
                <a:close/>
                <a:moveTo>
                  <a:pt x="8327" y="5649"/>
                </a:moveTo>
                <a:lnTo>
                  <a:pt x="8327" y="5686"/>
                </a:lnTo>
                <a:lnTo>
                  <a:pt x="7850" y="6163"/>
                </a:lnTo>
                <a:lnTo>
                  <a:pt x="7740" y="6016"/>
                </a:lnTo>
                <a:lnTo>
                  <a:pt x="7997" y="5796"/>
                </a:lnTo>
                <a:lnTo>
                  <a:pt x="8327" y="5649"/>
                </a:lnTo>
                <a:close/>
                <a:moveTo>
                  <a:pt x="8437" y="5796"/>
                </a:moveTo>
                <a:lnTo>
                  <a:pt x="8584" y="6053"/>
                </a:lnTo>
                <a:lnTo>
                  <a:pt x="8143" y="6163"/>
                </a:lnTo>
                <a:lnTo>
                  <a:pt x="8437" y="5796"/>
                </a:lnTo>
                <a:close/>
                <a:moveTo>
                  <a:pt x="8437" y="6346"/>
                </a:moveTo>
                <a:lnTo>
                  <a:pt x="8180" y="6676"/>
                </a:lnTo>
                <a:lnTo>
                  <a:pt x="8107" y="6493"/>
                </a:lnTo>
                <a:lnTo>
                  <a:pt x="8437" y="6346"/>
                </a:lnTo>
                <a:close/>
                <a:moveTo>
                  <a:pt x="8767" y="6309"/>
                </a:moveTo>
                <a:lnTo>
                  <a:pt x="8840" y="6419"/>
                </a:lnTo>
                <a:lnTo>
                  <a:pt x="8547" y="6676"/>
                </a:lnTo>
                <a:lnTo>
                  <a:pt x="8767" y="6309"/>
                </a:lnTo>
                <a:close/>
                <a:moveTo>
                  <a:pt x="9024" y="4695"/>
                </a:moveTo>
                <a:lnTo>
                  <a:pt x="9244" y="4732"/>
                </a:lnTo>
                <a:lnTo>
                  <a:pt x="9464" y="4805"/>
                </a:lnTo>
                <a:lnTo>
                  <a:pt x="9647" y="4915"/>
                </a:lnTo>
                <a:lnTo>
                  <a:pt x="9831" y="5062"/>
                </a:lnTo>
                <a:lnTo>
                  <a:pt x="9904" y="5099"/>
                </a:lnTo>
                <a:lnTo>
                  <a:pt x="9941" y="5099"/>
                </a:lnTo>
                <a:lnTo>
                  <a:pt x="10051" y="5209"/>
                </a:lnTo>
                <a:lnTo>
                  <a:pt x="10161" y="5429"/>
                </a:lnTo>
                <a:lnTo>
                  <a:pt x="10198" y="5649"/>
                </a:lnTo>
                <a:lnTo>
                  <a:pt x="10234" y="5869"/>
                </a:lnTo>
                <a:lnTo>
                  <a:pt x="10198" y="6089"/>
                </a:lnTo>
                <a:lnTo>
                  <a:pt x="10161" y="6346"/>
                </a:lnTo>
                <a:lnTo>
                  <a:pt x="10088" y="6566"/>
                </a:lnTo>
                <a:lnTo>
                  <a:pt x="9941" y="7006"/>
                </a:lnTo>
                <a:lnTo>
                  <a:pt x="9904" y="7080"/>
                </a:lnTo>
                <a:lnTo>
                  <a:pt x="9647" y="6676"/>
                </a:lnTo>
                <a:lnTo>
                  <a:pt x="9024" y="5832"/>
                </a:lnTo>
                <a:lnTo>
                  <a:pt x="8620" y="5282"/>
                </a:lnTo>
                <a:lnTo>
                  <a:pt x="8400" y="5025"/>
                </a:lnTo>
                <a:lnTo>
                  <a:pt x="8143" y="4842"/>
                </a:lnTo>
                <a:lnTo>
                  <a:pt x="8584" y="4732"/>
                </a:lnTo>
                <a:lnTo>
                  <a:pt x="8804" y="4695"/>
                </a:lnTo>
                <a:close/>
                <a:moveTo>
                  <a:pt x="1064" y="3962"/>
                </a:moveTo>
                <a:lnTo>
                  <a:pt x="1357" y="4182"/>
                </a:lnTo>
                <a:lnTo>
                  <a:pt x="1651" y="4329"/>
                </a:lnTo>
                <a:lnTo>
                  <a:pt x="2348" y="4585"/>
                </a:lnTo>
                <a:lnTo>
                  <a:pt x="2458" y="4659"/>
                </a:lnTo>
                <a:lnTo>
                  <a:pt x="2494" y="4695"/>
                </a:lnTo>
                <a:lnTo>
                  <a:pt x="2568" y="4732"/>
                </a:lnTo>
                <a:lnTo>
                  <a:pt x="2641" y="4695"/>
                </a:lnTo>
                <a:lnTo>
                  <a:pt x="4329" y="5319"/>
                </a:lnTo>
                <a:lnTo>
                  <a:pt x="4329" y="5356"/>
                </a:lnTo>
                <a:lnTo>
                  <a:pt x="4292" y="5319"/>
                </a:lnTo>
                <a:lnTo>
                  <a:pt x="3888" y="5172"/>
                </a:lnTo>
                <a:lnTo>
                  <a:pt x="3705" y="5136"/>
                </a:lnTo>
                <a:lnTo>
                  <a:pt x="3485" y="5099"/>
                </a:lnTo>
                <a:lnTo>
                  <a:pt x="3448" y="5136"/>
                </a:lnTo>
                <a:lnTo>
                  <a:pt x="3411" y="5172"/>
                </a:lnTo>
                <a:lnTo>
                  <a:pt x="3448" y="5246"/>
                </a:lnTo>
                <a:lnTo>
                  <a:pt x="3595" y="5392"/>
                </a:lnTo>
                <a:lnTo>
                  <a:pt x="3852" y="5539"/>
                </a:lnTo>
                <a:lnTo>
                  <a:pt x="4108" y="5686"/>
                </a:lnTo>
                <a:lnTo>
                  <a:pt x="4402" y="5759"/>
                </a:lnTo>
                <a:lnTo>
                  <a:pt x="4365" y="5906"/>
                </a:lnTo>
                <a:lnTo>
                  <a:pt x="4035" y="5906"/>
                </a:lnTo>
                <a:lnTo>
                  <a:pt x="3742" y="5869"/>
                </a:lnTo>
                <a:lnTo>
                  <a:pt x="3411" y="5759"/>
                </a:lnTo>
                <a:lnTo>
                  <a:pt x="3228" y="5686"/>
                </a:lnTo>
                <a:lnTo>
                  <a:pt x="3191" y="5612"/>
                </a:lnTo>
                <a:lnTo>
                  <a:pt x="3155" y="5576"/>
                </a:lnTo>
                <a:lnTo>
                  <a:pt x="3118" y="5539"/>
                </a:lnTo>
                <a:lnTo>
                  <a:pt x="3081" y="5502"/>
                </a:lnTo>
                <a:lnTo>
                  <a:pt x="3045" y="5502"/>
                </a:lnTo>
                <a:lnTo>
                  <a:pt x="3008" y="5539"/>
                </a:lnTo>
                <a:lnTo>
                  <a:pt x="2971" y="5649"/>
                </a:lnTo>
                <a:lnTo>
                  <a:pt x="2971" y="5722"/>
                </a:lnTo>
                <a:lnTo>
                  <a:pt x="3008" y="5796"/>
                </a:lnTo>
                <a:lnTo>
                  <a:pt x="3045" y="5869"/>
                </a:lnTo>
                <a:lnTo>
                  <a:pt x="3191" y="6016"/>
                </a:lnTo>
                <a:lnTo>
                  <a:pt x="3338" y="6126"/>
                </a:lnTo>
                <a:lnTo>
                  <a:pt x="3522" y="6199"/>
                </a:lnTo>
                <a:lnTo>
                  <a:pt x="3742" y="6273"/>
                </a:lnTo>
                <a:lnTo>
                  <a:pt x="3962" y="6309"/>
                </a:lnTo>
                <a:lnTo>
                  <a:pt x="4182" y="6309"/>
                </a:lnTo>
                <a:lnTo>
                  <a:pt x="3962" y="6676"/>
                </a:lnTo>
                <a:lnTo>
                  <a:pt x="3742" y="6603"/>
                </a:lnTo>
                <a:lnTo>
                  <a:pt x="3228" y="6456"/>
                </a:lnTo>
                <a:lnTo>
                  <a:pt x="2971" y="6419"/>
                </a:lnTo>
                <a:lnTo>
                  <a:pt x="2715" y="6383"/>
                </a:lnTo>
                <a:lnTo>
                  <a:pt x="2641" y="6383"/>
                </a:lnTo>
                <a:lnTo>
                  <a:pt x="2641" y="6456"/>
                </a:lnTo>
                <a:lnTo>
                  <a:pt x="2641" y="6493"/>
                </a:lnTo>
                <a:lnTo>
                  <a:pt x="2678" y="6529"/>
                </a:lnTo>
                <a:lnTo>
                  <a:pt x="2861" y="6676"/>
                </a:lnTo>
                <a:lnTo>
                  <a:pt x="3081" y="6786"/>
                </a:lnTo>
                <a:lnTo>
                  <a:pt x="3522" y="6970"/>
                </a:lnTo>
                <a:lnTo>
                  <a:pt x="3742" y="7080"/>
                </a:lnTo>
                <a:lnTo>
                  <a:pt x="3632" y="7226"/>
                </a:lnTo>
                <a:lnTo>
                  <a:pt x="3522" y="7336"/>
                </a:lnTo>
                <a:lnTo>
                  <a:pt x="2935" y="7080"/>
                </a:lnTo>
                <a:lnTo>
                  <a:pt x="2311" y="6823"/>
                </a:lnTo>
                <a:lnTo>
                  <a:pt x="2238" y="6823"/>
                </a:lnTo>
                <a:lnTo>
                  <a:pt x="2201" y="6860"/>
                </a:lnTo>
                <a:lnTo>
                  <a:pt x="2201" y="6896"/>
                </a:lnTo>
                <a:lnTo>
                  <a:pt x="2201" y="6970"/>
                </a:lnTo>
                <a:lnTo>
                  <a:pt x="2458" y="7190"/>
                </a:lnTo>
                <a:lnTo>
                  <a:pt x="2678" y="7410"/>
                </a:lnTo>
                <a:lnTo>
                  <a:pt x="2971" y="7557"/>
                </a:lnTo>
                <a:lnTo>
                  <a:pt x="3265" y="7703"/>
                </a:lnTo>
                <a:lnTo>
                  <a:pt x="2971" y="7960"/>
                </a:lnTo>
                <a:lnTo>
                  <a:pt x="2641" y="7960"/>
                </a:lnTo>
                <a:lnTo>
                  <a:pt x="2311" y="7887"/>
                </a:lnTo>
                <a:lnTo>
                  <a:pt x="1981" y="7777"/>
                </a:lnTo>
                <a:lnTo>
                  <a:pt x="1871" y="7777"/>
                </a:lnTo>
                <a:lnTo>
                  <a:pt x="1834" y="7813"/>
                </a:lnTo>
                <a:lnTo>
                  <a:pt x="1797" y="7850"/>
                </a:lnTo>
                <a:lnTo>
                  <a:pt x="1797" y="7923"/>
                </a:lnTo>
                <a:lnTo>
                  <a:pt x="1834" y="8070"/>
                </a:lnTo>
                <a:lnTo>
                  <a:pt x="1944" y="8143"/>
                </a:lnTo>
                <a:lnTo>
                  <a:pt x="2091" y="8217"/>
                </a:lnTo>
                <a:lnTo>
                  <a:pt x="2238" y="8290"/>
                </a:lnTo>
                <a:lnTo>
                  <a:pt x="2348" y="8327"/>
                </a:lnTo>
                <a:lnTo>
                  <a:pt x="2164" y="8364"/>
                </a:lnTo>
                <a:lnTo>
                  <a:pt x="1944" y="8364"/>
                </a:lnTo>
                <a:lnTo>
                  <a:pt x="1761" y="8327"/>
                </a:lnTo>
                <a:lnTo>
                  <a:pt x="1541" y="8253"/>
                </a:lnTo>
                <a:lnTo>
                  <a:pt x="1247" y="8070"/>
                </a:lnTo>
                <a:lnTo>
                  <a:pt x="1027" y="7850"/>
                </a:lnTo>
                <a:lnTo>
                  <a:pt x="844" y="7593"/>
                </a:lnTo>
                <a:lnTo>
                  <a:pt x="697" y="7300"/>
                </a:lnTo>
                <a:lnTo>
                  <a:pt x="624" y="6970"/>
                </a:lnTo>
                <a:lnTo>
                  <a:pt x="550" y="6676"/>
                </a:lnTo>
                <a:lnTo>
                  <a:pt x="550" y="6346"/>
                </a:lnTo>
                <a:lnTo>
                  <a:pt x="550" y="6016"/>
                </a:lnTo>
                <a:lnTo>
                  <a:pt x="624" y="5502"/>
                </a:lnTo>
                <a:lnTo>
                  <a:pt x="734" y="4989"/>
                </a:lnTo>
                <a:lnTo>
                  <a:pt x="1064" y="3962"/>
                </a:lnTo>
                <a:close/>
                <a:moveTo>
                  <a:pt x="6786" y="5429"/>
                </a:moveTo>
                <a:lnTo>
                  <a:pt x="6860" y="5649"/>
                </a:lnTo>
                <a:lnTo>
                  <a:pt x="6970" y="5832"/>
                </a:lnTo>
                <a:lnTo>
                  <a:pt x="7006" y="5906"/>
                </a:lnTo>
                <a:lnTo>
                  <a:pt x="7043" y="5979"/>
                </a:lnTo>
                <a:lnTo>
                  <a:pt x="7116" y="6016"/>
                </a:lnTo>
                <a:lnTo>
                  <a:pt x="7813" y="7006"/>
                </a:lnTo>
                <a:lnTo>
                  <a:pt x="8143" y="7520"/>
                </a:lnTo>
                <a:lnTo>
                  <a:pt x="8143" y="7667"/>
                </a:lnTo>
                <a:lnTo>
                  <a:pt x="8143" y="7740"/>
                </a:lnTo>
                <a:lnTo>
                  <a:pt x="8217" y="7813"/>
                </a:lnTo>
                <a:lnTo>
                  <a:pt x="8290" y="7850"/>
                </a:lnTo>
                <a:lnTo>
                  <a:pt x="8363" y="7850"/>
                </a:lnTo>
                <a:lnTo>
                  <a:pt x="8400" y="7813"/>
                </a:lnTo>
                <a:lnTo>
                  <a:pt x="8510" y="7887"/>
                </a:lnTo>
                <a:lnTo>
                  <a:pt x="8584" y="7923"/>
                </a:lnTo>
                <a:lnTo>
                  <a:pt x="8694" y="7960"/>
                </a:lnTo>
                <a:lnTo>
                  <a:pt x="8767" y="7923"/>
                </a:lnTo>
                <a:lnTo>
                  <a:pt x="8877" y="7997"/>
                </a:lnTo>
                <a:lnTo>
                  <a:pt x="8987" y="7997"/>
                </a:lnTo>
                <a:lnTo>
                  <a:pt x="9060" y="8033"/>
                </a:lnTo>
                <a:lnTo>
                  <a:pt x="9134" y="7997"/>
                </a:lnTo>
                <a:lnTo>
                  <a:pt x="9207" y="7923"/>
                </a:lnTo>
                <a:lnTo>
                  <a:pt x="9207" y="7813"/>
                </a:lnTo>
                <a:lnTo>
                  <a:pt x="9207" y="7740"/>
                </a:lnTo>
                <a:lnTo>
                  <a:pt x="9134" y="7667"/>
                </a:lnTo>
                <a:lnTo>
                  <a:pt x="9170" y="7557"/>
                </a:lnTo>
                <a:lnTo>
                  <a:pt x="9207" y="7483"/>
                </a:lnTo>
                <a:lnTo>
                  <a:pt x="9244" y="7410"/>
                </a:lnTo>
                <a:lnTo>
                  <a:pt x="9244" y="7373"/>
                </a:lnTo>
                <a:lnTo>
                  <a:pt x="9207" y="7300"/>
                </a:lnTo>
                <a:lnTo>
                  <a:pt x="9170" y="7263"/>
                </a:lnTo>
                <a:lnTo>
                  <a:pt x="9134" y="7226"/>
                </a:lnTo>
                <a:lnTo>
                  <a:pt x="8987" y="7226"/>
                </a:lnTo>
                <a:lnTo>
                  <a:pt x="8694" y="7336"/>
                </a:lnTo>
                <a:lnTo>
                  <a:pt x="8694" y="7300"/>
                </a:lnTo>
                <a:lnTo>
                  <a:pt x="8877" y="7153"/>
                </a:lnTo>
                <a:lnTo>
                  <a:pt x="9060" y="6970"/>
                </a:lnTo>
                <a:lnTo>
                  <a:pt x="9134" y="6860"/>
                </a:lnTo>
                <a:lnTo>
                  <a:pt x="9244" y="7043"/>
                </a:lnTo>
                <a:lnTo>
                  <a:pt x="9501" y="7446"/>
                </a:lnTo>
                <a:lnTo>
                  <a:pt x="9537" y="7593"/>
                </a:lnTo>
                <a:lnTo>
                  <a:pt x="9317" y="7887"/>
                </a:lnTo>
                <a:lnTo>
                  <a:pt x="9024" y="8143"/>
                </a:lnTo>
                <a:lnTo>
                  <a:pt x="8730" y="8364"/>
                </a:lnTo>
                <a:lnTo>
                  <a:pt x="8400" y="8547"/>
                </a:lnTo>
                <a:lnTo>
                  <a:pt x="8070" y="8657"/>
                </a:lnTo>
                <a:lnTo>
                  <a:pt x="7703" y="8694"/>
                </a:lnTo>
                <a:lnTo>
                  <a:pt x="7520" y="8694"/>
                </a:lnTo>
                <a:lnTo>
                  <a:pt x="7373" y="8657"/>
                </a:lnTo>
                <a:lnTo>
                  <a:pt x="7190" y="8620"/>
                </a:lnTo>
                <a:lnTo>
                  <a:pt x="7006" y="8547"/>
                </a:lnTo>
                <a:lnTo>
                  <a:pt x="6823" y="8437"/>
                </a:lnTo>
                <a:lnTo>
                  <a:pt x="6676" y="8290"/>
                </a:lnTo>
                <a:lnTo>
                  <a:pt x="6419" y="7997"/>
                </a:lnTo>
                <a:lnTo>
                  <a:pt x="6199" y="7667"/>
                </a:lnTo>
                <a:lnTo>
                  <a:pt x="6053" y="7300"/>
                </a:lnTo>
                <a:lnTo>
                  <a:pt x="6016" y="6896"/>
                </a:lnTo>
                <a:lnTo>
                  <a:pt x="6016" y="6676"/>
                </a:lnTo>
                <a:lnTo>
                  <a:pt x="6053" y="6493"/>
                </a:lnTo>
                <a:lnTo>
                  <a:pt x="6089" y="6309"/>
                </a:lnTo>
                <a:lnTo>
                  <a:pt x="6163" y="6126"/>
                </a:lnTo>
                <a:lnTo>
                  <a:pt x="6273" y="5943"/>
                </a:lnTo>
                <a:lnTo>
                  <a:pt x="6383" y="5759"/>
                </a:lnTo>
                <a:lnTo>
                  <a:pt x="6566" y="5576"/>
                </a:lnTo>
                <a:lnTo>
                  <a:pt x="6786" y="5429"/>
                </a:lnTo>
                <a:close/>
                <a:moveTo>
                  <a:pt x="3852" y="0"/>
                </a:moveTo>
                <a:lnTo>
                  <a:pt x="3522" y="37"/>
                </a:lnTo>
                <a:lnTo>
                  <a:pt x="3191" y="110"/>
                </a:lnTo>
                <a:lnTo>
                  <a:pt x="2898" y="257"/>
                </a:lnTo>
                <a:lnTo>
                  <a:pt x="2604" y="440"/>
                </a:lnTo>
                <a:lnTo>
                  <a:pt x="2348" y="660"/>
                </a:lnTo>
                <a:lnTo>
                  <a:pt x="2091" y="660"/>
                </a:lnTo>
                <a:lnTo>
                  <a:pt x="1871" y="734"/>
                </a:lnTo>
                <a:lnTo>
                  <a:pt x="1687" y="880"/>
                </a:lnTo>
                <a:lnTo>
                  <a:pt x="1541" y="1064"/>
                </a:lnTo>
                <a:lnTo>
                  <a:pt x="1394" y="1284"/>
                </a:lnTo>
                <a:lnTo>
                  <a:pt x="1321" y="1504"/>
                </a:lnTo>
                <a:lnTo>
                  <a:pt x="1137" y="1944"/>
                </a:lnTo>
                <a:lnTo>
                  <a:pt x="660" y="3522"/>
                </a:lnTo>
                <a:lnTo>
                  <a:pt x="404" y="4292"/>
                </a:lnTo>
                <a:lnTo>
                  <a:pt x="183" y="5062"/>
                </a:lnTo>
                <a:lnTo>
                  <a:pt x="37" y="5759"/>
                </a:lnTo>
                <a:lnTo>
                  <a:pt x="0" y="6126"/>
                </a:lnTo>
                <a:lnTo>
                  <a:pt x="0" y="6456"/>
                </a:lnTo>
                <a:lnTo>
                  <a:pt x="0" y="6786"/>
                </a:lnTo>
                <a:lnTo>
                  <a:pt x="73" y="7153"/>
                </a:lnTo>
                <a:lnTo>
                  <a:pt x="183" y="7483"/>
                </a:lnTo>
                <a:lnTo>
                  <a:pt x="330" y="7813"/>
                </a:lnTo>
                <a:lnTo>
                  <a:pt x="477" y="8033"/>
                </a:lnTo>
                <a:lnTo>
                  <a:pt x="660" y="8253"/>
                </a:lnTo>
                <a:lnTo>
                  <a:pt x="880" y="8474"/>
                </a:lnTo>
                <a:lnTo>
                  <a:pt x="1101" y="8657"/>
                </a:lnTo>
                <a:lnTo>
                  <a:pt x="1357" y="8767"/>
                </a:lnTo>
                <a:lnTo>
                  <a:pt x="1651" y="8877"/>
                </a:lnTo>
                <a:lnTo>
                  <a:pt x="1908" y="8914"/>
                </a:lnTo>
                <a:lnTo>
                  <a:pt x="2201" y="8950"/>
                </a:lnTo>
                <a:lnTo>
                  <a:pt x="2458" y="8914"/>
                </a:lnTo>
                <a:lnTo>
                  <a:pt x="2678" y="8840"/>
                </a:lnTo>
                <a:lnTo>
                  <a:pt x="2898" y="8730"/>
                </a:lnTo>
                <a:lnTo>
                  <a:pt x="3081" y="8620"/>
                </a:lnTo>
                <a:lnTo>
                  <a:pt x="3448" y="8290"/>
                </a:lnTo>
                <a:lnTo>
                  <a:pt x="3778" y="7923"/>
                </a:lnTo>
                <a:lnTo>
                  <a:pt x="3815" y="7960"/>
                </a:lnTo>
                <a:lnTo>
                  <a:pt x="3925" y="7960"/>
                </a:lnTo>
                <a:lnTo>
                  <a:pt x="4035" y="7887"/>
                </a:lnTo>
                <a:lnTo>
                  <a:pt x="4108" y="7813"/>
                </a:lnTo>
                <a:lnTo>
                  <a:pt x="4108" y="7740"/>
                </a:lnTo>
                <a:lnTo>
                  <a:pt x="4072" y="7593"/>
                </a:lnTo>
                <a:lnTo>
                  <a:pt x="4182" y="7446"/>
                </a:lnTo>
                <a:lnTo>
                  <a:pt x="4512" y="6896"/>
                </a:lnTo>
                <a:lnTo>
                  <a:pt x="4769" y="6309"/>
                </a:lnTo>
                <a:lnTo>
                  <a:pt x="5025" y="5722"/>
                </a:lnTo>
                <a:lnTo>
                  <a:pt x="5209" y="5099"/>
                </a:lnTo>
                <a:lnTo>
                  <a:pt x="5246" y="5062"/>
                </a:lnTo>
                <a:lnTo>
                  <a:pt x="5282" y="4989"/>
                </a:lnTo>
                <a:lnTo>
                  <a:pt x="5282" y="4915"/>
                </a:lnTo>
                <a:lnTo>
                  <a:pt x="5466" y="4292"/>
                </a:lnTo>
                <a:lnTo>
                  <a:pt x="5612" y="3632"/>
                </a:lnTo>
                <a:lnTo>
                  <a:pt x="5722" y="2971"/>
                </a:lnTo>
                <a:lnTo>
                  <a:pt x="5796" y="2311"/>
                </a:lnTo>
                <a:lnTo>
                  <a:pt x="5832" y="1981"/>
                </a:lnTo>
                <a:lnTo>
                  <a:pt x="5796" y="1651"/>
                </a:lnTo>
                <a:lnTo>
                  <a:pt x="5759" y="1357"/>
                </a:lnTo>
                <a:lnTo>
                  <a:pt x="5649" y="1064"/>
                </a:lnTo>
                <a:lnTo>
                  <a:pt x="5539" y="807"/>
                </a:lnTo>
                <a:lnTo>
                  <a:pt x="5356" y="587"/>
                </a:lnTo>
                <a:lnTo>
                  <a:pt x="5099" y="367"/>
                </a:lnTo>
                <a:lnTo>
                  <a:pt x="4842" y="184"/>
                </a:lnTo>
                <a:lnTo>
                  <a:pt x="4512" y="73"/>
                </a:lnTo>
                <a:lnTo>
                  <a:pt x="4182" y="0"/>
                </a:lnTo>
                <a:close/>
                <a:moveTo>
                  <a:pt x="8730" y="3962"/>
                </a:moveTo>
                <a:lnTo>
                  <a:pt x="8584" y="4072"/>
                </a:lnTo>
                <a:lnTo>
                  <a:pt x="8437" y="4182"/>
                </a:lnTo>
                <a:lnTo>
                  <a:pt x="8327" y="4329"/>
                </a:lnTo>
                <a:lnTo>
                  <a:pt x="7887" y="4439"/>
                </a:lnTo>
                <a:lnTo>
                  <a:pt x="7336" y="4585"/>
                </a:lnTo>
                <a:lnTo>
                  <a:pt x="6786" y="4842"/>
                </a:lnTo>
                <a:lnTo>
                  <a:pt x="6566" y="4989"/>
                </a:lnTo>
                <a:lnTo>
                  <a:pt x="6309" y="5172"/>
                </a:lnTo>
                <a:lnTo>
                  <a:pt x="6089" y="5356"/>
                </a:lnTo>
                <a:lnTo>
                  <a:pt x="5906" y="5576"/>
                </a:lnTo>
                <a:lnTo>
                  <a:pt x="5759" y="5796"/>
                </a:lnTo>
                <a:lnTo>
                  <a:pt x="5612" y="6053"/>
                </a:lnTo>
                <a:lnTo>
                  <a:pt x="5539" y="6309"/>
                </a:lnTo>
                <a:lnTo>
                  <a:pt x="5502" y="6603"/>
                </a:lnTo>
                <a:lnTo>
                  <a:pt x="5466" y="6860"/>
                </a:lnTo>
                <a:lnTo>
                  <a:pt x="5502" y="7116"/>
                </a:lnTo>
                <a:lnTo>
                  <a:pt x="5539" y="7373"/>
                </a:lnTo>
                <a:lnTo>
                  <a:pt x="5612" y="7630"/>
                </a:lnTo>
                <a:lnTo>
                  <a:pt x="5722" y="7887"/>
                </a:lnTo>
                <a:lnTo>
                  <a:pt x="5869" y="8107"/>
                </a:lnTo>
                <a:lnTo>
                  <a:pt x="6016" y="8327"/>
                </a:lnTo>
                <a:lnTo>
                  <a:pt x="6199" y="8547"/>
                </a:lnTo>
                <a:lnTo>
                  <a:pt x="6419" y="8730"/>
                </a:lnTo>
                <a:lnTo>
                  <a:pt x="6639" y="8914"/>
                </a:lnTo>
                <a:lnTo>
                  <a:pt x="6860" y="9060"/>
                </a:lnTo>
                <a:lnTo>
                  <a:pt x="7116" y="9170"/>
                </a:lnTo>
                <a:lnTo>
                  <a:pt x="7410" y="9244"/>
                </a:lnTo>
                <a:lnTo>
                  <a:pt x="7703" y="9281"/>
                </a:lnTo>
                <a:lnTo>
                  <a:pt x="8033" y="9244"/>
                </a:lnTo>
                <a:lnTo>
                  <a:pt x="8327" y="9170"/>
                </a:lnTo>
                <a:lnTo>
                  <a:pt x="8620" y="9024"/>
                </a:lnTo>
                <a:lnTo>
                  <a:pt x="8877" y="8877"/>
                </a:lnTo>
                <a:lnTo>
                  <a:pt x="9391" y="8547"/>
                </a:lnTo>
                <a:lnTo>
                  <a:pt x="9611" y="8364"/>
                </a:lnTo>
                <a:lnTo>
                  <a:pt x="9794" y="8143"/>
                </a:lnTo>
                <a:lnTo>
                  <a:pt x="9977" y="7923"/>
                </a:lnTo>
                <a:lnTo>
                  <a:pt x="10161" y="7703"/>
                </a:lnTo>
                <a:lnTo>
                  <a:pt x="10418" y="7190"/>
                </a:lnTo>
                <a:lnTo>
                  <a:pt x="10638" y="6676"/>
                </a:lnTo>
                <a:lnTo>
                  <a:pt x="10711" y="6346"/>
                </a:lnTo>
                <a:lnTo>
                  <a:pt x="10748" y="6053"/>
                </a:lnTo>
                <a:lnTo>
                  <a:pt x="10748" y="5722"/>
                </a:lnTo>
                <a:lnTo>
                  <a:pt x="10711" y="5466"/>
                </a:lnTo>
                <a:lnTo>
                  <a:pt x="10601" y="5172"/>
                </a:lnTo>
                <a:lnTo>
                  <a:pt x="10454" y="4915"/>
                </a:lnTo>
                <a:lnTo>
                  <a:pt x="10271" y="4659"/>
                </a:lnTo>
                <a:lnTo>
                  <a:pt x="10051" y="4439"/>
                </a:lnTo>
                <a:lnTo>
                  <a:pt x="9794" y="4255"/>
                </a:lnTo>
                <a:lnTo>
                  <a:pt x="9537" y="4108"/>
                </a:lnTo>
                <a:lnTo>
                  <a:pt x="9244" y="3998"/>
                </a:lnTo>
                <a:lnTo>
                  <a:pt x="8950" y="396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7" name="Google Shape;187;p2"/>
          <p:cNvSpPr/>
          <p:nvPr/>
        </p:nvSpPr>
        <p:spPr>
          <a:xfrm>
            <a:off x="7518184" y="3966329"/>
            <a:ext cx="846269" cy="598458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8" name="Google Shape;188;p2"/>
          <p:cNvSpPr/>
          <p:nvPr/>
        </p:nvSpPr>
        <p:spPr>
          <a:xfrm rot="-5400000">
            <a:off x="6496794" y="3021441"/>
            <a:ext cx="493819" cy="63153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9" name="Google Shape;189;p2"/>
          <p:cNvSpPr/>
          <p:nvPr/>
        </p:nvSpPr>
        <p:spPr>
          <a:xfrm>
            <a:off x="6453205" y="3705907"/>
            <a:ext cx="666366" cy="752689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90" name="Google Shape;190;p2"/>
          <p:cNvSpPr/>
          <p:nvPr/>
        </p:nvSpPr>
        <p:spPr>
          <a:xfrm>
            <a:off x="1866011" y="4742879"/>
            <a:ext cx="681078" cy="455287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91" name="Google Shape;191;p2"/>
          <p:cNvSpPr/>
          <p:nvPr/>
        </p:nvSpPr>
        <p:spPr>
          <a:xfrm>
            <a:off x="6669805" y="4614395"/>
            <a:ext cx="308462" cy="330481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ubtitle">
  <p:cSld name="TITLE_1">
    <p:spTree>
      <p:nvGrpSpPr>
        <p:cNvPr id="1" name="Shape 1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" name="Google Shape;193;p3"/>
          <p:cNvSpPr txBox="1">
            <a:spLocks noGrp="1"/>
          </p:cNvSpPr>
          <p:nvPr>
            <p:ph type="ctrTitle"/>
          </p:nvPr>
        </p:nvSpPr>
        <p:spPr>
          <a:xfrm>
            <a:off x="3210935" y="1661762"/>
            <a:ext cx="5301600" cy="1159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9pPr>
          </a:lstStyle>
          <a:p>
            <a:endParaRPr/>
          </a:p>
        </p:txBody>
      </p:sp>
      <p:sp>
        <p:nvSpPr>
          <p:cNvPr id="194" name="Google Shape;194;p3"/>
          <p:cNvSpPr txBox="1">
            <a:spLocks noGrp="1"/>
          </p:cNvSpPr>
          <p:nvPr>
            <p:ph type="subTitle" idx="1"/>
          </p:nvPr>
        </p:nvSpPr>
        <p:spPr>
          <a:xfrm>
            <a:off x="3210885" y="2864177"/>
            <a:ext cx="5301600" cy="7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600"/>
              <a:buNone/>
              <a:defRPr>
                <a:solidFill>
                  <a:srgbClr val="1C4587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9pPr>
          </a:lstStyle>
          <a:p>
            <a:endParaRPr/>
          </a:p>
        </p:txBody>
      </p:sp>
      <p:sp>
        <p:nvSpPr>
          <p:cNvPr id="195" name="Google Shape;195;p3"/>
          <p:cNvSpPr/>
          <p:nvPr/>
        </p:nvSpPr>
        <p:spPr>
          <a:xfrm>
            <a:off x="4412080" y="4661638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96" name="Google Shape;196;p3"/>
          <p:cNvSpPr/>
          <p:nvPr/>
        </p:nvSpPr>
        <p:spPr>
          <a:xfrm>
            <a:off x="3968826" y="4000288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97" name="Google Shape;197;p3"/>
          <p:cNvSpPr/>
          <p:nvPr/>
        </p:nvSpPr>
        <p:spPr>
          <a:xfrm>
            <a:off x="6283364" y="42095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98" name="Google Shape;198;p3"/>
          <p:cNvSpPr/>
          <p:nvPr/>
        </p:nvSpPr>
        <p:spPr>
          <a:xfrm>
            <a:off x="5746560" y="4042836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99" name="Google Shape;199;p3"/>
          <p:cNvSpPr/>
          <p:nvPr/>
        </p:nvSpPr>
        <p:spPr>
          <a:xfrm>
            <a:off x="7063610" y="4132028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0" name="Google Shape;200;p3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1" name="Google Shape;201;p3"/>
          <p:cNvSpPr/>
          <p:nvPr/>
        </p:nvSpPr>
        <p:spPr>
          <a:xfrm>
            <a:off x="6581517" y="4041241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2" name="Google Shape;202;p3"/>
          <p:cNvSpPr/>
          <p:nvPr/>
        </p:nvSpPr>
        <p:spPr>
          <a:xfrm>
            <a:off x="6507132" y="453396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3" name="Google Shape;203;p3"/>
          <p:cNvSpPr/>
          <p:nvPr/>
        </p:nvSpPr>
        <p:spPr>
          <a:xfrm>
            <a:off x="55010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4" name="Google Shape;204;p3"/>
          <p:cNvSpPr/>
          <p:nvPr/>
        </p:nvSpPr>
        <p:spPr>
          <a:xfrm>
            <a:off x="5201567" y="4075599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5" name="Google Shape;205;p3"/>
          <p:cNvSpPr/>
          <p:nvPr/>
        </p:nvSpPr>
        <p:spPr>
          <a:xfrm>
            <a:off x="4765584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6" name="Google Shape;206;p3"/>
          <p:cNvSpPr/>
          <p:nvPr/>
        </p:nvSpPr>
        <p:spPr>
          <a:xfrm>
            <a:off x="55218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7" name="Google Shape;207;p3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8" name="Google Shape;208;p3"/>
          <p:cNvSpPr/>
          <p:nvPr/>
        </p:nvSpPr>
        <p:spPr>
          <a:xfrm>
            <a:off x="8052577" y="402927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9" name="Google Shape;209;p3"/>
          <p:cNvSpPr/>
          <p:nvPr/>
        </p:nvSpPr>
        <p:spPr>
          <a:xfrm>
            <a:off x="6984573" y="4950383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0" name="Google Shape;210;p3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1" name="Google Shape;211;p3"/>
          <p:cNvSpPr/>
          <p:nvPr/>
        </p:nvSpPr>
        <p:spPr>
          <a:xfrm>
            <a:off x="6160715" y="4780234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2" name="Google Shape;212;p3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3" name="Google Shape;213;p3"/>
          <p:cNvSpPr/>
          <p:nvPr/>
        </p:nvSpPr>
        <p:spPr>
          <a:xfrm>
            <a:off x="48922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4" name="Google Shape;214;p3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5" name="Google Shape;215;p3"/>
          <p:cNvSpPr/>
          <p:nvPr/>
        </p:nvSpPr>
        <p:spPr>
          <a:xfrm>
            <a:off x="4489179" y="4206693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6" name="Google Shape;216;p3"/>
          <p:cNvSpPr/>
          <p:nvPr/>
        </p:nvSpPr>
        <p:spPr>
          <a:xfrm rot="1920548">
            <a:off x="7236726" y="46581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7" name="Google Shape;217;p3"/>
          <p:cNvSpPr/>
          <p:nvPr/>
        </p:nvSpPr>
        <p:spPr>
          <a:xfrm>
            <a:off x="8263292" y="4517805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8" name="Google Shape;218;p3"/>
          <p:cNvSpPr/>
          <p:nvPr/>
        </p:nvSpPr>
        <p:spPr>
          <a:xfrm rot="-5400000">
            <a:off x="7684355" y="39822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9" name="Google Shape;219;p3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0" name="Google Shape;220;p3"/>
          <p:cNvSpPr/>
          <p:nvPr/>
        </p:nvSpPr>
        <p:spPr>
          <a:xfrm>
            <a:off x="50595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1" name="Google Shape;221;p3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2" name="Google Shape;222;p3"/>
          <p:cNvSpPr/>
          <p:nvPr/>
        </p:nvSpPr>
        <p:spPr>
          <a:xfrm>
            <a:off x="1482765" y="42095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3" name="Google Shape;223;p3"/>
          <p:cNvSpPr/>
          <p:nvPr/>
        </p:nvSpPr>
        <p:spPr>
          <a:xfrm>
            <a:off x="945960" y="4042836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4" name="Google Shape;224;p3"/>
          <p:cNvSpPr/>
          <p:nvPr/>
        </p:nvSpPr>
        <p:spPr>
          <a:xfrm>
            <a:off x="2263010" y="4132028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5" name="Google Shape;225;p3"/>
          <p:cNvSpPr/>
          <p:nvPr/>
        </p:nvSpPr>
        <p:spPr>
          <a:xfrm>
            <a:off x="1780917" y="4041241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6" name="Google Shape;226;p3"/>
          <p:cNvSpPr/>
          <p:nvPr/>
        </p:nvSpPr>
        <p:spPr>
          <a:xfrm>
            <a:off x="1706532" y="453396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7" name="Google Shape;227;p3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8" name="Google Shape;228;p3"/>
          <p:cNvSpPr/>
          <p:nvPr/>
        </p:nvSpPr>
        <p:spPr>
          <a:xfrm>
            <a:off x="400967" y="4075599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9" name="Google Shape;229;p3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0" name="Google Shape;230;p3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1" name="Google Shape;231;p3"/>
          <p:cNvSpPr/>
          <p:nvPr/>
        </p:nvSpPr>
        <p:spPr>
          <a:xfrm>
            <a:off x="32519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2" name="Google Shape;232;p3"/>
          <p:cNvSpPr/>
          <p:nvPr/>
        </p:nvSpPr>
        <p:spPr>
          <a:xfrm>
            <a:off x="3251978" y="402927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3" name="Google Shape;233;p3"/>
          <p:cNvSpPr/>
          <p:nvPr/>
        </p:nvSpPr>
        <p:spPr>
          <a:xfrm>
            <a:off x="2183974" y="4950383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4" name="Google Shape;234;p3"/>
          <p:cNvSpPr/>
          <p:nvPr/>
        </p:nvSpPr>
        <p:spPr>
          <a:xfrm>
            <a:off x="39491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5" name="Google Shape;235;p3"/>
          <p:cNvSpPr/>
          <p:nvPr/>
        </p:nvSpPr>
        <p:spPr>
          <a:xfrm>
            <a:off x="1360115" y="4780234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6" name="Google Shape;236;p3"/>
          <p:cNvSpPr/>
          <p:nvPr/>
        </p:nvSpPr>
        <p:spPr>
          <a:xfrm>
            <a:off x="37218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7" name="Google Shape;237;p3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8" name="Google Shape;238;p3"/>
          <p:cNvSpPr/>
          <p:nvPr/>
        </p:nvSpPr>
        <p:spPr>
          <a:xfrm>
            <a:off x="40288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9" name="Google Shape;239;p3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40" name="Google Shape;240;p3"/>
          <p:cNvSpPr/>
          <p:nvPr/>
        </p:nvSpPr>
        <p:spPr>
          <a:xfrm rot="1920548">
            <a:off x="2436125" y="46581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41" name="Google Shape;241;p3"/>
          <p:cNvSpPr/>
          <p:nvPr/>
        </p:nvSpPr>
        <p:spPr>
          <a:xfrm>
            <a:off x="3462692" y="4517805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42" name="Google Shape;242;p3"/>
          <p:cNvSpPr/>
          <p:nvPr/>
        </p:nvSpPr>
        <p:spPr>
          <a:xfrm rot="-5400000">
            <a:off x="2883755" y="39822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43" name="Google Shape;243;p3"/>
          <p:cNvSpPr/>
          <p:nvPr/>
        </p:nvSpPr>
        <p:spPr>
          <a:xfrm>
            <a:off x="28590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44" name="Google Shape;244;p3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45" name="Google Shape;245;p3"/>
          <p:cNvSpPr/>
          <p:nvPr/>
        </p:nvSpPr>
        <p:spPr>
          <a:xfrm>
            <a:off x="29818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TITLE_1_1">
    <p:spTree>
      <p:nvGrpSpPr>
        <p:cNvPr id="1" name="Shape 2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7" name="Google Shape;247;p4"/>
          <p:cNvSpPr txBox="1">
            <a:spLocks noGrp="1"/>
          </p:cNvSpPr>
          <p:nvPr>
            <p:ph type="body" idx="1"/>
          </p:nvPr>
        </p:nvSpPr>
        <p:spPr>
          <a:xfrm>
            <a:off x="2159325" y="2161800"/>
            <a:ext cx="4825500" cy="819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87350" algn="ctr" rtl="0">
              <a:spcBef>
                <a:spcPts val="600"/>
              </a:spcBef>
              <a:spcAft>
                <a:spcPts val="0"/>
              </a:spcAft>
              <a:buClr>
                <a:srgbClr val="1C4587"/>
              </a:buClr>
              <a:buSzPts val="2500"/>
              <a:buChar char="✘"/>
              <a:defRPr sz="2500" b="1">
                <a:solidFill>
                  <a:srgbClr val="1C4587"/>
                </a:solidFill>
              </a:defRPr>
            </a:lvl1pPr>
            <a:lvl2pPr marL="914400" lvl="1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✗"/>
              <a:defRPr sz="2500" b="1">
                <a:solidFill>
                  <a:srgbClr val="1C4587"/>
                </a:solidFill>
              </a:defRPr>
            </a:lvl2pPr>
            <a:lvl3pPr marL="1371600" lvl="2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sz="2500" b="1">
                <a:solidFill>
                  <a:srgbClr val="1C4587"/>
                </a:solidFill>
              </a:defRPr>
            </a:lvl3pPr>
            <a:lvl4pPr marL="1828800" lvl="3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●"/>
              <a:defRPr sz="2500" b="1">
                <a:solidFill>
                  <a:srgbClr val="1C4587"/>
                </a:solidFill>
              </a:defRPr>
            </a:lvl4pPr>
            <a:lvl5pPr marL="2286000" lvl="4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○"/>
              <a:defRPr sz="2500" b="1">
                <a:solidFill>
                  <a:srgbClr val="1C4587"/>
                </a:solidFill>
              </a:defRPr>
            </a:lvl5pPr>
            <a:lvl6pPr marL="2743200" lvl="5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sz="2500" b="1">
                <a:solidFill>
                  <a:srgbClr val="1C4587"/>
                </a:solidFill>
              </a:defRPr>
            </a:lvl6pPr>
            <a:lvl7pPr marL="3200400" lvl="6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●"/>
              <a:defRPr sz="2500" b="1">
                <a:solidFill>
                  <a:srgbClr val="1C4587"/>
                </a:solidFill>
              </a:defRPr>
            </a:lvl7pPr>
            <a:lvl8pPr marL="3657600" lvl="7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○"/>
              <a:defRPr sz="2500" b="1">
                <a:solidFill>
                  <a:srgbClr val="1C4587"/>
                </a:solidFill>
              </a:defRPr>
            </a:lvl8pPr>
            <a:lvl9pPr marL="4114800" lvl="8" indent="-387350" algn="ct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sz="2500" b="1">
                <a:solidFill>
                  <a:srgbClr val="1C4587"/>
                </a:solidFill>
              </a:defRPr>
            </a:lvl9pPr>
          </a:lstStyle>
          <a:p>
            <a:endParaRPr/>
          </a:p>
        </p:txBody>
      </p:sp>
      <p:sp>
        <p:nvSpPr>
          <p:cNvPr id="248" name="Google Shape;248;p4"/>
          <p:cNvSpPr/>
          <p:nvPr/>
        </p:nvSpPr>
        <p:spPr>
          <a:xfrm>
            <a:off x="7302880" y="-294362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49" name="Google Shape;249;p4"/>
          <p:cNvSpPr/>
          <p:nvPr/>
        </p:nvSpPr>
        <p:spPr>
          <a:xfrm>
            <a:off x="-35374" y="3366963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0" name="Google Shape;250;p4"/>
          <p:cNvSpPr/>
          <p:nvPr/>
        </p:nvSpPr>
        <p:spPr>
          <a:xfrm>
            <a:off x="8817948" y="34396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1" name="Google Shape;251;p4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2" name="Google Shape;252;p4"/>
          <p:cNvSpPr/>
          <p:nvPr/>
        </p:nvSpPr>
        <p:spPr>
          <a:xfrm>
            <a:off x="8360955" y="450691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3" name="Google Shape;253;p4"/>
          <p:cNvSpPr/>
          <p:nvPr/>
        </p:nvSpPr>
        <p:spPr>
          <a:xfrm>
            <a:off x="-77078" y="1488018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4" name="Google Shape;254;p4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5" name="Google Shape;255;p4"/>
          <p:cNvSpPr/>
          <p:nvPr/>
        </p:nvSpPr>
        <p:spPr>
          <a:xfrm>
            <a:off x="8052577" y="413232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6" name="Google Shape;256;p4"/>
          <p:cNvSpPr/>
          <p:nvPr/>
        </p:nvSpPr>
        <p:spPr>
          <a:xfrm>
            <a:off x="7430898" y="4873171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7" name="Google Shape;257;p4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8" name="Google Shape;258;p4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9" name="Google Shape;259;p4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0" name="Google Shape;260;p4"/>
          <p:cNvSpPr/>
          <p:nvPr/>
        </p:nvSpPr>
        <p:spPr>
          <a:xfrm>
            <a:off x="8963979" y="1338718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1" name="Google Shape;261;p4"/>
          <p:cNvSpPr/>
          <p:nvPr/>
        </p:nvSpPr>
        <p:spPr>
          <a:xfrm rot="-2426120">
            <a:off x="7110132" y="4877011"/>
            <a:ext cx="279910" cy="357971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2" name="Google Shape;262;p4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3" name="Google Shape;263;p4"/>
          <p:cNvSpPr/>
          <p:nvPr/>
        </p:nvSpPr>
        <p:spPr>
          <a:xfrm>
            <a:off x="8797588" y="3078732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4" name="Google Shape;264;p4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5" name="Google Shape;265;p4"/>
          <p:cNvSpPr/>
          <p:nvPr/>
        </p:nvSpPr>
        <p:spPr>
          <a:xfrm>
            <a:off x="346877" y="6086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6" name="Google Shape;266;p4"/>
          <p:cNvSpPr/>
          <p:nvPr/>
        </p:nvSpPr>
        <p:spPr>
          <a:xfrm>
            <a:off x="645010" y="3559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7" name="Google Shape;267;p4"/>
          <p:cNvSpPr/>
          <p:nvPr/>
        </p:nvSpPr>
        <p:spPr>
          <a:xfrm>
            <a:off x="8318810" y="-29822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8" name="Google Shape;268;p4"/>
          <p:cNvSpPr/>
          <p:nvPr/>
        </p:nvSpPr>
        <p:spPr>
          <a:xfrm>
            <a:off x="-8" y="101336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9" name="Google Shape;269;p4"/>
          <p:cNvSpPr/>
          <p:nvPr/>
        </p:nvSpPr>
        <p:spPr>
          <a:xfrm>
            <a:off x="8699356" y="17911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0" name="Google Shape;270;p4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1" name="Google Shape;271;p4"/>
          <p:cNvSpPr/>
          <p:nvPr/>
        </p:nvSpPr>
        <p:spPr>
          <a:xfrm>
            <a:off x="258967" y="-86251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2" name="Google Shape;272;p4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3" name="Google Shape;273;p4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4" name="Google Shape;274;p4"/>
          <p:cNvSpPr/>
          <p:nvPr/>
        </p:nvSpPr>
        <p:spPr>
          <a:xfrm>
            <a:off x="-243128" y="5421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5" name="Google Shape;275;p4"/>
          <p:cNvSpPr/>
          <p:nvPr/>
        </p:nvSpPr>
        <p:spPr>
          <a:xfrm>
            <a:off x="7842052" y="-100873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6" name="Google Shape;276;p4"/>
          <p:cNvSpPr/>
          <p:nvPr/>
        </p:nvSpPr>
        <p:spPr>
          <a:xfrm>
            <a:off x="-38626" y="579046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7" name="Google Shape;277;p4"/>
          <p:cNvSpPr/>
          <p:nvPr/>
        </p:nvSpPr>
        <p:spPr>
          <a:xfrm>
            <a:off x="1403775" y="11500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8" name="Google Shape;278;p4"/>
          <p:cNvSpPr/>
          <p:nvPr/>
        </p:nvSpPr>
        <p:spPr>
          <a:xfrm>
            <a:off x="955990" y="-57166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9" name="Google Shape;279;p4"/>
          <p:cNvSpPr/>
          <p:nvPr/>
        </p:nvSpPr>
        <p:spPr>
          <a:xfrm>
            <a:off x="1333294" y="4678454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0" name="Google Shape;280;p4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1" name="Google Shape;281;p4"/>
          <p:cNvSpPr/>
          <p:nvPr/>
        </p:nvSpPr>
        <p:spPr>
          <a:xfrm>
            <a:off x="1525678" y="4911343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2" name="Google Shape;282;p4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3" name="Google Shape;283;p4"/>
          <p:cNvSpPr/>
          <p:nvPr/>
        </p:nvSpPr>
        <p:spPr>
          <a:xfrm rot="1920548">
            <a:off x="8225551" y="6252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4" name="Google Shape;284;p4"/>
          <p:cNvSpPr/>
          <p:nvPr/>
        </p:nvSpPr>
        <p:spPr>
          <a:xfrm>
            <a:off x="346867" y="4064142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5" name="Google Shape;285;p4"/>
          <p:cNvSpPr/>
          <p:nvPr/>
        </p:nvSpPr>
        <p:spPr>
          <a:xfrm rot="-5400000">
            <a:off x="7996280" y="3169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6" name="Google Shape;286;p4"/>
          <p:cNvSpPr/>
          <p:nvPr/>
        </p:nvSpPr>
        <p:spPr>
          <a:xfrm>
            <a:off x="8801760" y="790271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7" name="Google Shape;287;p4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8" name="Google Shape;288;p4"/>
          <p:cNvSpPr/>
          <p:nvPr/>
        </p:nvSpPr>
        <p:spPr>
          <a:xfrm>
            <a:off x="8699345" y="1151407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9" name="Google Shape;289;p4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/>
            </a:lvl1pPr>
            <a:lvl2pPr lvl="1" algn="ctr" rtl="0">
              <a:buNone/>
              <a:defRPr/>
            </a:lvl2pPr>
            <a:lvl3pPr lvl="2" algn="ctr" rtl="0">
              <a:buNone/>
              <a:defRPr/>
            </a:lvl3pPr>
            <a:lvl4pPr lvl="3" algn="ctr" rtl="0">
              <a:buNone/>
              <a:defRPr/>
            </a:lvl4pPr>
            <a:lvl5pPr lvl="4" algn="ctr" rtl="0">
              <a:buNone/>
              <a:defRPr/>
            </a:lvl5pPr>
            <a:lvl6pPr lvl="5" algn="ctr" rtl="0">
              <a:buNone/>
              <a:defRPr/>
            </a:lvl6pPr>
            <a:lvl7pPr lvl="6" algn="ctr" rtl="0">
              <a:buNone/>
              <a:defRPr/>
            </a:lvl7pPr>
            <a:lvl8pPr lvl="7" algn="ctr" rtl="0">
              <a:buNone/>
              <a:defRPr/>
            </a:lvl8pPr>
            <a:lvl9pPr lvl="8" algn="ctr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1 column" type="tx">
  <p:cSld name="TITLE_AND_BODY">
    <p:spTree>
      <p:nvGrpSpPr>
        <p:cNvPr id="1" name="Shape 2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1" name="Google Shape;291;p5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292" name="Google Shape;292;p5"/>
          <p:cNvSpPr txBox="1">
            <a:spLocks noGrp="1"/>
          </p:cNvSpPr>
          <p:nvPr>
            <p:ph type="body" idx="1"/>
          </p:nvPr>
        </p:nvSpPr>
        <p:spPr>
          <a:xfrm>
            <a:off x="747925" y="1302837"/>
            <a:ext cx="6140400" cy="361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87350">
              <a:spcBef>
                <a:spcPts val="600"/>
              </a:spcBef>
              <a:spcAft>
                <a:spcPts val="0"/>
              </a:spcAft>
              <a:buSzPts val="2500"/>
              <a:buChar char="✘"/>
              <a:defRPr sz="2500"/>
            </a:lvl1pPr>
            <a:lvl2pPr marL="914400" lvl="1" indent="-355600">
              <a:spcBef>
                <a:spcPts val="0"/>
              </a:spcBef>
              <a:spcAft>
                <a:spcPts val="0"/>
              </a:spcAft>
              <a:buSzPts val="2000"/>
              <a:buChar char="✗"/>
              <a:defRPr/>
            </a:lvl2pPr>
            <a:lvl3pPr marL="1371600" lvl="2" indent="-355600">
              <a:spcBef>
                <a:spcPts val="0"/>
              </a:spcBef>
              <a:spcAft>
                <a:spcPts val="0"/>
              </a:spcAft>
              <a:buSzPts val="2000"/>
              <a:buChar char="■"/>
              <a:defRPr/>
            </a:lvl3pPr>
            <a:lvl4pPr marL="1828800" lvl="3" indent="-34290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grpSp>
        <p:nvGrpSpPr>
          <p:cNvPr id="293" name="Google Shape;293;p5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294" name="Google Shape;294;p5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295" name="Google Shape;295;p5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296" name="Google Shape;296;p5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297" name="Google Shape;297;p5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298" name="Google Shape;298;p5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299" name="Google Shape;299;p5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0" name="Google Shape;300;p5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1" name="Google Shape;301;p5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2" name="Google Shape;302;p5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3" name="Google Shape;303;p5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4" name="Google Shape;304;p5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5" name="Google Shape;305;p5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6" name="Google Shape;306;p5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7" name="Google Shape;307;p5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8" name="Google Shape;308;p5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9" name="Google Shape;309;p5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0" name="Google Shape;310;p5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1" name="Google Shape;311;p5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2" name="Google Shape;312;p5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3" name="Google Shape;313;p5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4" name="Google Shape;314;p5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5" name="Google Shape;315;p5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6" name="Google Shape;316;p5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7" name="Google Shape;317;p5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8" name="Google Shape;318;p5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9" name="Google Shape;319;p5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20" name="Google Shape;320;p5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21" name="Google Shape;321;p5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22" name="Google Shape;322;p5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</p:grpSp>
      <p:cxnSp>
        <p:nvCxnSpPr>
          <p:cNvPr id="323" name="Google Shape;323;p5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324" name="Google Shape;324;p5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2 columns" type="twoColTx">
  <p:cSld name="TITLE_AND_TWO_COLUMNS">
    <p:spTree>
      <p:nvGrpSpPr>
        <p:cNvPr id="1" name="Shape 3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6" name="Google Shape;326;p6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327" name="Google Shape;327;p6"/>
          <p:cNvSpPr txBox="1">
            <a:spLocks noGrp="1"/>
          </p:cNvSpPr>
          <p:nvPr>
            <p:ph type="body" idx="1"/>
          </p:nvPr>
        </p:nvSpPr>
        <p:spPr>
          <a:xfrm>
            <a:off x="747925" y="1363153"/>
            <a:ext cx="3159000" cy="361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68300">
              <a:spcBef>
                <a:spcPts val="600"/>
              </a:spcBef>
              <a:spcAft>
                <a:spcPts val="0"/>
              </a:spcAft>
              <a:buSzPts val="2200"/>
              <a:buChar char="✘"/>
              <a:defRPr sz="2200"/>
            </a:lvl1pPr>
            <a:lvl2pPr marL="914400" lvl="1" indent="-368300">
              <a:spcBef>
                <a:spcPts val="0"/>
              </a:spcBef>
              <a:spcAft>
                <a:spcPts val="0"/>
              </a:spcAft>
              <a:buSzPts val="2200"/>
              <a:buChar char="✗"/>
              <a:defRPr sz="2200"/>
            </a:lvl2pPr>
            <a:lvl3pPr marL="1371600" lvl="2" indent="-36830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3pPr>
            <a:lvl4pPr marL="1828800" lvl="3" indent="-36830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4pPr>
            <a:lvl5pPr marL="2286000" lvl="4" indent="-36830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5pPr>
            <a:lvl6pPr marL="2743200" lvl="5" indent="-36830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6pPr>
            <a:lvl7pPr marL="3200400" lvl="6" indent="-36830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7pPr>
            <a:lvl8pPr marL="3657600" lvl="7" indent="-36830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8pPr>
            <a:lvl9pPr marL="4114800" lvl="8" indent="-36830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9pPr>
          </a:lstStyle>
          <a:p>
            <a:endParaRPr/>
          </a:p>
        </p:txBody>
      </p:sp>
      <p:sp>
        <p:nvSpPr>
          <p:cNvPr id="328" name="Google Shape;328;p6"/>
          <p:cNvSpPr txBox="1">
            <a:spLocks noGrp="1"/>
          </p:cNvSpPr>
          <p:nvPr>
            <p:ph type="body" idx="2"/>
          </p:nvPr>
        </p:nvSpPr>
        <p:spPr>
          <a:xfrm>
            <a:off x="4097098" y="1363153"/>
            <a:ext cx="3159000" cy="361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68300">
              <a:spcBef>
                <a:spcPts val="600"/>
              </a:spcBef>
              <a:spcAft>
                <a:spcPts val="0"/>
              </a:spcAft>
              <a:buSzPts val="2200"/>
              <a:buChar char="✘"/>
              <a:defRPr sz="2200"/>
            </a:lvl1pPr>
            <a:lvl2pPr marL="914400" lvl="1" indent="-368300">
              <a:spcBef>
                <a:spcPts val="0"/>
              </a:spcBef>
              <a:spcAft>
                <a:spcPts val="0"/>
              </a:spcAft>
              <a:buSzPts val="2200"/>
              <a:buChar char="✗"/>
              <a:defRPr sz="2200"/>
            </a:lvl2pPr>
            <a:lvl3pPr marL="1371600" lvl="2" indent="-36830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3pPr>
            <a:lvl4pPr marL="1828800" lvl="3" indent="-36830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4pPr>
            <a:lvl5pPr marL="2286000" lvl="4" indent="-36830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5pPr>
            <a:lvl6pPr marL="2743200" lvl="5" indent="-36830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6pPr>
            <a:lvl7pPr marL="3200400" lvl="6" indent="-36830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7pPr>
            <a:lvl8pPr marL="3657600" lvl="7" indent="-36830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8pPr>
            <a:lvl9pPr marL="4114800" lvl="8" indent="-36830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9pPr>
          </a:lstStyle>
          <a:p>
            <a:endParaRPr/>
          </a:p>
        </p:txBody>
      </p:sp>
      <p:grpSp>
        <p:nvGrpSpPr>
          <p:cNvPr id="329" name="Google Shape;329;p6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330" name="Google Shape;330;p6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" name="Google Shape;331;p6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" name="Google Shape;332;p6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" name="Google Shape;333;p6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" name="Google Shape;334;p6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" name="Google Shape;335;p6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" name="Google Shape;336;p6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" name="Google Shape;337;p6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" name="Google Shape;338;p6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" name="Google Shape;339;p6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" name="Google Shape;340;p6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" name="Google Shape;341;p6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" name="Google Shape;342;p6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" name="Google Shape;343;p6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" name="Google Shape;344;p6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" name="Google Shape;345;p6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" name="Google Shape;346;p6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" name="Google Shape;347;p6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" name="Google Shape;348;p6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" name="Google Shape;349;p6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" name="Google Shape;350;p6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" name="Google Shape;351;p6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" name="Google Shape;352;p6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" name="Google Shape;353;p6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" name="Google Shape;354;p6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" name="Google Shape;355;p6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" name="Google Shape;356;p6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" name="Google Shape;357;p6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" name="Google Shape;358;p6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cxnSp>
        <p:nvCxnSpPr>
          <p:cNvPr id="359" name="Google Shape;359;p6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360" name="Google Shape;360;p6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3 columns">
  <p:cSld name="TITLE_AND_TWO_COLUMNS_1">
    <p:spTree>
      <p:nvGrpSpPr>
        <p:cNvPr id="1" name="Shape 3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2" name="Google Shape;362;p7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363" name="Google Shape;363;p7"/>
          <p:cNvSpPr txBox="1">
            <a:spLocks noGrp="1"/>
          </p:cNvSpPr>
          <p:nvPr>
            <p:ph type="body" idx="1"/>
          </p:nvPr>
        </p:nvSpPr>
        <p:spPr>
          <a:xfrm>
            <a:off x="747925" y="1308875"/>
            <a:ext cx="2097900" cy="3617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rtl="0"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marL="914400" lvl="1" indent="-342900" rtl="0"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marL="1371600" lvl="2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sp>
        <p:nvSpPr>
          <p:cNvPr id="364" name="Google Shape;364;p7"/>
          <p:cNvSpPr txBox="1">
            <a:spLocks noGrp="1"/>
          </p:cNvSpPr>
          <p:nvPr>
            <p:ph type="body" idx="2"/>
          </p:nvPr>
        </p:nvSpPr>
        <p:spPr>
          <a:xfrm>
            <a:off x="2953087" y="1308875"/>
            <a:ext cx="2097900" cy="3617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rtl="0"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marL="914400" lvl="1" indent="-342900" rtl="0"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marL="1371600" lvl="2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sp>
        <p:nvSpPr>
          <p:cNvPr id="365" name="Google Shape;365;p7"/>
          <p:cNvSpPr txBox="1">
            <a:spLocks noGrp="1"/>
          </p:cNvSpPr>
          <p:nvPr>
            <p:ph type="body" idx="3"/>
          </p:nvPr>
        </p:nvSpPr>
        <p:spPr>
          <a:xfrm>
            <a:off x="5158248" y="1308875"/>
            <a:ext cx="2097900" cy="3617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rtl="0"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marL="914400" lvl="1" indent="-342900" rtl="0"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marL="1371600" lvl="2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grpSp>
        <p:nvGrpSpPr>
          <p:cNvPr id="366" name="Google Shape;366;p7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367" name="Google Shape;367;p7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" name="Google Shape;368;p7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" name="Google Shape;369;p7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" name="Google Shape;370;p7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" name="Google Shape;371;p7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" name="Google Shape;372;p7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" name="Google Shape;373;p7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" name="Google Shape;374;p7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" name="Google Shape;375;p7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" name="Google Shape;376;p7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" name="Google Shape;377;p7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" name="Google Shape;378;p7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" name="Google Shape;379;p7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" name="Google Shape;380;p7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" name="Google Shape;381;p7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" name="Google Shape;382;p7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" name="Google Shape;383;p7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" name="Google Shape;384;p7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" name="Google Shape;385;p7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" name="Google Shape;386;p7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" name="Google Shape;387;p7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" name="Google Shape;388;p7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" name="Google Shape;389;p7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" name="Google Shape;390;p7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" name="Google Shape;391;p7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" name="Google Shape;392;p7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" name="Google Shape;393;p7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" name="Google Shape;394;p7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" name="Google Shape;395;p7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cxnSp>
        <p:nvCxnSpPr>
          <p:cNvPr id="396" name="Google Shape;396;p7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397" name="Google Shape;397;p7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3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" name="Google Shape;399;p8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grpSp>
        <p:nvGrpSpPr>
          <p:cNvPr id="400" name="Google Shape;400;p8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401" name="Google Shape;401;p8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" name="Google Shape;402;p8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" name="Google Shape;403;p8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" name="Google Shape;404;p8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" name="Google Shape;405;p8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" name="Google Shape;406;p8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" name="Google Shape;407;p8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" name="Google Shape;408;p8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409;p8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" name="Google Shape;410;p8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" name="Google Shape;411;p8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" name="Google Shape;412;p8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" name="Google Shape;413;p8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" name="Google Shape;414;p8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" name="Google Shape;415;p8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" name="Google Shape;416;p8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" name="Google Shape;417;p8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" name="Google Shape;418;p8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" name="Google Shape;419;p8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" name="Google Shape;420;p8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" name="Google Shape;421;p8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" name="Google Shape;422;p8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" name="Google Shape;423;p8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" name="Google Shape;424;p8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" name="Google Shape;425;p8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" name="Google Shape;426;p8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" name="Google Shape;427;p8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" name="Google Shape;428;p8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" name="Google Shape;429;p8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cxnSp>
        <p:nvCxnSpPr>
          <p:cNvPr id="430" name="Google Shape;430;p8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431" name="Google Shape;431;p8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4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3" name="Google Shape;433;p9"/>
          <p:cNvSpPr txBox="1">
            <a:spLocks noGrp="1"/>
          </p:cNvSpPr>
          <p:nvPr>
            <p:ph type="body" idx="1"/>
          </p:nvPr>
        </p:nvSpPr>
        <p:spPr>
          <a:xfrm>
            <a:off x="457200" y="4406309"/>
            <a:ext cx="8229600" cy="51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28600" algn="ctr">
              <a:spcBef>
                <a:spcPts val="360"/>
              </a:spcBef>
              <a:spcAft>
                <a:spcPts val="0"/>
              </a:spcAft>
              <a:buSzPts val="1800"/>
              <a:buNone/>
              <a:defRPr sz="1800"/>
            </a:lvl1pPr>
          </a:lstStyle>
          <a:p>
            <a:endParaRPr/>
          </a:p>
        </p:txBody>
      </p:sp>
      <p:sp>
        <p:nvSpPr>
          <p:cNvPr id="434" name="Google Shape;434;p9"/>
          <p:cNvSpPr/>
          <p:nvPr/>
        </p:nvSpPr>
        <p:spPr>
          <a:xfrm>
            <a:off x="7302880" y="-294362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35" name="Google Shape;435;p9"/>
          <p:cNvSpPr/>
          <p:nvPr/>
        </p:nvSpPr>
        <p:spPr>
          <a:xfrm>
            <a:off x="-35374" y="3366963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36" name="Google Shape;436;p9"/>
          <p:cNvSpPr/>
          <p:nvPr/>
        </p:nvSpPr>
        <p:spPr>
          <a:xfrm>
            <a:off x="8817948" y="34396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37" name="Google Shape;437;p9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38" name="Google Shape;438;p9"/>
          <p:cNvSpPr/>
          <p:nvPr/>
        </p:nvSpPr>
        <p:spPr>
          <a:xfrm>
            <a:off x="8360955" y="450691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39" name="Google Shape;439;p9"/>
          <p:cNvSpPr/>
          <p:nvPr/>
        </p:nvSpPr>
        <p:spPr>
          <a:xfrm>
            <a:off x="-77078" y="1488018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0" name="Google Shape;440;p9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1" name="Google Shape;441;p9"/>
          <p:cNvSpPr/>
          <p:nvPr/>
        </p:nvSpPr>
        <p:spPr>
          <a:xfrm>
            <a:off x="8052577" y="413232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2" name="Google Shape;442;p9"/>
          <p:cNvSpPr/>
          <p:nvPr/>
        </p:nvSpPr>
        <p:spPr>
          <a:xfrm>
            <a:off x="7430898" y="4873171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3" name="Google Shape;443;p9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4" name="Google Shape;444;p9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5" name="Google Shape;445;p9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6" name="Google Shape;446;p9"/>
          <p:cNvSpPr/>
          <p:nvPr/>
        </p:nvSpPr>
        <p:spPr>
          <a:xfrm>
            <a:off x="8963979" y="1338718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7" name="Google Shape;447;p9"/>
          <p:cNvSpPr/>
          <p:nvPr/>
        </p:nvSpPr>
        <p:spPr>
          <a:xfrm rot="-2426120">
            <a:off x="7110132" y="4877011"/>
            <a:ext cx="279910" cy="357971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8" name="Google Shape;448;p9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9" name="Google Shape;449;p9"/>
          <p:cNvSpPr/>
          <p:nvPr/>
        </p:nvSpPr>
        <p:spPr>
          <a:xfrm>
            <a:off x="8797588" y="3078732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0" name="Google Shape;450;p9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1" name="Google Shape;451;p9"/>
          <p:cNvSpPr/>
          <p:nvPr/>
        </p:nvSpPr>
        <p:spPr>
          <a:xfrm>
            <a:off x="346877" y="6086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2" name="Google Shape;452;p9"/>
          <p:cNvSpPr/>
          <p:nvPr/>
        </p:nvSpPr>
        <p:spPr>
          <a:xfrm>
            <a:off x="645010" y="3559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3" name="Google Shape;453;p9"/>
          <p:cNvSpPr/>
          <p:nvPr/>
        </p:nvSpPr>
        <p:spPr>
          <a:xfrm>
            <a:off x="8318810" y="-29822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4" name="Google Shape;454;p9"/>
          <p:cNvSpPr/>
          <p:nvPr/>
        </p:nvSpPr>
        <p:spPr>
          <a:xfrm>
            <a:off x="-8" y="101336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5" name="Google Shape;455;p9"/>
          <p:cNvSpPr/>
          <p:nvPr/>
        </p:nvSpPr>
        <p:spPr>
          <a:xfrm>
            <a:off x="8699356" y="17911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6" name="Google Shape;456;p9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7" name="Google Shape;457;p9"/>
          <p:cNvSpPr/>
          <p:nvPr/>
        </p:nvSpPr>
        <p:spPr>
          <a:xfrm>
            <a:off x="258967" y="-86251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8" name="Google Shape;458;p9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9" name="Google Shape;459;p9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0" name="Google Shape;460;p9"/>
          <p:cNvSpPr/>
          <p:nvPr/>
        </p:nvSpPr>
        <p:spPr>
          <a:xfrm>
            <a:off x="-243128" y="5421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1" name="Google Shape;461;p9"/>
          <p:cNvSpPr/>
          <p:nvPr/>
        </p:nvSpPr>
        <p:spPr>
          <a:xfrm>
            <a:off x="7842052" y="-100873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2" name="Google Shape;462;p9"/>
          <p:cNvSpPr/>
          <p:nvPr/>
        </p:nvSpPr>
        <p:spPr>
          <a:xfrm>
            <a:off x="-38626" y="579046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3" name="Google Shape;463;p9"/>
          <p:cNvSpPr/>
          <p:nvPr/>
        </p:nvSpPr>
        <p:spPr>
          <a:xfrm>
            <a:off x="1403775" y="11500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4" name="Google Shape;464;p9"/>
          <p:cNvSpPr/>
          <p:nvPr/>
        </p:nvSpPr>
        <p:spPr>
          <a:xfrm>
            <a:off x="955990" y="-57166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5" name="Google Shape;465;p9"/>
          <p:cNvSpPr/>
          <p:nvPr/>
        </p:nvSpPr>
        <p:spPr>
          <a:xfrm>
            <a:off x="1333294" y="4678454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6" name="Google Shape;466;p9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7" name="Google Shape;467;p9"/>
          <p:cNvSpPr/>
          <p:nvPr/>
        </p:nvSpPr>
        <p:spPr>
          <a:xfrm>
            <a:off x="1525678" y="4911343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8" name="Google Shape;468;p9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9" name="Google Shape;469;p9"/>
          <p:cNvSpPr/>
          <p:nvPr/>
        </p:nvSpPr>
        <p:spPr>
          <a:xfrm rot="1920548">
            <a:off x="8225551" y="6252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70" name="Google Shape;470;p9"/>
          <p:cNvSpPr/>
          <p:nvPr/>
        </p:nvSpPr>
        <p:spPr>
          <a:xfrm>
            <a:off x="346867" y="4064142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71" name="Google Shape;471;p9"/>
          <p:cNvSpPr/>
          <p:nvPr/>
        </p:nvSpPr>
        <p:spPr>
          <a:xfrm rot="-5400000">
            <a:off x="7996280" y="3169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72" name="Google Shape;472;p9"/>
          <p:cNvSpPr/>
          <p:nvPr/>
        </p:nvSpPr>
        <p:spPr>
          <a:xfrm>
            <a:off x="8801760" y="790271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73" name="Google Shape;473;p9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74" name="Google Shape;474;p9"/>
          <p:cNvSpPr/>
          <p:nvPr/>
        </p:nvSpPr>
        <p:spPr>
          <a:xfrm>
            <a:off x="8699345" y="1151407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75" name="Google Shape;475;p9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/>
            </a:lvl1pPr>
            <a:lvl2pPr lvl="1" algn="ctr" rtl="0">
              <a:buNone/>
              <a:defRPr/>
            </a:lvl2pPr>
            <a:lvl3pPr lvl="2" algn="ctr" rtl="0">
              <a:buNone/>
              <a:defRPr/>
            </a:lvl3pPr>
            <a:lvl4pPr lvl="3" algn="ctr" rtl="0">
              <a:buNone/>
              <a:defRPr/>
            </a:lvl4pPr>
            <a:lvl5pPr lvl="4" algn="ctr" rtl="0">
              <a:buNone/>
              <a:defRPr/>
            </a:lvl5pPr>
            <a:lvl6pPr lvl="5" algn="ctr" rtl="0">
              <a:buNone/>
              <a:defRPr/>
            </a:lvl6pPr>
            <a:lvl7pPr lvl="6" algn="ctr" rtl="0">
              <a:buNone/>
              <a:defRPr/>
            </a:lvl7pPr>
            <a:lvl8pPr lvl="7" algn="ctr" rtl="0">
              <a:buNone/>
              <a:defRPr/>
            </a:lvl8pPr>
            <a:lvl9pPr lvl="8" algn="ctr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4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7" name="Google Shape;477;p10"/>
          <p:cNvSpPr/>
          <p:nvPr/>
        </p:nvSpPr>
        <p:spPr>
          <a:xfrm>
            <a:off x="7302880" y="-294362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78" name="Google Shape;478;p10"/>
          <p:cNvSpPr/>
          <p:nvPr/>
        </p:nvSpPr>
        <p:spPr>
          <a:xfrm>
            <a:off x="-35374" y="3366963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79" name="Google Shape;479;p10"/>
          <p:cNvSpPr/>
          <p:nvPr/>
        </p:nvSpPr>
        <p:spPr>
          <a:xfrm>
            <a:off x="8817948" y="34396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0" name="Google Shape;480;p10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1" name="Google Shape;481;p10"/>
          <p:cNvSpPr/>
          <p:nvPr/>
        </p:nvSpPr>
        <p:spPr>
          <a:xfrm>
            <a:off x="8360955" y="450691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2" name="Google Shape;482;p10"/>
          <p:cNvSpPr/>
          <p:nvPr/>
        </p:nvSpPr>
        <p:spPr>
          <a:xfrm>
            <a:off x="-77078" y="1488018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3" name="Google Shape;483;p10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4" name="Google Shape;484;p10"/>
          <p:cNvSpPr/>
          <p:nvPr/>
        </p:nvSpPr>
        <p:spPr>
          <a:xfrm>
            <a:off x="8052577" y="413232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5" name="Google Shape;485;p10"/>
          <p:cNvSpPr/>
          <p:nvPr/>
        </p:nvSpPr>
        <p:spPr>
          <a:xfrm>
            <a:off x="7430898" y="4873171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6" name="Google Shape;486;p10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7" name="Google Shape;487;p10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8" name="Google Shape;488;p10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9" name="Google Shape;489;p10"/>
          <p:cNvSpPr/>
          <p:nvPr/>
        </p:nvSpPr>
        <p:spPr>
          <a:xfrm>
            <a:off x="8963979" y="1338718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0" name="Google Shape;490;p10"/>
          <p:cNvSpPr/>
          <p:nvPr/>
        </p:nvSpPr>
        <p:spPr>
          <a:xfrm rot="-2426120">
            <a:off x="7110132" y="4877011"/>
            <a:ext cx="279910" cy="357971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1" name="Google Shape;491;p10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2" name="Google Shape;492;p10"/>
          <p:cNvSpPr/>
          <p:nvPr/>
        </p:nvSpPr>
        <p:spPr>
          <a:xfrm>
            <a:off x="8797588" y="3078732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3" name="Google Shape;493;p10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4" name="Google Shape;494;p10"/>
          <p:cNvSpPr/>
          <p:nvPr/>
        </p:nvSpPr>
        <p:spPr>
          <a:xfrm>
            <a:off x="346877" y="6086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5" name="Google Shape;495;p10"/>
          <p:cNvSpPr/>
          <p:nvPr/>
        </p:nvSpPr>
        <p:spPr>
          <a:xfrm>
            <a:off x="645010" y="3559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6" name="Google Shape;496;p10"/>
          <p:cNvSpPr/>
          <p:nvPr/>
        </p:nvSpPr>
        <p:spPr>
          <a:xfrm>
            <a:off x="8318810" y="-29822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7" name="Google Shape;497;p10"/>
          <p:cNvSpPr/>
          <p:nvPr/>
        </p:nvSpPr>
        <p:spPr>
          <a:xfrm>
            <a:off x="-8" y="101336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8" name="Google Shape;498;p10"/>
          <p:cNvSpPr/>
          <p:nvPr/>
        </p:nvSpPr>
        <p:spPr>
          <a:xfrm>
            <a:off x="8699356" y="17911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9" name="Google Shape;499;p10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0" name="Google Shape;500;p10"/>
          <p:cNvSpPr/>
          <p:nvPr/>
        </p:nvSpPr>
        <p:spPr>
          <a:xfrm>
            <a:off x="258967" y="-86251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1" name="Google Shape;501;p10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2" name="Google Shape;502;p10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3" name="Google Shape;503;p10"/>
          <p:cNvSpPr/>
          <p:nvPr/>
        </p:nvSpPr>
        <p:spPr>
          <a:xfrm>
            <a:off x="-243128" y="5421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4" name="Google Shape;504;p10"/>
          <p:cNvSpPr/>
          <p:nvPr/>
        </p:nvSpPr>
        <p:spPr>
          <a:xfrm>
            <a:off x="7842052" y="-100873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5" name="Google Shape;505;p10"/>
          <p:cNvSpPr/>
          <p:nvPr/>
        </p:nvSpPr>
        <p:spPr>
          <a:xfrm>
            <a:off x="-38626" y="579046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6" name="Google Shape;506;p10"/>
          <p:cNvSpPr/>
          <p:nvPr/>
        </p:nvSpPr>
        <p:spPr>
          <a:xfrm>
            <a:off x="1403775" y="11500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7" name="Google Shape;507;p10"/>
          <p:cNvSpPr/>
          <p:nvPr/>
        </p:nvSpPr>
        <p:spPr>
          <a:xfrm>
            <a:off x="955990" y="-57166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8" name="Google Shape;508;p10"/>
          <p:cNvSpPr/>
          <p:nvPr/>
        </p:nvSpPr>
        <p:spPr>
          <a:xfrm>
            <a:off x="1333294" y="4678454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9" name="Google Shape;509;p10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10" name="Google Shape;510;p10"/>
          <p:cNvSpPr/>
          <p:nvPr/>
        </p:nvSpPr>
        <p:spPr>
          <a:xfrm>
            <a:off x="1525678" y="4911343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11" name="Google Shape;511;p10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12" name="Google Shape;512;p10"/>
          <p:cNvSpPr/>
          <p:nvPr/>
        </p:nvSpPr>
        <p:spPr>
          <a:xfrm rot="1920548">
            <a:off x="8225551" y="6252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13" name="Google Shape;513;p10"/>
          <p:cNvSpPr/>
          <p:nvPr/>
        </p:nvSpPr>
        <p:spPr>
          <a:xfrm>
            <a:off x="346867" y="4064142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14" name="Google Shape;514;p10"/>
          <p:cNvSpPr/>
          <p:nvPr/>
        </p:nvSpPr>
        <p:spPr>
          <a:xfrm rot="-5400000">
            <a:off x="7996280" y="3169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15" name="Google Shape;515;p10"/>
          <p:cNvSpPr/>
          <p:nvPr/>
        </p:nvSpPr>
        <p:spPr>
          <a:xfrm>
            <a:off x="8801760" y="790271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16" name="Google Shape;516;p10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17" name="Google Shape;517;p10"/>
          <p:cNvSpPr/>
          <p:nvPr/>
        </p:nvSpPr>
        <p:spPr>
          <a:xfrm>
            <a:off x="8699345" y="1151407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18" name="Google Shape;518;p10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/>
            </a:lvl1pPr>
            <a:lvl2pPr lvl="1" algn="ctr" rtl="0">
              <a:buNone/>
              <a:defRPr/>
            </a:lvl2pPr>
            <a:lvl3pPr lvl="2" algn="ctr" rtl="0">
              <a:buNone/>
              <a:defRPr/>
            </a:lvl3pPr>
            <a:lvl4pPr lvl="3" algn="ctr" rtl="0">
              <a:buNone/>
              <a:defRPr/>
            </a:lvl4pPr>
            <a:lvl5pPr lvl="4" algn="ctr" rtl="0">
              <a:buNone/>
              <a:defRPr/>
            </a:lvl5pPr>
            <a:lvl6pPr lvl="5" algn="ctr" rtl="0">
              <a:buNone/>
              <a:defRPr/>
            </a:lvl6pPr>
            <a:lvl7pPr lvl="6" algn="ctr" rtl="0">
              <a:buNone/>
              <a:defRPr/>
            </a:lvl7pPr>
            <a:lvl8pPr lvl="7" algn="ctr" rtl="0">
              <a:buNone/>
              <a:defRPr/>
            </a:lvl8pPr>
            <a:lvl9pPr lvl="8" algn="ctr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letely blank">
  <p:cSld name="BLANK_1">
    <p:spTree>
      <p:nvGrpSpPr>
        <p:cNvPr id="1" name="Shape 5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0" name="Google Shape;520;p11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/>
            </a:lvl1pPr>
            <a:lvl2pPr lvl="1" algn="ctr" rtl="0">
              <a:buNone/>
              <a:defRPr/>
            </a:lvl2pPr>
            <a:lvl3pPr lvl="2" algn="ctr" rtl="0">
              <a:buNone/>
              <a:defRPr/>
            </a:lvl3pPr>
            <a:lvl4pPr lvl="3" algn="ctr" rtl="0">
              <a:buNone/>
              <a:defRPr/>
            </a:lvl4pPr>
            <a:lvl5pPr lvl="4" algn="ctr" rtl="0">
              <a:buNone/>
              <a:defRPr/>
            </a:lvl5pPr>
            <a:lvl6pPr lvl="5" algn="ctr" rtl="0">
              <a:buNone/>
              <a:defRPr/>
            </a:lvl6pPr>
            <a:lvl7pPr lvl="6" algn="ctr" rtl="0">
              <a:buNone/>
              <a:defRPr/>
            </a:lvl7pPr>
            <a:lvl8pPr lvl="7" algn="ctr" rtl="0">
              <a:buNone/>
              <a:defRPr/>
            </a:lvl8pPr>
            <a:lvl9pPr lvl="8" algn="ctr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 column + image">
  <p:cSld name="TITLE_AND_BODY_1">
    <p:spTree>
      <p:nvGrpSpPr>
        <p:cNvPr id="1" name="Shape 5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" name="Google Shape;522;p12"/>
          <p:cNvSpPr txBox="1">
            <a:spLocks noGrp="1"/>
          </p:cNvSpPr>
          <p:nvPr>
            <p:ph type="title"/>
          </p:nvPr>
        </p:nvSpPr>
        <p:spPr>
          <a:xfrm>
            <a:off x="4572000" y="909050"/>
            <a:ext cx="3639600" cy="6411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523" name="Google Shape;523;p12"/>
          <p:cNvSpPr txBox="1">
            <a:spLocks noGrp="1"/>
          </p:cNvSpPr>
          <p:nvPr>
            <p:ph type="body" idx="1"/>
          </p:nvPr>
        </p:nvSpPr>
        <p:spPr>
          <a:xfrm>
            <a:off x="4572000" y="1525754"/>
            <a:ext cx="3639600" cy="2786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55600" rtl="0">
              <a:spcBef>
                <a:spcPts val="600"/>
              </a:spcBef>
              <a:spcAft>
                <a:spcPts val="0"/>
              </a:spcAft>
              <a:buSzPts val="2000"/>
              <a:buChar char="✘"/>
              <a:defRPr sz="2000"/>
            </a:lvl1pPr>
            <a:lvl2pPr marL="914400" lvl="1" indent="-355600" rtl="0">
              <a:spcBef>
                <a:spcPts val="0"/>
              </a:spcBef>
              <a:spcAft>
                <a:spcPts val="0"/>
              </a:spcAft>
              <a:buSzPts val="2000"/>
              <a:buChar char="✗"/>
              <a:defRPr sz="2000"/>
            </a:lvl2pPr>
            <a:lvl3pPr marL="1371600" lvl="2" indent="-355600" rtl="0">
              <a:spcBef>
                <a:spcPts val="0"/>
              </a:spcBef>
              <a:spcAft>
                <a:spcPts val="0"/>
              </a:spcAft>
              <a:buSzPts val="2000"/>
              <a:buChar char="■"/>
              <a:defRPr sz="2000"/>
            </a:lvl3pPr>
            <a:lvl4pPr marL="1828800" lvl="3" indent="-355600" rtl="0">
              <a:spcBef>
                <a:spcPts val="0"/>
              </a:spcBef>
              <a:spcAft>
                <a:spcPts val="0"/>
              </a:spcAft>
              <a:buSzPts val="2000"/>
              <a:buChar char="●"/>
              <a:defRPr sz="2000"/>
            </a:lvl4pPr>
            <a:lvl5pPr marL="2286000" lvl="4" indent="-355600" rtl="0">
              <a:spcBef>
                <a:spcPts val="0"/>
              </a:spcBef>
              <a:spcAft>
                <a:spcPts val="0"/>
              </a:spcAft>
              <a:buSzPts val="2000"/>
              <a:buChar char="○"/>
              <a:defRPr sz="2000"/>
            </a:lvl5pPr>
            <a:lvl6pPr marL="2743200" lvl="5" indent="-355600" rtl="0">
              <a:spcBef>
                <a:spcPts val="0"/>
              </a:spcBef>
              <a:spcAft>
                <a:spcPts val="0"/>
              </a:spcAft>
              <a:buSzPts val="2000"/>
              <a:buChar char="■"/>
              <a:defRPr sz="2000"/>
            </a:lvl6pPr>
            <a:lvl7pPr marL="3200400" lvl="6" indent="-355600" rtl="0">
              <a:spcBef>
                <a:spcPts val="0"/>
              </a:spcBef>
              <a:spcAft>
                <a:spcPts val="0"/>
              </a:spcAft>
              <a:buSzPts val="2000"/>
              <a:buChar char="●"/>
              <a:defRPr sz="2000"/>
            </a:lvl7pPr>
            <a:lvl8pPr marL="3657600" lvl="7" indent="-355600" rtl="0">
              <a:spcBef>
                <a:spcPts val="0"/>
              </a:spcBef>
              <a:spcAft>
                <a:spcPts val="0"/>
              </a:spcAft>
              <a:buSzPts val="2000"/>
              <a:buChar char="○"/>
              <a:defRPr sz="2000"/>
            </a:lvl8pPr>
            <a:lvl9pPr marL="4114800" lvl="8" indent="-355600" rtl="0">
              <a:spcBef>
                <a:spcPts val="0"/>
              </a:spcBef>
              <a:spcAft>
                <a:spcPts val="0"/>
              </a:spcAft>
              <a:buSzPts val="2000"/>
              <a:buChar char="■"/>
              <a:defRPr sz="2000"/>
            </a:lvl9pPr>
          </a:lstStyle>
          <a:p>
            <a:endParaRPr/>
          </a:p>
        </p:txBody>
      </p:sp>
      <p:sp>
        <p:nvSpPr>
          <p:cNvPr id="524" name="Google Shape;524;p12"/>
          <p:cNvSpPr/>
          <p:nvPr/>
        </p:nvSpPr>
        <p:spPr>
          <a:xfrm>
            <a:off x="580275" y="751950"/>
            <a:ext cx="3639600" cy="3639600"/>
          </a:xfrm>
          <a:prstGeom prst="ellipse">
            <a:avLst/>
          </a:prstGeom>
          <a:solidFill>
            <a:srgbClr val="ED4A00">
              <a:alpha val="866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25" name="Google Shape;525;p12"/>
          <p:cNvSpPr/>
          <p:nvPr/>
        </p:nvSpPr>
        <p:spPr>
          <a:xfrm>
            <a:off x="-295650" y="-356450"/>
            <a:ext cx="1057800" cy="1057800"/>
          </a:xfrm>
          <a:prstGeom prst="ellipse">
            <a:avLst/>
          </a:prstGeom>
          <a:solidFill>
            <a:srgbClr val="00ACC3">
              <a:alpha val="866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26" name="Google Shape;526;p12"/>
          <p:cNvSpPr/>
          <p:nvPr/>
        </p:nvSpPr>
        <p:spPr>
          <a:xfrm>
            <a:off x="2836600" y="179825"/>
            <a:ext cx="978600" cy="978600"/>
          </a:xfrm>
          <a:prstGeom prst="donut">
            <a:avLst>
              <a:gd name="adj" fmla="val 39527"/>
            </a:avLst>
          </a:prstGeom>
          <a:solidFill>
            <a:srgbClr val="F8BB00">
              <a:alpha val="866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27" name="Google Shape;527;p12"/>
          <p:cNvSpPr/>
          <p:nvPr/>
        </p:nvSpPr>
        <p:spPr>
          <a:xfrm>
            <a:off x="465975" y="3692750"/>
            <a:ext cx="1019400" cy="1019400"/>
          </a:xfrm>
          <a:prstGeom prst="ellipse">
            <a:avLst/>
          </a:prstGeom>
          <a:solidFill>
            <a:srgbClr val="BBCD00">
              <a:alpha val="866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28" name="Google Shape;528;p12"/>
          <p:cNvSpPr/>
          <p:nvPr/>
        </p:nvSpPr>
        <p:spPr>
          <a:xfrm>
            <a:off x="1485375" y="4559750"/>
            <a:ext cx="361500" cy="361500"/>
          </a:xfrm>
          <a:prstGeom prst="donut">
            <a:avLst>
              <a:gd name="adj" fmla="val 29951"/>
            </a:avLst>
          </a:prstGeom>
          <a:solidFill>
            <a:srgbClr val="65BB48">
              <a:alpha val="866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29" name="Google Shape;529;p12"/>
          <p:cNvSpPr/>
          <p:nvPr/>
        </p:nvSpPr>
        <p:spPr>
          <a:xfrm>
            <a:off x="2364800" y="346950"/>
            <a:ext cx="274200" cy="273900"/>
          </a:xfrm>
          <a:prstGeom prst="ellipse">
            <a:avLst/>
          </a:prstGeom>
          <a:solidFill>
            <a:srgbClr val="E8004C">
              <a:alpha val="866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0" name="Google Shape;530;p12"/>
          <p:cNvSpPr/>
          <p:nvPr/>
        </p:nvSpPr>
        <p:spPr>
          <a:xfrm>
            <a:off x="-472600" y="-533400"/>
            <a:ext cx="1411800" cy="1411800"/>
          </a:xfrm>
          <a:prstGeom prst="ellipse">
            <a:avLst/>
          </a:prstGeom>
          <a:noFill/>
          <a:ln w="9525" cap="flat" cmpd="sng">
            <a:solidFill>
              <a:srgbClr val="00ACC3"/>
            </a:solidFill>
            <a:prstDash val="dash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1" name="Google Shape;531;p12"/>
          <p:cNvSpPr/>
          <p:nvPr/>
        </p:nvSpPr>
        <p:spPr>
          <a:xfrm>
            <a:off x="2899000" y="242225"/>
            <a:ext cx="853800" cy="853800"/>
          </a:xfrm>
          <a:prstGeom prst="ellipse">
            <a:avLst/>
          </a:prstGeom>
          <a:noFill/>
          <a:ln w="9525" cap="flat" cmpd="sng">
            <a:solidFill>
              <a:srgbClr val="ED4A00"/>
            </a:solidFill>
            <a:prstDash val="dash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2" name="Google Shape;532;p12"/>
          <p:cNvSpPr/>
          <p:nvPr/>
        </p:nvSpPr>
        <p:spPr>
          <a:xfrm>
            <a:off x="1061150" y="142950"/>
            <a:ext cx="538500" cy="538200"/>
          </a:xfrm>
          <a:prstGeom prst="ellipse">
            <a:avLst/>
          </a:prstGeom>
          <a:solidFill>
            <a:srgbClr val="00D1C6">
              <a:alpha val="8692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" type="title">
  <p:cSld name="TITLE">
    <p:spTree>
      <p:nvGrpSpPr>
        <p:cNvPr id="1" name="Shape 7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5" name="Google Shape;735;p26"/>
          <p:cNvSpPr txBox="1">
            <a:spLocks noGrp="1"/>
          </p:cNvSpPr>
          <p:nvPr>
            <p:ph type="ctrTitle"/>
          </p:nvPr>
        </p:nvSpPr>
        <p:spPr>
          <a:xfrm>
            <a:off x="2305100" y="1161050"/>
            <a:ext cx="6153000" cy="1159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9pPr>
          </a:lstStyle>
          <a:p>
            <a:endParaRPr/>
          </a:p>
        </p:txBody>
      </p:sp>
      <p:sp>
        <p:nvSpPr>
          <p:cNvPr id="736" name="Google Shape;736;p26"/>
          <p:cNvSpPr/>
          <p:nvPr/>
        </p:nvSpPr>
        <p:spPr>
          <a:xfrm>
            <a:off x="723692" y="4220091"/>
            <a:ext cx="794875" cy="985737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37" name="Google Shape;737;p26"/>
          <p:cNvSpPr/>
          <p:nvPr/>
        </p:nvSpPr>
        <p:spPr>
          <a:xfrm>
            <a:off x="-58319" y="3053287"/>
            <a:ext cx="782014" cy="890356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38" name="Google Shape;738;p26"/>
          <p:cNvSpPr/>
          <p:nvPr/>
        </p:nvSpPr>
        <p:spPr>
          <a:xfrm>
            <a:off x="4025101" y="3422420"/>
            <a:ext cx="370865" cy="809588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39" name="Google Shape;739;p26"/>
          <p:cNvSpPr/>
          <p:nvPr/>
        </p:nvSpPr>
        <p:spPr>
          <a:xfrm>
            <a:off x="3078045" y="3128354"/>
            <a:ext cx="730671" cy="895811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40" name="Google Shape;740;p26"/>
          <p:cNvSpPr/>
          <p:nvPr/>
        </p:nvSpPr>
        <p:spPr>
          <a:xfrm>
            <a:off x="5401648" y="3285712"/>
            <a:ext cx="805934" cy="75083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41" name="Google Shape;741;p26"/>
          <p:cNvSpPr/>
          <p:nvPr/>
        </p:nvSpPr>
        <p:spPr>
          <a:xfrm>
            <a:off x="8364459" y="3346843"/>
            <a:ext cx="873792" cy="600260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42" name="Google Shape;742;p26"/>
          <p:cNvSpPr/>
          <p:nvPr/>
        </p:nvSpPr>
        <p:spPr>
          <a:xfrm>
            <a:off x="4551116" y="3125540"/>
            <a:ext cx="657208" cy="679227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43" name="Google Shape;743;p26"/>
          <p:cNvSpPr/>
          <p:nvPr/>
        </p:nvSpPr>
        <p:spPr>
          <a:xfrm>
            <a:off x="4419881" y="3994834"/>
            <a:ext cx="919681" cy="950908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44" name="Google Shape;744;p26"/>
          <p:cNvSpPr/>
          <p:nvPr/>
        </p:nvSpPr>
        <p:spPr>
          <a:xfrm>
            <a:off x="2644912" y="4036538"/>
            <a:ext cx="890356" cy="706800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45" name="Google Shape;745;p26"/>
          <p:cNvSpPr/>
          <p:nvPr/>
        </p:nvSpPr>
        <p:spPr>
          <a:xfrm>
            <a:off x="2116542" y="3186156"/>
            <a:ext cx="829755" cy="780163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46" name="Google Shape;746;p26"/>
          <p:cNvSpPr/>
          <p:nvPr/>
        </p:nvSpPr>
        <p:spPr>
          <a:xfrm>
            <a:off x="1347361" y="3186147"/>
            <a:ext cx="599146" cy="706813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47" name="Google Shape;747;p26"/>
          <p:cNvSpPr/>
          <p:nvPr/>
        </p:nvSpPr>
        <p:spPr>
          <a:xfrm>
            <a:off x="2681615" y="4813558"/>
            <a:ext cx="816944" cy="313967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48" name="Google Shape;748;p26"/>
          <p:cNvSpPr/>
          <p:nvPr/>
        </p:nvSpPr>
        <p:spPr>
          <a:xfrm>
            <a:off x="7146421" y="4508764"/>
            <a:ext cx="1040884" cy="730621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49" name="Google Shape;749;p26"/>
          <p:cNvSpPr/>
          <p:nvPr/>
        </p:nvSpPr>
        <p:spPr>
          <a:xfrm>
            <a:off x="7146430" y="3104432"/>
            <a:ext cx="684732" cy="721463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50" name="Google Shape;750;p26"/>
          <p:cNvSpPr/>
          <p:nvPr/>
        </p:nvSpPr>
        <p:spPr>
          <a:xfrm>
            <a:off x="5262207" y="4729516"/>
            <a:ext cx="525046" cy="372666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51" name="Google Shape;751;p26"/>
          <p:cNvSpPr/>
          <p:nvPr/>
        </p:nvSpPr>
        <p:spPr>
          <a:xfrm>
            <a:off x="8376372" y="4729061"/>
            <a:ext cx="508532" cy="324976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52" name="Google Shape;752;p26"/>
          <p:cNvSpPr/>
          <p:nvPr/>
        </p:nvSpPr>
        <p:spPr>
          <a:xfrm>
            <a:off x="3808716" y="4429326"/>
            <a:ext cx="570935" cy="567282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53" name="Google Shape;753;p26"/>
          <p:cNvSpPr/>
          <p:nvPr/>
        </p:nvSpPr>
        <p:spPr>
          <a:xfrm>
            <a:off x="7975391" y="3053272"/>
            <a:ext cx="541560" cy="67927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54" name="Google Shape;754;p26"/>
          <p:cNvSpPr/>
          <p:nvPr/>
        </p:nvSpPr>
        <p:spPr>
          <a:xfrm>
            <a:off x="1570785" y="4028295"/>
            <a:ext cx="734324" cy="723314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55" name="Google Shape;755;p26"/>
          <p:cNvSpPr/>
          <p:nvPr/>
        </p:nvSpPr>
        <p:spPr>
          <a:xfrm>
            <a:off x="247060" y="4094875"/>
            <a:ext cx="275434" cy="244207"/>
          </a:xfrm>
          <a:custGeom>
            <a:avLst/>
            <a:gdLst/>
            <a:ahLst/>
            <a:cxnLst/>
            <a:rect l="l" t="t" r="r" b="b"/>
            <a:pathLst>
              <a:path w="5504" h="4880" extrusionOk="0">
                <a:moveTo>
                  <a:pt x="5173" y="0"/>
                </a:moveTo>
                <a:lnTo>
                  <a:pt x="5063" y="37"/>
                </a:lnTo>
                <a:lnTo>
                  <a:pt x="4990" y="110"/>
                </a:lnTo>
                <a:lnTo>
                  <a:pt x="4770" y="404"/>
                </a:lnTo>
                <a:lnTo>
                  <a:pt x="4513" y="624"/>
                </a:lnTo>
                <a:lnTo>
                  <a:pt x="4219" y="844"/>
                </a:lnTo>
                <a:lnTo>
                  <a:pt x="3926" y="991"/>
                </a:lnTo>
                <a:lnTo>
                  <a:pt x="3742" y="1064"/>
                </a:lnTo>
                <a:lnTo>
                  <a:pt x="3559" y="1101"/>
                </a:lnTo>
                <a:lnTo>
                  <a:pt x="3229" y="1101"/>
                </a:lnTo>
                <a:lnTo>
                  <a:pt x="2862" y="1028"/>
                </a:lnTo>
                <a:lnTo>
                  <a:pt x="2532" y="917"/>
                </a:lnTo>
                <a:lnTo>
                  <a:pt x="2239" y="807"/>
                </a:lnTo>
                <a:lnTo>
                  <a:pt x="1908" y="734"/>
                </a:lnTo>
                <a:lnTo>
                  <a:pt x="1578" y="661"/>
                </a:lnTo>
                <a:lnTo>
                  <a:pt x="1248" y="624"/>
                </a:lnTo>
                <a:lnTo>
                  <a:pt x="918" y="661"/>
                </a:lnTo>
                <a:lnTo>
                  <a:pt x="625" y="771"/>
                </a:lnTo>
                <a:lnTo>
                  <a:pt x="478" y="844"/>
                </a:lnTo>
                <a:lnTo>
                  <a:pt x="368" y="954"/>
                </a:lnTo>
                <a:lnTo>
                  <a:pt x="258" y="1064"/>
                </a:lnTo>
                <a:lnTo>
                  <a:pt x="148" y="1211"/>
                </a:lnTo>
                <a:lnTo>
                  <a:pt x="111" y="1284"/>
                </a:lnTo>
                <a:lnTo>
                  <a:pt x="111" y="1321"/>
                </a:lnTo>
                <a:lnTo>
                  <a:pt x="148" y="1431"/>
                </a:lnTo>
                <a:lnTo>
                  <a:pt x="258" y="1468"/>
                </a:lnTo>
                <a:lnTo>
                  <a:pt x="368" y="1468"/>
                </a:lnTo>
                <a:lnTo>
                  <a:pt x="698" y="1284"/>
                </a:lnTo>
                <a:lnTo>
                  <a:pt x="1028" y="1174"/>
                </a:lnTo>
                <a:lnTo>
                  <a:pt x="1028" y="2531"/>
                </a:lnTo>
                <a:lnTo>
                  <a:pt x="955" y="3228"/>
                </a:lnTo>
                <a:lnTo>
                  <a:pt x="881" y="3925"/>
                </a:lnTo>
                <a:lnTo>
                  <a:pt x="698" y="3852"/>
                </a:lnTo>
                <a:lnTo>
                  <a:pt x="551" y="3742"/>
                </a:lnTo>
                <a:lnTo>
                  <a:pt x="368" y="3632"/>
                </a:lnTo>
                <a:lnTo>
                  <a:pt x="184" y="3522"/>
                </a:lnTo>
                <a:lnTo>
                  <a:pt x="111" y="3522"/>
                </a:lnTo>
                <a:lnTo>
                  <a:pt x="38" y="3595"/>
                </a:lnTo>
                <a:lnTo>
                  <a:pt x="1" y="3669"/>
                </a:lnTo>
                <a:lnTo>
                  <a:pt x="1" y="3779"/>
                </a:lnTo>
                <a:lnTo>
                  <a:pt x="38" y="3962"/>
                </a:lnTo>
                <a:lnTo>
                  <a:pt x="148" y="4145"/>
                </a:lnTo>
                <a:lnTo>
                  <a:pt x="294" y="4256"/>
                </a:lnTo>
                <a:lnTo>
                  <a:pt x="514" y="4402"/>
                </a:lnTo>
                <a:lnTo>
                  <a:pt x="735" y="4476"/>
                </a:lnTo>
                <a:lnTo>
                  <a:pt x="1175" y="4476"/>
                </a:lnTo>
                <a:lnTo>
                  <a:pt x="1248" y="4439"/>
                </a:lnTo>
                <a:lnTo>
                  <a:pt x="1321" y="4402"/>
                </a:lnTo>
                <a:lnTo>
                  <a:pt x="1395" y="4256"/>
                </a:lnTo>
                <a:lnTo>
                  <a:pt x="1505" y="3485"/>
                </a:lnTo>
                <a:lnTo>
                  <a:pt x="1578" y="2715"/>
                </a:lnTo>
                <a:lnTo>
                  <a:pt x="1578" y="1908"/>
                </a:lnTo>
                <a:lnTo>
                  <a:pt x="1542" y="1504"/>
                </a:lnTo>
                <a:lnTo>
                  <a:pt x="1505" y="1138"/>
                </a:lnTo>
                <a:lnTo>
                  <a:pt x="1762" y="1174"/>
                </a:lnTo>
                <a:lnTo>
                  <a:pt x="2128" y="1321"/>
                </a:lnTo>
                <a:lnTo>
                  <a:pt x="2459" y="1431"/>
                </a:lnTo>
                <a:lnTo>
                  <a:pt x="2825" y="1578"/>
                </a:lnTo>
                <a:lnTo>
                  <a:pt x="3192" y="1651"/>
                </a:lnTo>
                <a:lnTo>
                  <a:pt x="3486" y="1651"/>
                </a:lnTo>
                <a:lnTo>
                  <a:pt x="3449" y="2531"/>
                </a:lnTo>
                <a:lnTo>
                  <a:pt x="3412" y="3449"/>
                </a:lnTo>
                <a:lnTo>
                  <a:pt x="3412" y="3999"/>
                </a:lnTo>
                <a:lnTo>
                  <a:pt x="3412" y="4256"/>
                </a:lnTo>
                <a:lnTo>
                  <a:pt x="3412" y="4366"/>
                </a:lnTo>
                <a:lnTo>
                  <a:pt x="3412" y="4402"/>
                </a:lnTo>
                <a:lnTo>
                  <a:pt x="3449" y="4402"/>
                </a:lnTo>
                <a:lnTo>
                  <a:pt x="3412" y="4476"/>
                </a:lnTo>
                <a:lnTo>
                  <a:pt x="3376" y="4512"/>
                </a:lnTo>
                <a:lnTo>
                  <a:pt x="3376" y="4659"/>
                </a:lnTo>
                <a:lnTo>
                  <a:pt x="3376" y="4696"/>
                </a:lnTo>
                <a:lnTo>
                  <a:pt x="3412" y="4806"/>
                </a:lnTo>
                <a:lnTo>
                  <a:pt x="3522" y="4879"/>
                </a:lnTo>
                <a:lnTo>
                  <a:pt x="3632" y="4879"/>
                </a:lnTo>
                <a:lnTo>
                  <a:pt x="3742" y="4842"/>
                </a:lnTo>
                <a:lnTo>
                  <a:pt x="3853" y="4732"/>
                </a:lnTo>
                <a:lnTo>
                  <a:pt x="3926" y="4586"/>
                </a:lnTo>
                <a:lnTo>
                  <a:pt x="3926" y="4439"/>
                </a:lnTo>
                <a:lnTo>
                  <a:pt x="3926" y="4256"/>
                </a:lnTo>
                <a:lnTo>
                  <a:pt x="3963" y="3045"/>
                </a:lnTo>
                <a:lnTo>
                  <a:pt x="3963" y="1871"/>
                </a:lnTo>
                <a:lnTo>
                  <a:pt x="3963" y="1541"/>
                </a:lnTo>
                <a:lnTo>
                  <a:pt x="4366" y="1394"/>
                </a:lnTo>
                <a:lnTo>
                  <a:pt x="4733" y="1138"/>
                </a:lnTo>
                <a:lnTo>
                  <a:pt x="5063" y="844"/>
                </a:lnTo>
                <a:lnTo>
                  <a:pt x="5320" y="551"/>
                </a:lnTo>
                <a:lnTo>
                  <a:pt x="5467" y="367"/>
                </a:lnTo>
                <a:lnTo>
                  <a:pt x="5503" y="257"/>
                </a:lnTo>
                <a:lnTo>
                  <a:pt x="5503" y="184"/>
                </a:lnTo>
                <a:lnTo>
                  <a:pt x="5430" y="74"/>
                </a:lnTo>
                <a:lnTo>
                  <a:pt x="5356" y="37"/>
                </a:lnTo>
                <a:lnTo>
                  <a:pt x="528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56" name="Google Shape;756;p26"/>
          <p:cNvSpPr/>
          <p:nvPr/>
        </p:nvSpPr>
        <p:spPr>
          <a:xfrm>
            <a:off x="8516944" y="4082884"/>
            <a:ext cx="690236" cy="510383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57" name="Google Shape;757;p26"/>
          <p:cNvSpPr/>
          <p:nvPr/>
        </p:nvSpPr>
        <p:spPr>
          <a:xfrm>
            <a:off x="859713" y="3417443"/>
            <a:ext cx="317620" cy="659010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58" name="Google Shape;758;p26"/>
          <p:cNvSpPr/>
          <p:nvPr/>
        </p:nvSpPr>
        <p:spPr>
          <a:xfrm rot="1920742">
            <a:off x="5707038" y="4213989"/>
            <a:ext cx="884797" cy="750834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59" name="Google Shape;759;p26"/>
          <p:cNvSpPr/>
          <p:nvPr/>
        </p:nvSpPr>
        <p:spPr>
          <a:xfrm rot="-3496844">
            <a:off x="115839" y="4509560"/>
            <a:ext cx="537852" cy="464440"/>
          </a:xfrm>
          <a:custGeom>
            <a:avLst/>
            <a:gdLst/>
            <a:ahLst/>
            <a:cxnLst/>
            <a:rect l="l" t="t" r="r" b="b"/>
            <a:pathLst>
              <a:path w="10748" h="9281" extrusionOk="0">
                <a:moveTo>
                  <a:pt x="4072" y="550"/>
                </a:moveTo>
                <a:lnTo>
                  <a:pt x="4329" y="587"/>
                </a:lnTo>
                <a:lnTo>
                  <a:pt x="4585" y="697"/>
                </a:lnTo>
                <a:lnTo>
                  <a:pt x="4842" y="844"/>
                </a:lnTo>
                <a:lnTo>
                  <a:pt x="5025" y="1064"/>
                </a:lnTo>
                <a:lnTo>
                  <a:pt x="5136" y="1211"/>
                </a:lnTo>
                <a:lnTo>
                  <a:pt x="5209" y="1394"/>
                </a:lnTo>
                <a:lnTo>
                  <a:pt x="5246" y="1541"/>
                </a:lnTo>
                <a:lnTo>
                  <a:pt x="5282" y="1724"/>
                </a:lnTo>
                <a:lnTo>
                  <a:pt x="5282" y="2091"/>
                </a:lnTo>
                <a:lnTo>
                  <a:pt x="5246" y="2458"/>
                </a:lnTo>
                <a:lnTo>
                  <a:pt x="5209" y="2641"/>
                </a:lnTo>
                <a:lnTo>
                  <a:pt x="4695" y="1761"/>
                </a:lnTo>
                <a:lnTo>
                  <a:pt x="4072" y="550"/>
                </a:lnTo>
                <a:close/>
                <a:moveTo>
                  <a:pt x="1357" y="3008"/>
                </a:moveTo>
                <a:lnTo>
                  <a:pt x="1504" y="3265"/>
                </a:lnTo>
                <a:lnTo>
                  <a:pt x="1614" y="3558"/>
                </a:lnTo>
                <a:lnTo>
                  <a:pt x="1797" y="3852"/>
                </a:lnTo>
                <a:lnTo>
                  <a:pt x="1467" y="3778"/>
                </a:lnTo>
                <a:lnTo>
                  <a:pt x="1137" y="3742"/>
                </a:lnTo>
                <a:lnTo>
                  <a:pt x="1321" y="3118"/>
                </a:lnTo>
                <a:lnTo>
                  <a:pt x="1357" y="3008"/>
                </a:lnTo>
                <a:close/>
                <a:moveTo>
                  <a:pt x="3815" y="550"/>
                </a:moveTo>
                <a:lnTo>
                  <a:pt x="4072" y="1174"/>
                </a:lnTo>
                <a:lnTo>
                  <a:pt x="4329" y="1798"/>
                </a:lnTo>
                <a:lnTo>
                  <a:pt x="4695" y="2531"/>
                </a:lnTo>
                <a:lnTo>
                  <a:pt x="5099" y="3265"/>
                </a:lnTo>
                <a:lnTo>
                  <a:pt x="4989" y="3852"/>
                </a:lnTo>
                <a:lnTo>
                  <a:pt x="4732" y="3191"/>
                </a:lnTo>
                <a:lnTo>
                  <a:pt x="4475" y="2531"/>
                </a:lnTo>
                <a:lnTo>
                  <a:pt x="4255" y="1981"/>
                </a:lnTo>
                <a:lnTo>
                  <a:pt x="4035" y="1467"/>
                </a:lnTo>
                <a:lnTo>
                  <a:pt x="3742" y="880"/>
                </a:lnTo>
                <a:lnTo>
                  <a:pt x="3558" y="587"/>
                </a:lnTo>
                <a:lnTo>
                  <a:pt x="3815" y="550"/>
                </a:lnTo>
                <a:close/>
                <a:moveTo>
                  <a:pt x="1761" y="1724"/>
                </a:moveTo>
                <a:lnTo>
                  <a:pt x="1724" y="1798"/>
                </a:lnTo>
                <a:lnTo>
                  <a:pt x="1761" y="1944"/>
                </a:lnTo>
                <a:lnTo>
                  <a:pt x="1834" y="2018"/>
                </a:lnTo>
                <a:lnTo>
                  <a:pt x="1944" y="2054"/>
                </a:lnTo>
                <a:lnTo>
                  <a:pt x="2054" y="2054"/>
                </a:lnTo>
                <a:lnTo>
                  <a:pt x="2274" y="2531"/>
                </a:lnTo>
                <a:lnTo>
                  <a:pt x="2458" y="2971"/>
                </a:lnTo>
                <a:lnTo>
                  <a:pt x="3008" y="4182"/>
                </a:lnTo>
                <a:lnTo>
                  <a:pt x="3081" y="4329"/>
                </a:lnTo>
                <a:lnTo>
                  <a:pt x="2825" y="4255"/>
                </a:lnTo>
                <a:lnTo>
                  <a:pt x="2458" y="4072"/>
                </a:lnTo>
                <a:lnTo>
                  <a:pt x="2164" y="3742"/>
                </a:lnTo>
                <a:lnTo>
                  <a:pt x="1944" y="3375"/>
                </a:lnTo>
                <a:lnTo>
                  <a:pt x="1724" y="2935"/>
                </a:lnTo>
                <a:lnTo>
                  <a:pt x="1651" y="2715"/>
                </a:lnTo>
                <a:lnTo>
                  <a:pt x="1504" y="2494"/>
                </a:lnTo>
                <a:lnTo>
                  <a:pt x="1724" y="1761"/>
                </a:lnTo>
                <a:lnTo>
                  <a:pt x="1761" y="1724"/>
                </a:lnTo>
                <a:close/>
                <a:moveTo>
                  <a:pt x="2604" y="1174"/>
                </a:moveTo>
                <a:lnTo>
                  <a:pt x="2715" y="1614"/>
                </a:lnTo>
                <a:lnTo>
                  <a:pt x="2861" y="2054"/>
                </a:lnTo>
                <a:lnTo>
                  <a:pt x="3228" y="2898"/>
                </a:lnTo>
                <a:lnTo>
                  <a:pt x="3998" y="4695"/>
                </a:lnTo>
                <a:lnTo>
                  <a:pt x="3632" y="4549"/>
                </a:lnTo>
                <a:lnTo>
                  <a:pt x="3522" y="4365"/>
                </a:lnTo>
                <a:lnTo>
                  <a:pt x="3301" y="3888"/>
                </a:lnTo>
                <a:lnTo>
                  <a:pt x="2861" y="2935"/>
                </a:lnTo>
                <a:lnTo>
                  <a:pt x="2274" y="1834"/>
                </a:lnTo>
                <a:lnTo>
                  <a:pt x="2311" y="1651"/>
                </a:lnTo>
                <a:lnTo>
                  <a:pt x="2421" y="1467"/>
                </a:lnTo>
                <a:lnTo>
                  <a:pt x="2604" y="1174"/>
                </a:lnTo>
                <a:close/>
                <a:moveTo>
                  <a:pt x="3338" y="660"/>
                </a:moveTo>
                <a:lnTo>
                  <a:pt x="3375" y="770"/>
                </a:lnTo>
                <a:lnTo>
                  <a:pt x="3668" y="1467"/>
                </a:lnTo>
                <a:lnTo>
                  <a:pt x="3962" y="2164"/>
                </a:lnTo>
                <a:lnTo>
                  <a:pt x="4182" y="2788"/>
                </a:lnTo>
                <a:lnTo>
                  <a:pt x="4402" y="3412"/>
                </a:lnTo>
                <a:lnTo>
                  <a:pt x="4769" y="4659"/>
                </a:lnTo>
                <a:lnTo>
                  <a:pt x="4732" y="4805"/>
                </a:lnTo>
                <a:lnTo>
                  <a:pt x="4659" y="4805"/>
                </a:lnTo>
                <a:lnTo>
                  <a:pt x="4549" y="4842"/>
                </a:lnTo>
                <a:lnTo>
                  <a:pt x="3668" y="2971"/>
                </a:lnTo>
                <a:lnTo>
                  <a:pt x="3191" y="1981"/>
                </a:lnTo>
                <a:lnTo>
                  <a:pt x="2971" y="1504"/>
                </a:lnTo>
                <a:lnTo>
                  <a:pt x="2788" y="991"/>
                </a:lnTo>
                <a:lnTo>
                  <a:pt x="3045" y="807"/>
                </a:lnTo>
                <a:lnTo>
                  <a:pt x="3338" y="660"/>
                </a:lnTo>
                <a:close/>
                <a:moveTo>
                  <a:pt x="7703" y="4952"/>
                </a:moveTo>
                <a:lnTo>
                  <a:pt x="7960" y="5246"/>
                </a:lnTo>
                <a:lnTo>
                  <a:pt x="7960" y="5246"/>
                </a:lnTo>
                <a:lnTo>
                  <a:pt x="7887" y="5209"/>
                </a:lnTo>
                <a:lnTo>
                  <a:pt x="7593" y="5319"/>
                </a:lnTo>
                <a:lnTo>
                  <a:pt x="7300" y="5466"/>
                </a:lnTo>
                <a:lnTo>
                  <a:pt x="7190" y="5356"/>
                </a:lnTo>
                <a:lnTo>
                  <a:pt x="7080" y="5246"/>
                </a:lnTo>
                <a:lnTo>
                  <a:pt x="7373" y="5099"/>
                </a:lnTo>
                <a:lnTo>
                  <a:pt x="7703" y="4952"/>
                </a:lnTo>
                <a:close/>
                <a:moveTo>
                  <a:pt x="8070" y="5356"/>
                </a:moveTo>
                <a:lnTo>
                  <a:pt x="8180" y="5466"/>
                </a:lnTo>
                <a:lnTo>
                  <a:pt x="7923" y="5576"/>
                </a:lnTo>
                <a:lnTo>
                  <a:pt x="7923" y="5576"/>
                </a:lnTo>
                <a:lnTo>
                  <a:pt x="8033" y="5429"/>
                </a:lnTo>
                <a:lnTo>
                  <a:pt x="8070" y="5356"/>
                </a:lnTo>
                <a:close/>
                <a:moveTo>
                  <a:pt x="7556" y="5612"/>
                </a:moveTo>
                <a:lnTo>
                  <a:pt x="7483" y="5722"/>
                </a:lnTo>
                <a:lnTo>
                  <a:pt x="7483" y="5686"/>
                </a:lnTo>
                <a:lnTo>
                  <a:pt x="7556" y="5612"/>
                </a:lnTo>
                <a:close/>
                <a:moveTo>
                  <a:pt x="8327" y="5649"/>
                </a:moveTo>
                <a:lnTo>
                  <a:pt x="8327" y="5686"/>
                </a:lnTo>
                <a:lnTo>
                  <a:pt x="7850" y="6163"/>
                </a:lnTo>
                <a:lnTo>
                  <a:pt x="7740" y="6016"/>
                </a:lnTo>
                <a:lnTo>
                  <a:pt x="7997" y="5796"/>
                </a:lnTo>
                <a:lnTo>
                  <a:pt x="8327" y="5649"/>
                </a:lnTo>
                <a:close/>
                <a:moveTo>
                  <a:pt x="8437" y="5796"/>
                </a:moveTo>
                <a:lnTo>
                  <a:pt x="8584" y="6053"/>
                </a:lnTo>
                <a:lnTo>
                  <a:pt x="8143" y="6163"/>
                </a:lnTo>
                <a:lnTo>
                  <a:pt x="8437" y="5796"/>
                </a:lnTo>
                <a:close/>
                <a:moveTo>
                  <a:pt x="8437" y="6346"/>
                </a:moveTo>
                <a:lnTo>
                  <a:pt x="8180" y="6676"/>
                </a:lnTo>
                <a:lnTo>
                  <a:pt x="8107" y="6493"/>
                </a:lnTo>
                <a:lnTo>
                  <a:pt x="8437" y="6346"/>
                </a:lnTo>
                <a:close/>
                <a:moveTo>
                  <a:pt x="8767" y="6309"/>
                </a:moveTo>
                <a:lnTo>
                  <a:pt x="8840" y="6419"/>
                </a:lnTo>
                <a:lnTo>
                  <a:pt x="8547" y="6676"/>
                </a:lnTo>
                <a:lnTo>
                  <a:pt x="8767" y="6309"/>
                </a:lnTo>
                <a:close/>
                <a:moveTo>
                  <a:pt x="9024" y="4695"/>
                </a:moveTo>
                <a:lnTo>
                  <a:pt x="9244" y="4732"/>
                </a:lnTo>
                <a:lnTo>
                  <a:pt x="9464" y="4805"/>
                </a:lnTo>
                <a:lnTo>
                  <a:pt x="9647" y="4915"/>
                </a:lnTo>
                <a:lnTo>
                  <a:pt x="9831" y="5062"/>
                </a:lnTo>
                <a:lnTo>
                  <a:pt x="9904" y="5099"/>
                </a:lnTo>
                <a:lnTo>
                  <a:pt x="9941" y="5099"/>
                </a:lnTo>
                <a:lnTo>
                  <a:pt x="10051" y="5209"/>
                </a:lnTo>
                <a:lnTo>
                  <a:pt x="10161" y="5429"/>
                </a:lnTo>
                <a:lnTo>
                  <a:pt x="10198" y="5649"/>
                </a:lnTo>
                <a:lnTo>
                  <a:pt x="10234" y="5869"/>
                </a:lnTo>
                <a:lnTo>
                  <a:pt x="10198" y="6089"/>
                </a:lnTo>
                <a:lnTo>
                  <a:pt x="10161" y="6346"/>
                </a:lnTo>
                <a:lnTo>
                  <a:pt x="10088" y="6566"/>
                </a:lnTo>
                <a:lnTo>
                  <a:pt x="9941" y="7006"/>
                </a:lnTo>
                <a:lnTo>
                  <a:pt x="9904" y="7080"/>
                </a:lnTo>
                <a:lnTo>
                  <a:pt x="9647" y="6676"/>
                </a:lnTo>
                <a:lnTo>
                  <a:pt x="9024" y="5832"/>
                </a:lnTo>
                <a:lnTo>
                  <a:pt x="8620" y="5282"/>
                </a:lnTo>
                <a:lnTo>
                  <a:pt x="8400" y="5025"/>
                </a:lnTo>
                <a:lnTo>
                  <a:pt x="8143" y="4842"/>
                </a:lnTo>
                <a:lnTo>
                  <a:pt x="8584" y="4732"/>
                </a:lnTo>
                <a:lnTo>
                  <a:pt x="8804" y="4695"/>
                </a:lnTo>
                <a:close/>
                <a:moveTo>
                  <a:pt x="1064" y="3962"/>
                </a:moveTo>
                <a:lnTo>
                  <a:pt x="1357" y="4182"/>
                </a:lnTo>
                <a:lnTo>
                  <a:pt x="1651" y="4329"/>
                </a:lnTo>
                <a:lnTo>
                  <a:pt x="2348" y="4585"/>
                </a:lnTo>
                <a:lnTo>
                  <a:pt x="2458" y="4659"/>
                </a:lnTo>
                <a:lnTo>
                  <a:pt x="2494" y="4695"/>
                </a:lnTo>
                <a:lnTo>
                  <a:pt x="2568" y="4732"/>
                </a:lnTo>
                <a:lnTo>
                  <a:pt x="2641" y="4695"/>
                </a:lnTo>
                <a:lnTo>
                  <a:pt x="4329" y="5319"/>
                </a:lnTo>
                <a:lnTo>
                  <a:pt x="4329" y="5356"/>
                </a:lnTo>
                <a:lnTo>
                  <a:pt x="4292" y="5319"/>
                </a:lnTo>
                <a:lnTo>
                  <a:pt x="3888" y="5172"/>
                </a:lnTo>
                <a:lnTo>
                  <a:pt x="3705" y="5136"/>
                </a:lnTo>
                <a:lnTo>
                  <a:pt x="3485" y="5099"/>
                </a:lnTo>
                <a:lnTo>
                  <a:pt x="3448" y="5136"/>
                </a:lnTo>
                <a:lnTo>
                  <a:pt x="3411" y="5172"/>
                </a:lnTo>
                <a:lnTo>
                  <a:pt x="3448" y="5246"/>
                </a:lnTo>
                <a:lnTo>
                  <a:pt x="3595" y="5392"/>
                </a:lnTo>
                <a:lnTo>
                  <a:pt x="3852" y="5539"/>
                </a:lnTo>
                <a:lnTo>
                  <a:pt x="4108" y="5686"/>
                </a:lnTo>
                <a:lnTo>
                  <a:pt x="4402" y="5759"/>
                </a:lnTo>
                <a:lnTo>
                  <a:pt x="4365" y="5906"/>
                </a:lnTo>
                <a:lnTo>
                  <a:pt x="4035" y="5906"/>
                </a:lnTo>
                <a:lnTo>
                  <a:pt x="3742" y="5869"/>
                </a:lnTo>
                <a:lnTo>
                  <a:pt x="3411" y="5759"/>
                </a:lnTo>
                <a:lnTo>
                  <a:pt x="3228" y="5686"/>
                </a:lnTo>
                <a:lnTo>
                  <a:pt x="3191" y="5612"/>
                </a:lnTo>
                <a:lnTo>
                  <a:pt x="3155" y="5576"/>
                </a:lnTo>
                <a:lnTo>
                  <a:pt x="3118" y="5539"/>
                </a:lnTo>
                <a:lnTo>
                  <a:pt x="3081" y="5502"/>
                </a:lnTo>
                <a:lnTo>
                  <a:pt x="3045" y="5502"/>
                </a:lnTo>
                <a:lnTo>
                  <a:pt x="3008" y="5539"/>
                </a:lnTo>
                <a:lnTo>
                  <a:pt x="2971" y="5649"/>
                </a:lnTo>
                <a:lnTo>
                  <a:pt x="2971" y="5722"/>
                </a:lnTo>
                <a:lnTo>
                  <a:pt x="3008" y="5796"/>
                </a:lnTo>
                <a:lnTo>
                  <a:pt x="3045" y="5869"/>
                </a:lnTo>
                <a:lnTo>
                  <a:pt x="3191" y="6016"/>
                </a:lnTo>
                <a:lnTo>
                  <a:pt x="3338" y="6126"/>
                </a:lnTo>
                <a:lnTo>
                  <a:pt x="3522" y="6199"/>
                </a:lnTo>
                <a:lnTo>
                  <a:pt x="3742" y="6273"/>
                </a:lnTo>
                <a:lnTo>
                  <a:pt x="3962" y="6309"/>
                </a:lnTo>
                <a:lnTo>
                  <a:pt x="4182" y="6309"/>
                </a:lnTo>
                <a:lnTo>
                  <a:pt x="3962" y="6676"/>
                </a:lnTo>
                <a:lnTo>
                  <a:pt x="3742" y="6603"/>
                </a:lnTo>
                <a:lnTo>
                  <a:pt x="3228" y="6456"/>
                </a:lnTo>
                <a:lnTo>
                  <a:pt x="2971" y="6419"/>
                </a:lnTo>
                <a:lnTo>
                  <a:pt x="2715" y="6383"/>
                </a:lnTo>
                <a:lnTo>
                  <a:pt x="2641" y="6383"/>
                </a:lnTo>
                <a:lnTo>
                  <a:pt x="2641" y="6456"/>
                </a:lnTo>
                <a:lnTo>
                  <a:pt x="2641" y="6493"/>
                </a:lnTo>
                <a:lnTo>
                  <a:pt x="2678" y="6529"/>
                </a:lnTo>
                <a:lnTo>
                  <a:pt x="2861" y="6676"/>
                </a:lnTo>
                <a:lnTo>
                  <a:pt x="3081" y="6786"/>
                </a:lnTo>
                <a:lnTo>
                  <a:pt x="3522" y="6970"/>
                </a:lnTo>
                <a:lnTo>
                  <a:pt x="3742" y="7080"/>
                </a:lnTo>
                <a:lnTo>
                  <a:pt x="3632" y="7226"/>
                </a:lnTo>
                <a:lnTo>
                  <a:pt x="3522" y="7336"/>
                </a:lnTo>
                <a:lnTo>
                  <a:pt x="2935" y="7080"/>
                </a:lnTo>
                <a:lnTo>
                  <a:pt x="2311" y="6823"/>
                </a:lnTo>
                <a:lnTo>
                  <a:pt x="2238" y="6823"/>
                </a:lnTo>
                <a:lnTo>
                  <a:pt x="2201" y="6860"/>
                </a:lnTo>
                <a:lnTo>
                  <a:pt x="2201" y="6896"/>
                </a:lnTo>
                <a:lnTo>
                  <a:pt x="2201" y="6970"/>
                </a:lnTo>
                <a:lnTo>
                  <a:pt x="2458" y="7190"/>
                </a:lnTo>
                <a:lnTo>
                  <a:pt x="2678" y="7410"/>
                </a:lnTo>
                <a:lnTo>
                  <a:pt x="2971" y="7557"/>
                </a:lnTo>
                <a:lnTo>
                  <a:pt x="3265" y="7703"/>
                </a:lnTo>
                <a:lnTo>
                  <a:pt x="2971" y="7960"/>
                </a:lnTo>
                <a:lnTo>
                  <a:pt x="2641" y="7960"/>
                </a:lnTo>
                <a:lnTo>
                  <a:pt x="2311" y="7887"/>
                </a:lnTo>
                <a:lnTo>
                  <a:pt x="1981" y="7777"/>
                </a:lnTo>
                <a:lnTo>
                  <a:pt x="1871" y="7777"/>
                </a:lnTo>
                <a:lnTo>
                  <a:pt x="1834" y="7813"/>
                </a:lnTo>
                <a:lnTo>
                  <a:pt x="1797" y="7850"/>
                </a:lnTo>
                <a:lnTo>
                  <a:pt x="1797" y="7923"/>
                </a:lnTo>
                <a:lnTo>
                  <a:pt x="1834" y="8070"/>
                </a:lnTo>
                <a:lnTo>
                  <a:pt x="1944" y="8143"/>
                </a:lnTo>
                <a:lnTo>
                  <a:pt x="2091" y="8217"/>
                </a:lnTo>
                <a:lnTo>
                  <a:pt x="2238" y="8290"/>
                </a:lnTo>
                <a:lnTo>
                  <a:pt x="2348" y="8327"/>
                </a:lnTo>
                <a:lnTo>
                  <a:pt x="2164" y="8364"/>
                </a:lnTo>
                <a:lnTo>
                  <a:pt x="1944" y="8364"/>
                </a:lnTo>
                <a:lnTo>
                  <a:pt x="1761" y="8327"/>
                </a:lnTo>
                <a:lnTo>
                  <a:pt x="1541" y="8253"/>
                </a:lnTo>
                <a:lnTo>
                  <a:pt x="1247" y="8070"/>
                </a:lnTo>
                <a:lnTo>
                  <a:pt x="1027" y="7850"/>
                </a:lnTo>
                <a:lnTo>
                  <a:pt x="844" y="7593"/>
                </a:lnTo>
                <a:lnTo>
                  <a:pt x="697" y="7300"/>
                </a:lnTo>
                <a:lnTo>
                  <a:pt x="624" y="6970"/>
                </a:lnTo>
                <a:lnTo>
                  <a:pt x="550" y="6676"/>
                </a:lnTo>
                <a:lnTo>
                  <a:pt x="550" y="6346"/>
                </a:lnTo>
                <a:lnTo>
                  <a:pt x="550" y="6016"/>
                </a:lnTo>
                <a:lnTo>
                  <a:pt x="624" y="5502"/>
                </a:lnTo>
                <a:lnTo>
                  <a:pt x="734" y="4989"/>
                </a:lnTo>
                <a:lnTo>
                  <a:pt x="1064" y="3962"/>
                </a:lnTo>
                <a:close/>
                <a:moveTo>
                  <a:pt x="6786" y="5429"/>
                </a:moveTo>
                <a:lnTo>
                  <a:pt x="6860" y="5649"/>
                </a:lnTo>
                <a:lnTo>
                  <a:pt x="6970" y="5832"/>
                </a:lnTo>
                <a:lnTo>
                  <a:pt x="7006" y="5906"/>
                </a:lnTo>
                <a:lnTo>
                  <a:pt x="7043" y="5979"/>
                </a:lnTo>
                <a:lnTo>
                  <a:pt x="7116" y="6016"/>
                </a:lnTo>
                <a:lnTo>
                  <a:pt x="7813" y="7006"/>
                </a:lnTo>
                <a:lnTo>
                  <a:pt x="8143" y="7520"/>
                </a:lnTo>
                <a:lnTo>
                  <a:pt x="8143" y="7667"/>
                </a:lnTo>
                <a:lnTo>
                  <a:pt x="8143" y="7740"/>
                </a:lnTo>
                <a:lnTo>
                  <a:pt x="8217" y="7813"/>
                </a:lnTo>
                <a:lnTo>
                  <a:pt x="8290" y="7850"/>
                </a:lnTo>
                <a:lnTo>
                  <a:pt x="8363" y="7850"/>
                </a:lnTo>
                <a:lnTo>
                  <a:pt x="8400" y="7813"/>
                </a:lnTo>
                <a:lnTo>
                  <a:pt x="8510" y="7887"/>
                </a:lnTo>
                <a:lnTo>
                  <a:pt x="8584" y="7923"/>
                </a:lnTo>
                <a:lnTo>
                  <a:pt x="8694" y="7960"/>
                </a:lnTo>
                <a:lnTo>
                  <a:pt x="8767" y="7923"/>
                </a:lnTo>
                <a:lnTo>
                  <a:pt x="8877" y="7997"/>
                </a:lnTo>
                <a:lnTo>
                  <a:pt x="8987" y="7997"/>
                </a:lnTo>
                <a:lnTo>
                  <a:pt x="9060" y="8033"/>
                </a:lnTo>
                <a:lnTo>
                  <a:pt x="9134" y="7997"/>
                </a:lnTo>
                <a:lnTo>
                  <a:pt x="9207" y="7923"/>
                </a:lnTo>
                <a:lnTo>
                  <a:pt x="9207" y="7813"/>
                </a:lnTo>
                <a:lnTo>
                  <a:pt x="9207" y="7740"/>
                </a:lnTo>
                <a:lnTo>
                  <a:pt x="9134" y="7667"/>
                </a:lnTo>
                <a:lnTo>
                  <a:pt x="9170" y="7557"/>
                </a:lnTo>
                <a:lnTo>
                  <a:pt x="9207" y="7483"/>
                </a:lnTo>
                <a:lnTo>
                  <a:pt x="9244" y="7410"/>
                </a:lnTo>
                <a:lnTo>
                  <a:pt x="9244" y="7373"/>
                </a:lnTo>
                <a:lnTo>
                  <a:pt x="9207" y="7300"/>
                </a:lnTo>
                <a:lnTo>
                  <a:pt x="9170" y="7263"/>
                </a:lnTo>
                <a:lnTo>
                  <a:pt x="9134" y="7226"/>
                </a:lnTo>
                <a:lnTo>
                  <a:pt x="8987" y="7226"/>
                </a:lnTo>
                <a:lnTo>
                  <a:pt x="8694" y="7336"/>
                </a:lnTo>
                <a:lnTo>
                  <a:pt x="8694" y="7300"/>
                </a:lnTo>
                <a:lnTo>
                  <a:pt x="8877" y="7153"/>
                </a:lnTo>
                <a:lnTo>
                  <a:pt x="9060" y="6970"/>
                </a:lnTo>
                <a:lnTo>
                  <a:pt x="9134" y="6860"/>
                </a:lnTo>
                <a:lnTo>
                  <a:pt x="9244" y="7043"/>
                </a:lnTo>
                <a:lnTo>
                  <a:pt x="9501" y="7446"/>
                </a:lnTo>
                <a:lnTo>
                  <a:pt x="9537" y="7593"/>
                </a:lnTo>
                <a:lnTo>
                  <a:pt x="9317" y="7887"/>
                </a:lnTo>
                <a:lnTo>
                  <a:pt x="9024" y="8143"/>
                </a:lnTo>
                <a:lnTo>
                  <a:pt x="8730" y="8364"/>
                </a:lnTo>
                <a:lnTo>
                  <a:pt x="8400" y="8547"/>
                </a:lnTo>
                <a:lnTo>
                  <a:pt x="8070" y="8657"/>
                </a:lnTo>
                <a:lnTo>
                  <a:pt x="7703" y="8694"/>
                </a:lnTo>
                <a:lnTo>
                  <a:pt x="7520" y="8694"/>
                </a:lnTo>
                <a:lnTo>
                  <a:pt x="7373" y="8657"/>
                </a:lnTo>
                <a:lnTo>
                  <a:pt x="7190" y="8620"/>
                </a:lnTo>
                <a:lnTo>
                  <a:pt x="7006" y="8547"/>
                </a:lnTo>
                <a:lnTo>
                  <a:pt x="6823" y="8437"/>
                </a:lnTo>
                <a:lnTo>
                  <a:pt x="6676" y="8290"/>
                </a:lnTo>
                <a:lnTo>
                  <a:pt x="6419" y="7997"/>
                </a:lnTo>
                <a:lnTo>
                  <a:pt x="6199" y="7667"/>
                </a:lnTo>
                <a:lnTo>
                  <a:pt x="6053" y="7300"/>
                </a:lnTo>
                <a:lnTo>
                  <a:pt x="6016" y="6896"/>
                </a:lnTo>
                <a:lnTo>
                  <a:pt x="6016" y="6676"/>
                </a:lnTo>
                <a:lnTo>
                  <a:pt x="6053" y="6493"/>
                </a:lnTo>
                <a:lnTo>
                  <a:pt x="6089" y="6309"/>
                </a:lnTo>
                <a:lnTo>
                  <a:pt x="6163" y="6126"/>
                </a:lnTo>
                <a:lnTo>
                  <a:pt x="6273" y="5943"/>
                </a:lnTo>
                <a:lnTo>
                  <a:pt x="6383" y="5759"/>
                </a:lnTo>
                <a:lnTo>
                  <a:pt x="6566" y="5576"/>
                </a:lnTo>
                <a:lnTo>
                  <a:pt x="6786" y="5429"/>
                </a:lnTo>
                <a:close/>
                <a:moveTo>
                  <a:pt x="3852" y="0"/>
                </a:moveTo>
                <a:lnTo>
                  <a:pt x="3522" y="37"/>
                </a:lnTo>
                <a:lnTo>
                  <a:pt x="3191" y="110"/>
                </a:lnTo>
                <a:lnTo>
                  <a:pt x="2898" y="257"/>
                </a:lnTo>
                <a:lnTo>
                  <a:pt x="2604" y="440"/>
                </a:lnTo>
                <a:lnTo>
                  <a:pt x="2348" y="660"/>
                </a:lnTo>
                <a:lnTo>
                  <a:pt x="2091" y="660"/>
                </a:lnTo>
                <a:lnTo>
                  <a:pt x="1871" y="734"/>
                </a:lnTo>
                <a:lnTo>
                  <a:pt x="1687" y="880"/>
                </a:lnTo>
                <a:lnTo>
                  <a:pt x="1541" y="1064"/>
                </a:lnTo>
                <a:lnTo>
                  <a:pt x="1394" y="1284"/>
                </a:lnTo>
                <a:lnTo>
                  <a:pt x="1321" y="1504"/>
                </a:lnTo>
                <a:lnTo>
                  <a:pt x="1137" y="1944"/>
                </a:lnTo>
                <a:lnTo>
                  <a:pt x="660" y="3522"/>
                </a:lnTo>
                <a:lnTo>
                  <a:pt x="404" y="4292"/>
                </a:lnTo>
                <a:lnTo>
                  <a:pt x="183" y="5062"/>
                </a:lnTo>
                <a:lnTo>
                  <a:pt x="37" y="5759"/>
                </a:lnTo>
                <a:lnTo>
                  <a:pt x="0" y="6126"/>
                </a:lnTo>
                <a:lnTo>
                  <a:pt x="0" y="6456"/>
                </a:lnTo>
                <a:lnTo>
                  <a:pt x="0" y="6786"/>
                </a:lnTo>
                <a:lnTo>
                  <a:pt x="73" y="7153"/>
                </a:lnTo>
                <a:lnTo>
                  <a:pt x="183" y="7483"/>
                </a:lnTo>
                <a:lnTo>
                  <a:pt x="330" y="7813"/>
                </a:lnTo>
                <a:lnTo>
                  <a:pt x="477" y="8033"/>
                </a:lnTo>
                <a:lnTo>
                  <a:pt x="660" y="8253"/>
                </a:lnTo>
                <a:lnTo>
                  <a:pt x="880" y="8474"/>
                </a:lnTo>
                <a:lnTo>
                  <a:pt x="1101" y="8657"/>
                </a:lnTo>
                <a:lnTo>
                  <a:pt x="1357" y="8767"/>
                </a:lnTo>
                <a:lnTo>
                  <a:pt x="1651" y="8877"/>
                </a:lnTo>
                <a:lnTo>
                  <a:pt x="1908" y="8914"/>
                </a:lnTo>
                <a:lnTo>
                  <a:pt x="2201" y="8950"/>
                </a:lnTo>
                <a:lnTo>
                  <a:pt x="2458" y="8914"/>
                </a:lnTo>
                <a:lnTo>
                  <a:pt x="2678" y="8840"/>
                </a:lnTo>
                <a:lnTo>
                  <a:pt x="2898" y="8730"/>
                </a:lnTo>
                <a:lnTo>
                  <a:pt x="3081" y="8620"/>
                </a:lnTo>
                <a:lnTo>
                  <a:pt x="3448" y="8290"/>
                </a:lnTo>
                <a:lnTo>
                  <a:pt x="3778" y="7923"/>
                </a:lnTo>
                <a:lnTo>
                  <a:pt x="3815" y="7960"/>
                </a:lnTo>
                <a:lnTo>
                  <a:pt x="3925" y="7960"/>
                </a:lnTo>
                <a:lnTo>
                  <a:pt x="4035" y="7887"/>
                </a:lnTo>
                <a:lnTo>
                  <a:pt x="4108" y="7813"/>
                </a:lnTo>
                <a:lnTo>
                  <a:pt x="4108" y="7740"/>
                </a:lnTo>
                <a:lnTo>
                  <a:pt x="4072" y="7593"/>
                </a:lnTo>
                <a:lnTo>
                  <a:pt x="4182" y="7446"/>
                </a:lnTo>
                <a:lnTo>
                  <a:pt x="4512" y="6896"/>
                </a:lnTo>
                <a:lnTo>
                  <a:pt x="4769" y="6309"/>
                </a:lnTo>
                <a:lnTo>
                  <a:pt x="5025" y="5722"/>
                </a:lnTo>
                <a:lnTo>
                  <a:pt x="5209" y="5099"/>
                </a:lnTo>
                <a:lnTo>
                  <a:pt x="5246" y="5062"/>
                </a:lnTo>
                <a:lnTo>
                  <a:pt x="5282" y="4989"/>
                </a:lnTo>
                <a:lnTo>
                  <a:pt x="5282" y="4915"/>
                </a:lnTo>
                <a:lnTo>
                  <a:pt x="5466" y="4292"/>
                </a:lnTo>
                <a:lnTo>
                  <a:pt x="5612" y="3632"/>
                </a:lnTo>
                <a:lnTo>
                  <a:pt x="5722" y="2971"/>
                </a:lnTo>
                <a:lnTo>
                  <a:pt x="5796" y="2311"/>
                </a:lnTo>
                <a:lnTo>
                  <a:pt x="5832" y="1981"/>
                </a:lnTo>
                <a:lnTo>
                  <a:pt x="5796" y="1651"/>
                </a:lnTo>
                <a:lnTo>
                  <a:pt x="5759" y="1357"/>
                </a:lnTo>
                <a:lnTo>
                  <a:pt x="5649" y="1064"/>
                </a:lnTo>
                <a:lnTo>
                  <a:pt x="5539" y="807"/>
                </a:lnTo>
                <a:lnTo>
                  <a:pt x="5356" y="587"/>
                </a:lnTo>
                <a:lnTo>
                  <a:pt x="5099" y="367"/>
                </a:lnTo>
                <a:lnTo>
                  <a:pt x="4842" y="184"/>
                </a:lnTo>
                <a:lnTo>
                  <a:pt x="4512" y="73"/>
                </a:lnTo>
                <a:lnTo>
                  <a:pt x="4182" y="0"/>
                </a:lnTo>
                <a:close/>
                <a:moveTo>
                  <a:pt x="8730" y="3962"/>
                </a:moveTo>
                <a:lnTo>
                  <a:pt x="8584" y="4072"/>
                </a:lnTo>
                <a:lnTo>
                  <a:pt x="8437" y="4182"/>
                </a:lnTo>
                <a:lnTo>
                  <a:pt x="8327" y="4329"/>
                </a:lnTo>
                <a:lnTo>
                  <a:pt x="7887" y="4439"/>
                </a:lnTo>
                <a:lnTo>
                  <a:pt x="7336" y="4585"/>
                </a:lnTo>
                <a:lnTo>
                  <a:pt x="6786" y="4842"/>
                </a:lnTo>
                <a:lnTo>
                  <a:pt x="6566" y="4989"/>
                </a:lnTo>
                <a:lnTo>
                  <a:pt x="6309" y="5172"/>
                </a:lnTo>
                <a:lnTo>
                  <a:pt x="6089" y="5356"/>
                </a:lnTo>
                <a:lnTo>
                  <a:pt x="5906" y="5576"/>
                </a:lnTo>
                <a:lnTo>
                  <a:pt x="5759" y="5796"/>
                </a:lnTo>
                <a:lnTo>
                  <a:pt x="5612" y="6053"/>
                </a:lnTo>
                <a:lnTo>
                  <a:pt x="5539" y="6309"/>
                </a:lnTo>
                <a:lnTo>
                  <a:pt x="5502" y="6603"/>
                </a:lnTo>
                <a:lnTo>
                  <a:pt x="5466" y="6860"/>
                </a:lnTo>
                <a:lnTo>
                  <a:pt x="5502" y="7116"/>
                </a:lnTo>
                <a:lnTo>
                  <a:pt x="5539" y="7373"/>
                </a:lnTo>
                <a:lnTo>
                  <a:pt x="5612" y="7630"/>
                </a:lnTo>
                <a:lnTo>
                  <a:pt x="5722" y="7887"/>
                </a:lnTo>
                <a:lnTo>
                  <a:pt x="5869" y="8107"/>
                </a:lnTo>
                <a:lnTo>
                  <a:pt x="6016" y="8327"/>
                </a:lnTo>
                <a:lnTo>
                  <a:pt x="6199" y="8547"/>
                </a:lnTo>
                <a:lnTo>
                  <a:pt x="6419" y="8730"/>
                </a:lnTo>
                <a:lnTo>
                  <a:pt x="6639" y="8914"/>
                </a:lnTo>
                <a:lnTo>
                  <a:pt x="6860" y="9060"/>
                </a:lnTo>
                <a:lnTo>
                  <a:pt x="7116" y="9170"/>
                </a:lnTo>
                <a:lnTo>
                  <a:pt x="7410" y="9244"/>
                </a:lnTo>
                <a:lnTo>
                  <a:pt x="7703" y="9281"/>
                </a:lnTo>
                <a:lnTo>
                  <a:pt x="8033" y="9244"/>
                </a:lnTo>
                <a:lnTo>
                  <a:pt x="8327" y="9170"/>
                </a:lnTo>
                <a:lnTo>
                  <a:pt x="8620" y="9024"/>
                </a:lnTo>
                <a:lnTo>
                  <a:pt x="8877" y="8877"/>
                </a:lnTo>
                <a:lnTo>
                  <a:pt x="9391" y="8547"/>
                </a:lnTo>
                <a:lnTo>
                  <a:pt x="9611" y="8364"/>
                </a:lnTo>
                <a:lnTo>
                  <a:pt x="9794" y="8143"/>
                </a:lnTo>
                <a:lnTo>
                  <a:pt x="9977" y="7923"/>
                </a:lnTo>
                <a:lnTo>
                  <a:pt x="10161" y="7703"/>
                </a:lnTo>
                <a:lnTo>
                  <a:pt x="10418" y="7190"/>
                </a:lnTo>
                <a:lnTo>
                  <a:pt x="10638" y="6676"/>
                </a:lnTo>
                <a:lnTo>
                  <a:pt x="10711" y="6346"/>
                </a:lnTo>
                <a:lnTo>
                  <a:pt x="10748" y="6053"/>
                </a:lnTo>
                <a:lnTo>
                  <a:pt x="10748" y="5722"/>
                </a:lnTo>
                <a:lnTo>
                  <a:pt x="10711" y="5466"/>
                </a:lnTo>
                <a:lnTo>
                  <a:pt x="10601" y="5172"/>
                </a:lnTo>
                <a:lnTo>
                  <a:pt x="10454" y="4915"/>
                </a:lnTo>
                <a:lnTo>
                  <a:pt x="10271" y="4659"/>
                </a:lnTo>
                <a:lnTo>
                  <a:pt x="10051" y="4439"/>
                </a:lnTo>
                <a:lnTo>
                  <a:pt x="9794" y="4255"/>
                </a:lnTo>
                <a:lnTo>
                  <a:pt x="9537" y="4108"/>
                </a:lnTo>
                <a:lnTo>
                  <a:pt x="9244" y="3998"/>
                </a:lnTo>
                <a:lnTo>
                  <a:pt x="8950" y="396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60" name="Google Shape;760;p26"/>
          <p:cNvSpPr/>
          <p:nvPr/>
        </p:nvSpPr>
        <p:spPr>
          <a:xfrm>
            <a:off x="7518184" y="3966329"/>
            <a:ext cx="846269" cy="598458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61" name="Google Shape;761;p26"/>
          <p:cNvSpPr/>
          <p:nvPr/>
        </p:nvSpPr>
        <p:spPr>
          <a:xfrm rot="-5400000">
            <a:off x="6496794" y="3021440"/>
            <a:ext cx="493819" cy="63153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62" name="Google Shape;762;p26"/>
          <p:cNvSpPr/>
          <p:nvPr/>
        </p:nvSpPr>
        <p:spPr>
          <a:xfrm>
            <a:off x="6453205" y="3705907"/>
            <a:ext cx="666366" cy="752689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63" name="Google Shape;763;p26"/>
          <p:cNvSpPr/>
          <p:nvPr/>
        </p:nvSpPr>
        <p:spPr>
          <a:xfrm>
            <a:off x="1866011" y="4742879"/>
            <a:ext cx="681078" cy="455287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64" name="Google Shape;764;p26"/>
          <p:cNvSpPr/>
          <p:nvPr/>
        </p:nvSpPr>
        <p:spPr>
          <a:xfrm>
            <a:off x="6669805" y="4614395"/>
            <a:ext cx="308462" cy="330481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ubtitle">
  <p:cSld name="TITLE_1">
    <p:spTree>
      <p:nvGrpSpPr>
        <p:cNvPr id="1" name="Shape 7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6" name="Google Shape;766;p27"/>
          <p:cNvSpPr txBox="1">
            <a:spLocks noGrp="1"/>
          </p:cNvSpPr>
          <p:nvPr>
            <p:ph type="ctrTitle"/>
          </p:nvPr>
        </p:nvSpPr>
        <p:spPr>
          <a:xfrm>
            <a:off x="3210935" y="1661762"/>
            <a:ext cx="5301600" cy="1159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9pPr>
          </a:lstStyle>
          <a:p>
            <a:endParaRPr/>
          </a:p>
        </p:txBody>
      </p:sp>
      <p:sp>
        <p:nvSpPr>
          <p:cNvPr id="767" name="Google Shape;767;p27"/>
          <p:cNvSpPr txBox="1">
            <a:spLocks noGrp="1"/>
          </p:cNvSpPr>
          <p:nvPr>
            <p:ph type="subTitle" idx="1"/>
          </p:nvPr>
        </p:nvSpPr>
        <p:spPr>
          <a:xfrm>
            <a:off x="3210885" y="2864177"/>
            <a:ext cx="5301600" cy="7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600"/>
              <a:buNone/>
              <a:defRPr>
                <a:solidFill>
                  <a:srgbClr val="1C4587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9pPr>
          </a:lstStyle>
          <a:p>
            <a:endParaRPr/>
          </a:p>
        </p:txBody>
      </p:sp>
      <p:sp>
        <p:nvSpPr>
          <p:cNvPr id="768" name="Google Shape;768;p27"/>
          <p:cNvSpPr/>
          <p:nvPr/>
        </p:nvSpPr>
        <p:spPr>
          <a:xfrm>
            <a:off x="4412080" y="4661638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69" name="Google Shape;769;p27"/>
          <p:cNvSpPr/>
          <p:nvPr/>
        </p:nvSpPr>
        <p:spPr>
          <a:xfrm>
            <a:off x="3968826" y="4000288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70" name="Google Shape;770;p27"/>
          <p:cNvSpPr/>
          <p:nvPr/>
        </p:nvSpPr>
        <p:spPr>
          <a:xfrm>
            <a:off x="6283364" y="42095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71" name="Google Shape;771;p27"/>
          <p:cNvSpPr/>
          <p:nvPr/>
        </p:nvSpPr>
        <p:spPr>
          <a:xfrm>
            <a:off x="5746560" y="4042836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72" name="Google Shape;772;p27"/>
          <p:cNvSpPr/>
          <p:nvPr/>
        </p:nvSpPr>
        <p:spPr>
          <a:xfrm>
            <a:off x="7063610" y="4132028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73" name="Google Shape;773;p27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74" name="Google Shape;774;p27"/>
          <p:cNvSpPr/>
          <p:nvPr/>
        </p:nvSpPr>
        <p:spPr>
          <a:xfrm>
            <a:off x="6581517" y="4041241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75" name="Google Shape;775;p27"/>
          <p:cNvSpPr/>
          <p:nvPr/>
        </p:nvSpPr>
        <p:spPr>
          <a:xfrm>
            <a:off x="6507132" y="453396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76" name="Google Shape;776;p27"/>
          <p:cNvSpPr/>
          <p:nvPr/>
        </p:nvSpPr>
        <p:spPr>
          <a:xfrm>
            <a:off x="55010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77" name="Google Shape;777;p27"/>
          <p:cNvSpPr/>
          <p:nvPr/>
        </p:nvSpPr>
        <p:spPr>
          <a:xfrm>
            <a:off x="5201567" y="4075599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78" name="Google Shape;778;p27"/>
          <p:cNvSpPr/>
          <p:nvPr/>
        </p:nvSpPr>
        <p:spPr>
          <a:xfrm>
            <a:off x="4765584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79" name="Google Shape;779;p27"/>
          <p:cNvSpPr/>
          <p:nvPr/>
        </p:nvSpPr>
        <p:spPr>
          <a:xfrm>
            <a:off x="55218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80" name="Google Shape;780;p27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81" name="Google Shape;781;p27"/>
          <p:cNvSpPr/>
          <p:nvPr/>
        </p:nvSpPr>
        <p:spPr>
          <a:xfrm>
            <a:off x="8052577" y="402927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82" name="Google Shape;782;p27"/>
          <p:cNvSpPr/>
          <p:nvPr/>
        </p:nvSpPr>
        <p:spPr>
          <a:xfrm>
            <a:off x="6984573" y="4950383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83" name="Google Shape;783;p27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84" name="Google Shape;784;p27"/>
          <p:cNvSpPr/>
          <p:nvPr/>
        </p:nvSpPr>
        <p:spPr>
          <a:xfrm>
            <a:off x="6160715" y="4780234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85" name="Google Shape;785;p27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86" name="Google Shape;786;p27"/>
          <p:cNvSpPr/>
          <p:nvPr/>
        </p:nvSpPr>
        <p:spPr>
          <a:xfrm>
            <a:off x="48922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87" name="Google Shape;787;p27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88" name="Google Shape;788;p27"/>
          <p:cNvSpPr/>
          <p:nvPr/>
        </p:nvSpPr>
        <p:spPr>
          <a:xfrm>
            <a:off x="4489179" y="4206693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89" name="Google Shape;789;p27"/>
          <p:cNvSpPr/>
          <p:nvPr/>
        </p:nvSpPr>
        <p:spPr>
          <a:xfrm rot="1920548">
            <a:off x="7236726" y="46581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90" name="Google Shape;790;p27"/>
          <p:cNvSpPr/>
          <p:nvPr/>
        </p:nvSpPr>
        <p:spPr>
          <a:xfrm>
            <a:off x="8263292" y="4517805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91" name="Google Shape;791;p27"/>
          <p:cNvSpPr/>
          <p:nvPr/>
        </p:nvSpPr>
        <p:spPr>
          <a:xfrm rot="-5400000">
            <a:off x="7684355" y="39822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92" name="Google Shape;792;p27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93" name="Google Shape;793;p27"/>
          <p:cNvSpPr/>
          <p:nvPr/>
        </p:nvSpPr>
        <p:spPr>
          <a:xfrm>
            <a:off x="50595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94" name="Google Shape;794;p27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95" name="Google Shape;795;p27"/>
          <p:cNvSpPr/>
          <p:nvPr/>
        </p:nvSpPr>
        <p:spPr>
          <a:xfrm>
            <a:off x="1482765" y="42095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96" name="Google Shape;796;p27"/>
          <p:cNvSpPr/>
          <p:nvPr/>
        </p:nvSpPr>
        <p:spPr>
          <a:xfrm>
            <a:off x="945960" y="4042836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97" name="Google Shape;797;p27"/>
          <p:cNvSpPr/>
          <p:nvPr/>
        </p:nvSpPr>
        <p:spPr>
          <a:xfrm>
            <a:off x="2263010" y="4132028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98" name="Google Shape;798;p27"/>
          <p:cNvSpPr/>
          <p:nvPr/>
        </p:nvSpPr>
        <p:spPr>
          <a:xfrm>
            <a:off x="1780917" y="4041241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99" name="Google Shape;799;p27"/>
          <p:cNvSpPr/>
          <p:nvPr/>
        </p:nvSpPr>
        <p:spPr>
          <a:xfrm>
            <a:off x="1706532" y="453396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00" name="Google Shape;800;p27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01" name="Google Shape;801;p27"/>
          <p:cNvSpPr/>
          <p:nvPr/>
        </p:nvSpPr>
        <p:spPr>
          <a:xfrm>
            <a:off x="400967" y="4075599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02" name="Google Shape;802;p27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03" name="Google Shape;803;p27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04" name="Google Shape;804;p27"/>
          <p:cNvSpPr/>
          <p:nvPr/>
        </p:nvSpPr>
        <p:spPr>
          <a:xfrm>
            <a:off x="32519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05" name="Google Shape;805;p27"/>
          <p:cNvSpPr/>
          <p:nvPr/>
        </p:nvSpPr>
        <p:spPr>
          <a:xfrm>
            <a:off x="3251978" y="402927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06" name="Google Shape;806;p27"/>
          <p:cNvSpPr/>
          <p:nvPr/>
        </p:nvSpPr>
        <p:spPr>
          <a:xfrm>
            <a:off x="2183974" y="4950383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07" name="Google Shape;807;p27"/>
          <p:cNvSpPr/>
          <p:nvPr/>
        </p:nvSpPr>
        <p:spPr>
          <a:xfrm>
            <a:off x="39491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08" name="Google Shape;808;p27"/>
          <p:cNvSpPr/>
          <p:nvPr/>
        </p:nvSpPr>
        <p:spPr>
          <a:xfrm>
            <a:off x="1360115" y="4780234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09" name="Google Shape;809;p27"/>
          <p:cNvSpPr/>
          <p:nvPr/>
        </p:nvSpPr>
        <p:spPr>
          <a:xfrm>
            <a:off x="37218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10" name="Google Shape;810;p27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11" name="Google Shape;811;p27"/>
          <p:cNvSpPr/>
          <p:nvPr/>
        </p:nvSpPr>
        <p:spPr>
          <a:xfrm>
            <a:off x="40288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12" name="Google Shape;812;p27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13" name="Google Shape;813;p27"/>
          <p:cNvSpPr/>
          <p:nvPr/>
        </p:nvSpPr>
        <p:spPr>
          <a:xfrm rot="1920548">
            <a:off x="2436125" y="46581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14" name="Google Shape;814;p27"/>
          <p:cNvSpPr/>
          <p:nvPr/>
        </p:nvSpPr>
        <p:spPr>
          <a:xfrm>
            <a:off x="3462692" y="4517805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15" name="Google Shape;815;p27"/>
          <p:cNvSpPr/>
          <p:nvPr/>
        </p:nvSpPr>
        <p:spPr>
          <a:xfrm rot="-5400000">
            <a:off x="2883755" y="39822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16" name="Google Shape;816;p27"/>
          <p:cNvSpPr/>
          <p:nvPr/>
        </p:nvSpPr>
        <p:spPr>
          <a:xfrm>
            <a:off x="28590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17" name="Google Shape;817;p27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18" name="Google Shape;818;p27"/>
          <p:cNvSpPr/>
          <p:nvPr/>
        </p:nvSpPr>
        <p:spPr>
          <a:xfrm>
            <a:off x="29818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TITLE_1_1">
    <p:spTree>
      <p:nvGrpSpPr>
        <p:cNvPr id="1" name="Shape 8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0" name="Google Shape;820;p28"/>
          <p:cNvSpPr txBox="1">
            <a:spLocks noGrp="1"/>
          </p:cNvSpPr>
          <p:nvPr>
            <p:ph type="body" idx="1"/>
          </p:nvPr>
        </p:nvSpPr>
        <p:spPr>
          <a:xfrm>
            <a:off x="2159325" y="2161800"/>
            <a:ext cx="4825500" cy="819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87350" algn="ctr" rtl="0">
              <a:spcBef>
                <a:spcPts val="600"/>
              </a:spcBef>
              <a:spcAft>
                <a:spcPts val="0"/>
              </a:spcAft>
              <a:buClr>
                <a:srgbClr val="1C4587"/>
              </a:buClr>
              <a:buSzPts val="2500"/>
              <a:buChar char="✘"/>
              <a:defRPr sz="2500" b="1">
                <a:solidFill>
                  <a:srgbClr val="1C4587"/>
                </a:solidFill>
              </a:defRPr>
            </a:lvl1pPr>
            <a:lvl2pPr marL="914400" lvl="1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✗"/>
              <a:defRPr sz="2500" b="1">
                <a:solidFill>
                  <a:srgbClr val="1C4587"/>
                </a:solidFill>
              </a:defRPr>
            </a:lvl2pPr>
            <a:lvl3pPr marL="1371600" lvl="2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sz="2500" b="1">
                <a:solidFill>
                  <a:srgbClr val="1C4587"/>
                </a:solidFill>
              </a:defRPr>
            </a:lvl3pPr>
            <a:lvl4pPr marL="1828800" lvl="3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●"/>
              <a:defRPr sz="2500" b="1">
                <a:solidFill>
                  <a:srgbClr val="1C4587"/>
                </a:solidFill>
              </a:defRPr>
            </a:lvl4pPr>
            <a:lvl5pPr marL="2286000" lvl="4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○"/>
              <a:defRPr sz="2500" b="1">
                <a:solidFill>
                  <a:srgbClr val="1C4587"/>
                </a:solidFill>
              </a:defRPr>
            </a:lvl5pPr>
            <a:lvl6pPr marL="2743200" lvl="5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sz="2500" b="1">
                <a:solidFill>
                  <a:srgbClr val="1C4587"/>
                </a:solidFill>
              </a:defRPr>
            </a:lvl6pPr>
            <a:lvl7pPr marL="3200400" lvl="6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●"/>
              <a:defRPr sz="2500" b="1">
                <a:solidFill>
                  <a:srgbClr val="1C4587"/>
                </a:solidFill>
              </a:defRPr>
            </a:lvl7pPr>
            <a:lvl8pPr marL="3657600" lvl="7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○"/>
              <a:defRPr sz="2500" b="1">
                <a:solidFill>
                  <a:srgbClr val="1C4587"/>
                </a:solidFill>
              </a:defRPr>
            </a:lvl8pPr>
            <a:lvl9pPr marL="4114800" lvl="8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sz="2500" b="1">
                <a:solidFill>
                  <a:srgbClr val="1C4587"/>
                </a:solidFill>
              </a:defRPr>
            </a:lvl9pPr>
          </a:lstStyle>
          <a:p>
            <a:endParaRPr/>
          </a:p>
        </p:txBody>
      </p:sp>
      <p:sp>
        <p:nvSpPr>
          <p:cNvPr id="821" name="Google Shape;821;p28"/>
          <p:cNvSpPr/>
          <p:nvPr/>
        </p:nvSpPr>
        <p:spPr>
          <a:xfrm>
            <a:off x="7302880" y="-294362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22" name="Google Shape;822;p28"/>
          <p:cNvSpPr/>
          <p:nvPr/>
        </p:nvSpPr>
        <p:spPr>
          <a:xfrm>
            <a:off x="-35374" y="3366963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23" name="Google Shape;823;p28"/>
          <p:cNvSpPr/>
          <p:nvPr/>
        </p:nvSpPr>
        <p:spPr>
          <a:xfrm>
            <a:off x="8817948" y="34396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24" name="Google Shape;824;p28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25" name="Google Shape;825;p28"/>
          <p:cNvSpPr/>
          <p:nvPr/>
        </p:nvSpPr>
        <p:spPr>
          <a:xfrm>
            <a:off x="8360955" y="450691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26" name="Google Shape;826;p28"/>
          <p:cNvSpPr/>
          <p:nvPr/>
        </p:nvSpPr>
        <p:spPr>
          <a:xfrm>
            <a:off x="-77078" y="1488018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27" name="Google Shape;827;p28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28" name="Google Shape;828;p28"/>
          <p:cNvSpPr/>
          <p:nvPr/>
        </p:nvSpPr>
        <p:spPr>
          <a:xfrm>
            <a:off x="8052577" y="413232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29" name="Google Shape;829;p28"/>
          <p:cNvSpPr/>
          <p:nvPr/>
        </p:nvSpPr>
        <p:spPr>
          <a:xfrm>
            <a:off x="7430898" y="4873171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30" name="Google Shape;830;p28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31" name="Google Shape;831;p28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32" name="Google Shape;832;p28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33" name="Google Shape;833;p28"/>
          <p:cNvSpPr/>
          <p:nvPr/>
        </p:nvSpPr>
        <p:spPr>
          <a:xfrm>
            <a:off x="8963979" y="1338718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34" name="Google Shape;834;p28"/>
          <p:cNvSpPr/>
          <p:nvPr/>
        </p:nvSpPr>
        <p:spPr>
          <a:xfrm rot="-2426120">
            <a:off x="7110132" y="4877011"/>
            <a:ext cx="279910" cy="357971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35" name="Google Shape;835;p28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36" name="Google Shape;836;p28"/>
          <p:cNvSpPr/>
          <p:nvPr/>
        </p:nvSpPr>
        <p:spPr>
          <a:xfrm>
            <a:off x="8797588" y="3078732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37" name="Google Shape;837;p28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38" name="Google Shape;838;p28"/>
          <p:cNvSpPr/>
          <p:nvPr/>
        </p:nvSpPr>
        <p:spPr>
          <a:xfrm>
            <a:off x="346877" y="6086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39" name="Google Shape;839;p28"/>
          <p:cNvSpPr/>
          <p:nvPr/>
        </p:nvSpPr>
        <p:spPr>
          <a:xfrm>
            <a:off x="645010" y="3559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40" name="Google Shape;840;p28"/>
          <p:cNvSpPr/>
          <p:nvPr/>
        </p:nvSpPr>
        <p:spPr>
          <a:xfrm>
            <a:off x="8318810" y="-29822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41" name="Google Shape;841;p28"/>
          <p:cNvSpPr/>
          <p:nvPr/>
        </p:nvSpPr>
        <p:spPr>
          <a:xfrm>
            <a:off x="-8" y="101336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42" name="Google Shape;842;p28"/>
          <p:cNvSpPr/>
          <p:nvPr/>
        </p:nvSpPr>
        <p:spPr>
          <a:xfrm>
            <a:off x="8699356" y="17911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43" name="Google Shape;843;p28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44" name="Google Shape;844;p28"/>
          <p:cNvSpPr/>
          <p:nvPr/>
        </p:nvSpPr>
        <p:spPr>
          <a:xfrm>
            <a:off x="258967" y="-86251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45" name="Google Shape;845;p28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46" name="Google Shape;846;p28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47" name="Google Shape;847;p28"/>
          <p:cNvSpPr/>
          <p:nvPr/>
        </p:nvSpPr>
        <p:spPr>
          <a:xfrm>
            <a:off x="-243128" y="5421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48" name="Google Shape;848;p28"/>
          <p:cNvSpPr/>
          <p:nvPr/>
        </p:nvSpPr>
        <p:spPr>
          <a:xfrm>
            <a:off x="7842052" y="-100873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49" name="Google Shape;849;p28"/>
          <p:cNvSpPr/>
          <p:nvPr/>
        </p:nvSpPr>
        <p:spPr>
          <a:xfrm>
            <a:off x="-38626" y="579046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50" name="Google Shape;850;p28"/>
          <p:cNvSpPr/>
          <p:nvPr/>
        </p:nvSpPr>
        <p:spPr>
          <a:xfrm>
            <a:off x="1403775" y="11500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51" name="Google Shape;851;p28"/>
          <p:cNvSpPr/>
          <p:nvPr/>
        </p:nvSpPr>
        <p:spPr>
          <a:xfrm>
            <a:off x="955990" y="-57166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52" name="Google Shape;852;p28"/>
          <p:cNvSpPr/>
          <p:nvPr/>
        </p:nvSpPr>
        <p:spPr>
          <a:xfrm>
            <a:off x="1333294" y="4678454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53" name="Google Shape;853;p28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54" name="Google Shape;854;p28"/>
          <p:cNvSpPr/>
          <p:nvPr/>
        </p:nvSpPr>
        <p:spPr>
          <a:xfrm>
            <a:off x="1525678" y="4911343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55" name="Google Shape;855;p28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56" name="Google Shape;856;p28"/>
          <p:cNvSpPr/>
          <p:nvPr/>
        </p:nvSpPr>
        <p:spPr>
          <a:xfrm rot="1920548">
            <a:off x="8225551" y="6252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57" name="Google Shape;857;p28"/>
          <p:cNvSpPr/>
          <p:nvPr/>
        </p:nvSpPr>
        <p:spPr>
          <a:xfrm>
            <a:off x="346867" y="4064142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58" name="Google Shape;858;p28"/>
          <p:cNvSpPr/>
          <p:nvPr/>
        </p:nvSpPr>
        <p:spPr>
          <a:xfrm rot="-5400000">
            <a:off x="7996280" y="3169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59" name="Google Shape;859;p28"/>
          <p:cNvSpPr/>
          <p:nvPr/>
        </p:nvSpPr>
        <p:spPr>
          <a:xfrm>
            <a:off x="8801760" y="790271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60" name="Google Shape;860;p28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61" name="Google Shape;861;p28"/>
          <p:cNvSpPr/>
          <p:nvPr/>
        </p:nvSpPr>
        <p:spPr>
          <a:xfrm>
            <a:off x="8699345" y="1151407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62" name="Google Shape;862;p28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/>
            </a:lvl1pPr>
            <a:lvl2pPr lvl="1" algn="ctr" rtl="0">
              <a:buNone/>
              <a:defRPr/>
            </a:lvl2pPr>
            <a:lvl3pPr lvl="2" algn="ctr" rtl="0">
              <a:buNone/>
              <a:defRPr/>
            </a:lvl3pPr>
            <a:lvl4pPr lvl="3" algn="ctr" rtl="0">
              <a:buNone/>
              <a:defRPr/>
            </a:lvl4pPr>
            <a:lvl5pPr lvl="4" algn="ctr" rtl="0">
              <a:buNone/>
              <a:defRPr/>
            </a:lvl5pPr>
            <a:lvl6pPr lvl="5" algn="ctr" rtl="0">
              <a:buNone/>
              <a:defRPr/>
            </a:lvl6pPr>
            <a:lvl7pPr lvl="6" algn="ctr" rtl="0">
              <a:buNone/>
              <a:defRPr/>
            </a:lvl7pPr>
            <a:lvl8pPr lvl="7" algn="ctr" rtl="0">
              <a:buNone/>
              <a:defRPr/>
            </a:lvl8pPr>
            <a:lvl9pPr lvl="8" algn="ctr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1 column" type="tx">
  <p:cSld name="TITLE_AND_BODY">
    <p:spTree>
      <p:nvGrpSpPr>
        <p:cNvPr id="1" name="Shape 8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4" name="Google Shape;864;p29"/>
          <p:cNvSpPr txBox="1">
            <a:spLocks noGrp="1"/>
          </p:cNvSpPr>
          <p:nvPr>
            <p:ph type="title"/>
          </p:nvPr>
        </p:nvSpPr>
        <p:spPr>
          <a:xfrm>
            <a:off x="729769" y="190783"/>
            <a:ext cx="6140400" cy="657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2700"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865" name="Google Shape;865;p29"/>
          <p:cNvSpPr txBox="1">
            <a:spLocks noGrp="1"/>
          </p:cNvSpPr>
          <p:nvPr>
            <p:ph type="body" idx="1"/>
          </p:nvPr>
        </p:nvSpPr>
        <p:spPr>
          <a:xfrm>
            <a:off x="747925" y="1302837"/>
            <a:ext cx="6140400" cy="361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87350" rtl="0">
              <a:spcBef>
                <a:spcPts val="600"/>
              </a:spcBef>
              <a:spcAft>
                <a:spcPts val="0"/>
              </a:spcAft>
              <a:buSzPts val="2500"/>
              <a:buChar char="✘"/>
              <a:defRPr sz="2500"/>
            </a:lvl1pPr>
            <a:lvl2pPr marL="914400" lvl="1" indent="-355600" rtl="0">
              <a:spcBef>
                <a:spcPts val="0"/>
              </a:spcBef>
              <a:spcAft>
                <a:spcPts val="0"/>
              </a:spcAft>
              <a:buSzPts val="2000"/>
              <a:buChar char="✗"/>
              <a:defRPr/>
            </a:lvl2pPr>
            <a:lvl3pPr marL="1371600" lvl="2" indent="-355600" rtl="0">
              <a:spcBef>
                <a:spcPts val="0"/>
              </a:spcBef>
              <a:spcAft>
                <a:spcPts val="0"/>
              </a:spcAft>
              <a:buSzPts val="2000"/>
              <a:buChar char="■"/>
              <a:defRPr/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grpSp>
        <p:nvGrpSpPr>
          <p:cNvPr id="866" name="Google Shape;866;p29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867" name="Google Shape;867;p29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68" name="Google Shape;868;p29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69" name="Google Shape;869;p29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70" name="Google Shape;870;p29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71" name="Google Shape;871;p29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72" name="Google Shape;872;p29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73" name="Google Shape;873;p29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74" name="Google Shape;874;p29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75" name="Google Shape;875;p29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76" name="Google Shape;876;p29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77" name="Google Shape;877;p29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78" name="Google Shape;878;p29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79" name="Google Shape;879;p29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80" name="Google Shape;880;p29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81" name="Google Shape;881;p29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82" name="Google Shape;882;p29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83" name="Google Shape;883;p29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84" name="Google Shape;884;p29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85" name="Google Shape;885;p29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86" name="Google Shape;886;p29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87" name="Google Shape;887;p29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88" name="Google Shape;888;p29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89" name="Google Shape;889;p29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90" name="Google Shape;890;p29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91" name="Google Shape;891;p29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92" name="Google Shape;892;p29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93" name="Google Shape;893;p29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94" name="Google Shape;894;p29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95" name="Google Shape;895;p29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</p:grpSp>
      <p:cxnSp>
        <p:nvCxnSpPr>
          <p:cNvPr id="896" name="Google Shape;896;p29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897" name="Google Shape;897;p29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2 columns" type="twoColTx">
  <p:cSld name="TITLE_AND_TWO_COLUMNS">
    <p:spTree>
      <p:nvGrpSpPr>
        <p:cNvPr id="1" name="Shape 8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9" name="Google Shape;899;p30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900" name="Google Shape;900;p30"/>
          <p:cNvSpPr txBox="1">
            <a:spLocks noGrp="1"/>
          </p:cNvSpPr>
          <p:nvPr>
            <p:ph type="body" idx="1"/>
          </p:nvPr>
        </p:nvSpPr>
        <p:spPr>
          <a:xfrm>
            <a:off x="747925" y="1363153"/>
            <a:ext cx="3159000" cy="361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68300" rtl="0">
              <a:spcBef>
                <a:spcPts val="600"/>
              </a:spcBef>
              <a:spcAft>
                <a:spcPts val="0"/>
              </a:spcAft>
              <a:buSzPts val="2200"/>
              <a:buChar char="✘"/>
              <a:defRPr sz="2200"/>
            </a:lvl1pPr>
            <a:lvl2pPr marL="914400" lvl="1" indent="-368300" rtl="0">
              <a:spcBef>
                <a:spcPts val="0"/>
              </a:spcBef>
              <a:spcAft>
                <a:spcPts val="0"/>
              </a:spcAft>
              <a:buSzPts val="2200"/>
              <a:buChar char="✗"/>
              <a:defRPr sz="2200"/>
            </a:lvl2pPr>
            <a:lvl3pPr marL="1371600" lvl="2" indent="-3683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3pPr>
            <a:lvl4pPr marL="1828800" lvl="3" indent="-368300" rtl="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4pPr>
            <a:lvl5pPr marL="2286000" lvl="4" indent="-368300" rtl="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5pPr>
            <a:lvl6pPr marL="2743200" lvl="5" indent="-3683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6pPr>
            <a:lvl7pPr marL="3200400" lvl="6" indent="-368300" rtl="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7pPr>
            <a:lvl8pPr marL="3657600" lvl="7" indent="-368300" rtl="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8pPr>
            <a:lvl9pPr marL="4114800" lvl="8" indent="-3683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9pPr>
          </a:lstStyle>
          <a:p>
            <a:endParaRPr/>
          </a:p>
        </p:txBody>
      </p:sp>
      <p:sp>
        <p:nvSpPr>
          <p:cNvPr id="901" name="Google Shape;901;p30"/>
          <p:cNvSpPr txBox="1">
            <a:spLocks noGrp="1"/>
          </p:cNvSpPr>
          <p:nvPr>
            <p:ph type="body" idx="2"/>
          </p:nvPr>
        </p:nvSpPr>
        <p:spPr>
          <a:xfrm>
            <a:off x="4097098" y="1363153"/>
            <a:ext cx="3159000" cy="361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68300" rtl="0">
              <a:spcBef>
                <a:spcPts val="600"/>
              </a:spcBef>
              <a:spcAft>
                <a:spcPts val="0"/>
              </a:spcAft>
              <a:buSzPts val="2200"/>
              <a:buChar char="✘"/>
              <a:defRPr sz="2200"/>
            </a:lvl1pPr>
            <a:lvl2pPr marL="914400" lvl="1" indent="-368300" rtl="0">
              <a:spcBef>
                <a:spcPts val="0"/>
              </a:spcBef>
              <a:spcAft>
                <a:spcPts val="0"/>
              </a:spcAft>
              <a:buSzPts val="2200"/>
              <a:buChar char="✗"/>
              <a:defRPr sz="2200"/>
            </a:lvl2pPr>
            <a:lvl3pPr marL="1371600" lvl="2" indent="-3683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3pPr>
            <a:lvl4pPr marL="1828800" lvl="3" indent="-368300" rtl="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4pPr>
            <a:lvl5pPr marL="2286000" lvl="4" indent="-368300" rtl="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5pPr>
            <a:lvl6pPr marL="2743200" lvl="5" indent="-3683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6pPr>
            <a:lvl7pPr marL="3200400" lvl="6" indent="-368300" rtl="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7pPr>
            <a:lvl8pPr marL="3657600" lvl="7" indent="-368300" rtl="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8pPr>
            <a:lvl9pPr marL="4114800" lvl="8" indent="-3683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9pPr>
          </a:lstStyle>
          <a:p>
            <a:endParaRPr/>
          </a:p>
        </p:txBody>
      </p:sp>
      <p:grpSp>
        <p:nvGrpSpPr>
          <p:cNvPr id="902" name="Google Shape;902;p30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903" name="Google Shape;903;p30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" name="Google Shape;904;p30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" name="Google Shape;905;p30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" name="Google Shape;906;p30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" name="Google Shape;907;p30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" name="Google Shape;908;p30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" name="Google Shape;909;p30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" name="Google Shape;910;p30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" name="Google Shape;911;p30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" name="Google Shape;912;p30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" name="Google Shape;913;p30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" name="Google Shape;914;p30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" name="Google Shape;915;p30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" name="Google Shape;916;p30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" name="Google Shape;917;p30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" name="Google Shape;918;p30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" name="Google Shape;919;p30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" name="Google Shape;920;p30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" name="Google Shape;921;p30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" name="Google Shape;922;p30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" name="Google Shape;923;p30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" name="Google Shape;924;p30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" name="Google Shape;925;p30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" name="Google Shape;926;p30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" name="Google Shape;927;p30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" name="Google Shape;928;p30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" name="Google Shape;929;p30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" name="Google Shape;930;p30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" name="Google Shape;931;p30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cxnSp>
        <p:nvCxnSpPr>
          <p:cNvPr id="932" name="Google Shape;932;p30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933" name="Google Shape;933;p30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3 columns">
  <p:cSld name="TITLE_AND_TWO_COLUMNS_1">
    <p:spTree>
      <p:nvGrpSpPr>
        <p:cNvPr id="1" name="Shape 9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5" name="Google Shape;935;p31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936" name="Google Shape;936;p31"/>
          <p:cNvSpPr txBox="1">
            <a:spLocks noGrp="1"/>
          </p:cNvSpPr>
          <p:nvPr>
            <p:ph type="body" idx="1"/>
          </p:nvPr>
        </p:nvSpPr>
        <p:spPr>
          <a:xfrm>
            <a:off x="747925" y="1308875"/>
            <a:ext cx="2097900" cy="3617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rtl="0"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marL="914400" lvl="1" indent="-342900" rtl="0"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marL="1371600" lvl="2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sp>
        <p:nvSpPr>
          <p:cNvPr id="937" name="Google Shape;937;p31"/>
          <p:cNvSpPr txBox="1">
            <a:spLocks noGrp="1"/>
          </p:cNvSpPr>
          <p:nvPr>
            <p:ph type="body" idx="2"/>
          </p:nvPr>
        </p:nvSpPr>
        <p:spPr>
          <a:xfrm>
            <a:off x="2953087" y="1308875"/>
            <a:ext cx="2097900" cy="3617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rtl="0"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marL="914400" lvl="1" indent="-342900" rtl="0"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marL="1371600" lvl="2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sp>
        <p:nvSpPr>
          <p:cNvPr id="938" name="Google Shape;938;p31"/>
          <p:cNvSpPr txBox="1">
            <a:spLocks noGrp="1"/>
          </p:cNvSpPr>
          <p:nvPr>
            <p:ph type="body" idx="3"/>
          </p:nvPr>
        </p:nvSpPr>
        <p:spPr>
          <a:xfrm>
            <a:off x="5158248" y="1308875"/>
            <a:ext cx="2097900" cy="3617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rtl="0"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marL="914400" lvl="1" indent="-342900" rtl="0"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marL="1371600" lvl="2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grpSp>
        <p:nvGrpSpPr>
          <p:cNvPr id="939" name="Google Shape;939;p31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940" name="Google Shape;940;p31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" name="Google Shape;941;p31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" name="Google Shape;942;p31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" name="Google Shape;943;p31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" name="Google Shape;944;p31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" name="Google Shape;945;p31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" name="Google Shape;946;p31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" name="Google Shape;947;p31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" name="Google Shape;948;p31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" name="Google Shape;949;p31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" name="Google Shape;950;p31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" name="Google Shape;951;p31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" name="Google Shape;952;p31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" name="Google Shape;953;p31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" name="Google Shape;954;p31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" name="Google Shape;955;p31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" name="Google Shape;956;p31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" name="Google Shape;957;p31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" name="Google Shape;958;p31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" name="Google Shape;959;p31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" name="Google Shape;960;p31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" name="Google Shape;961;p31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" name="Google Shape;962;p31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" name="Google Shape;963;p31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" name="Google Shape;964;p31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" name="Google Shape;965;p31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" name="Google Shape;966;p31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" name="Google Shape;967;p31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" name="Google Shape;968;p31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cxnSp>
        <p:nvCxnSpPr>
          <p:cNvPr id="969" name="Google Shape;969;p31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970" name="Google Shape;970;p31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9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" name="Google Shape;972;p32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grpSp>
        <p:nvGrpSpPr>
          <p:cNvPr id="973" name="Google Shape;973;p32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974" name="Google Shape;974;p32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" name="Google Shape;975;p32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" name="Google Shape;976;p32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" name="Google Shape;977;p32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" name="Google Shape;978;p32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" name="Google Shape;979;p32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" name="Google Shape;980;p32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" name="Google Shape;981;p32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" name="Google Shape;982;p32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" name="Google Shape;983;p32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" name="Google Shape;984;p32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" name="Google Shape;985;p32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" name="Google Shape;986;p32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" name="Google Shape;987;p32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" name="Google Shape;988;p32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" name="Google Shape;989;p32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" name="Google Shape;990;p32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" name="Google Shape;991;p32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" name="Google Shape;992;p32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" name="Google Shape;993;p32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" name="Google Shape;994;p32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" name="Google Shape;995;p32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" name="Google Shape;996;p32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" name="Google Shape;997;p32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" name="Google Shape;998;p32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" name="Google Shape;999;p32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" name="Google Shape;1000;p32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" name="Google Shape;1001;p32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" name="Google Shape;1002;p32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cxnSp>
        <p:nvCxnSpPr>
          <p:cNvPr id="1003" name="Google Shape;1003;p32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1004" name="Google Shape;1004;p32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10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6" name="Google Shape;1006;p33"/>
          <p:cNvSpPr txBox="1">
            <a:spLocks noGrp="1"/>
          </p:cNvSpPr>
          <p:nvPr>
            <p:ph type="body" idx="1"/>
          </p:nvPr>
        </p:nvSpPr>
        <p:spPr>
          <a:xfrm>
            <a:off x="457200" y="4406309"/>
            <a:ext cx="8229600" cy="51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28600" algn="ctr" rtl="0">
              <a:spcBef>
                <a:spcPts val="400"/>
              </a:spcBef>
              <a:spcAft>
                <a:spcPts val="0"/>
              </a:spcAft>
              <a:buSzPts val="1800"/>
              <a:buNone/>
              <a:defRPr sz="1800"/>
            </a:lvl1pPr>
          </a:lstStyle>
          <a:p>
            <a:endParaRPr/>
          </a:p>
        </p:txBody>
      </p:sp>
      <p:sp>
        <p:nvSpPr>
          <p:cNvPr id="1007" name="Google Shape;1007;p33"/>
          <p:cNvSpPr/>
          <p:nvPr/>
        </p:nvSpPr>
        <p:spPr>
          <a:xfrm>
            <a:off x="7302880" y="-294362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08" name="Google Shape;1008;p33"/>
          <p:cNvSpPr/>
          <p:nvPr/>
        </p:nvSpPr>
        <p:spPr>
          <a:xfrm>
            <a:off x="-35374" y="3366963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09" name="Google Shape;1009;p33"/>
          <p:cNvSpPr/>
          <p:nvPr/>
        </p:nvSpPr>
        <p:spPr>
          <a:xfrm>
            <a:off x="8817948" y="34396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10" name="Google Shape;1010;p33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11" name="Google Shape;1011;p33"/>
          <p:cNvSpPr/>
          <p:nvPr/>
        </p:nvSpPr>
        <p:spPr>
          <a:xfrm>
            <a:off x="8360955" y="450691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12" name="Google Shape;1012;p33"/>
          <p:cNvSpPr/>
          <p:nvPr/>
        </p:nvSpPr>
        <p:spPr>
          <a:xfrm>
            <a:off x="-77078" y="1488018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13" name="Google Shape;1013;p33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14" name="Google Shape;1014;p33"/>
          <p:cNvSpPr/>
          <p:nvPr/>
        </p:nvSpPr>
        <p:spPr>
          <a:xfrm>
            <a:off x="8052577" y="413232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15" name="Google Shape;1015;p33"/>
          <p:cNvSpPr/>
          <p:nvPr/>
        </p:nvSpPr>
        <p:spPr>
          <a:xfrm>
            <a:off x="7430898" y="4873171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16" name="Google Shape;1016;p33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17" name="Google Shape;1017;p33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18" name="Google Shape;1018;p33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19" name="Google Shape;1019;p33"/>
          <p:cNvSpPr/>
          <p:nvPr/>
        </p:nvSpPr>
        <p:spPr>
          <a:xfrm>
            <a:off x="8963979" y="1338718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20" name="Google Shape;1020;p33"/>
          <p:cNvSpPr/>
          <p:nvPr/>
        </p:nvSpPr>
        <p:spPr>
          <a:xfrm rot="-2426120">
            <a:off x="7110132" y="4877011"/>
            <a:ext cx="279910" cy="357971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21" name="Google Shape;1021;p33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22" name="Google Shape;1022;p33"/>
          <p:cNvSpPr/>
          <p:nvPr/>
        </p:nvSpPr>
        <p:spPr>
          <a:xfrm>
            <a:off x="8797588" y="3078732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23" name="Google Shape;1023;p33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24" name="Google Shape;1024;p33"/>
          <p:cNvSpPr/>
          <p:nvPr/>
        </p:nvSpPr>
        <p:spPr>
          <a:xfrm>
            <a:off x="346877" y="6086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25" name="Google Shape;1025;p33"/>
          <p:cNvSpPr/>
          <p:nvPr/>
        </p:nvSpPr>
        <p:spPr>
          <a:xfrm>
            <a:off x="645010" y="3559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26" name="Google Shape;1026;p33"/>
          <p:cNvSpPr/>
          <p:nvPr/>
        </p:nvSpPr>
        <p:spPr>
          <a:xfrm>
            <a:off x="8318810" y="-29822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27" name="Google Shape;1027;p33"/>
          <p:cNvSpPr/>
          <p:nvPr/>
        </p:nvSpPr>
        <p:spPr>
          <a:xfrm>
            <a:off x="-8" y="101336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28" name="Google Shape;1028;p33"/>
          <p:cNvSpPr/>
          <p:nvPr/>
        </p:nvSpPr>
        <p:spPr>
          <a:xfrm>
            <a:off x="8699356" y="17911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29" name="Google Shape;1029;p33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30" name="Google Shape;1030;p33"/>
          <p:cNvSpPr/>
          <p:nvPr/>
        </p:nvSpPr>
        <p:spPr>
          <a:xfrm>
            <a:off x="258967" y="-86251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31" name="Google Shape;1031;p33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32" name="Google Shape;1032;p33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33" name="Google Shape;1033;p33"/>
          <p:cNvSpPr/>
          <p:nvPr/>
        </p:nvSpPr>
        <p:spPr>
          <a:xfrm>
            <a:off x="-243128" y="5421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34" name="Google Shape;1034;p33"/>
          <p:cNvSpPr/>
          <p:nvPr/>
        </p:nvSpPr>
        <p:spPr>
          <a:xfrm>
            <a:off x="7842052" y="-100873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35" name="Google Shape;1035;p33"/>
          <p:cNvSpPr/>
          <p:nvPr/>
        </p:nvSpPr>
        <p:spPr>
          <a:xfrm>
            <a:off x="-38626" y="579046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36" name="Google Shape;1036;p33"/>
          <p:cNvSpPr/>
          <p:nvPr/>
        </p:nvSpPr>
        <p:spPr>
          <a:xfrm>
            <a:off x="1403775" y="11500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37" name="Google Shape;1037;p33"/>
          <p:cNvSpPr/>
          <p:nvPr/>
        </p:nvSpPr>
        <p:spPr>
          <a:xfrm>
            <a:off x="955990" y="-57166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38" name="Google Shape;1038;p33"/>
          <p:cNvSpPr/>
          <p:nvPr/>
        </p:nvSpPr>
        <p:spPr>
          <a:xfrm>
            <a:off x="1333294" y="4678454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39" name="Google Shape;1039;p33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40" name="Google Shape;1040;p33"/>
          <p:cNvSpPr/>
          <p:nvPr/>
        </p:nvSpPr>
        <p:spPr>
          <a:xfrm>
            <a:off x="1525678" y="4911343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41" name="Google Shape;1041;p33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42" name="Google Shape;1042;p33"/>
          <p:cNvSpPr/>
          <p:nvPr/>
        </p:nvSpPr>
        <p:spPr>
          <a:xfrm rot="1920548">
            <a:off x="8225551" y="6252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43" name="Google Shape;1043;p33"/>
          <p:cNvSpPr/>
          <p:nvPr/>
        </p:nvSpPr>
        <p:spPr>
          <a:xfrm>
            <a:off x="346867" y="4064142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44" name="Google Shape;1044;p33"/>
          <p:cNvSpPr/>
          <p:nvPr/>
        </p:nvSpPr>
        <p:spPr>
          <a:xfrm rot="-5400000">
            <a:off x="7996280" y="3169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45" name="Google Shape;1045;p33"/>
          <p:cNvSpPr/>
          <p:nvPr/>
        </p:nvSpPr>
        <p:spPr>
          <a:xfrm>
            <a:off x="8801760" y="790271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46" name="Google Shape;1046;p33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47" name="Google Shape;1047;p33"/>
          <p:cNvSpPr/>
          <p:nvPr/>
        </p:nvSpPr>
        <p:spPr>
          <a:xfrm>
            <a:off x="8699345" y="1151407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48" name="Google Shape;1048;p33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/>
            </a:lvl1pPr>
            <a:lvl2pPr lvl="1" algn="ctr" rtl="0">
              <a:buNone/>
              <a:defRPr/>
            </a:lvl2pPr>
            <a:lvl3pPr lvl="2" algn="ctr" rtl="0">
              <a:buNone/>
              <a:defRPr/>
            </a:lvl3pPr>
            <a:lvl4pPr lvl="3" algn="ctr" rtl="0">
              <a:buNone/>
              <a:defRPr/>
            </a:lvl4pPr>
            <a:lvl5pPr lvl="4" algn="ctr" rtl="0">
              <a:buNone/>
              <a:defRPr/>
            </a:lvl5pPr>
            <a:lvl6pPr lvl="5" algn="ctr" rtl="0">
              <a:buNone/>
              <a:defRPr/>
            </a:lvl6pPr>
            <a:lvl7pPr lvl="6" algn="ctr" rtl="0">
              <a:buNone/>
              <a:defRPr/>
            </a:lvl7pPr>
            <a:lvl8pPr lvl="7" algn="ctr" rtl="0">
              <a:buNone/>
              <a:defRPr/>
            </a:lvl8pPr>
            <a:lvl9pPr lvl="8" algn="ctr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10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" name="Google Shape;1050;p34"/>
          <p:cNvSpPr/>
          <p:nvPr/>
        </p:nvSpPr>
        <p:spPr>
          <a:xfrm>
            <a:off x="7302880" y="-294362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51" name="Google Shape;1051;p34"/>
          <p:cNvSpPr/>
          <p:nvPr/>
        </p:nvSpPr>
        <p:spPr>
          <a:xfrm>
            <a:off x="-35374" y="3366963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52" name="Google Shape;1052;p34"/>
          <p:cNvSpPr/>
          <p:nvPr/>
        </p:nvSpPr>
        <p:spPr>
          <a:xfrm>
            <a:off x="8817948" y="34396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53" name="Google Shape;1053;p34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54" name="Google Shape;1054;p34"/>
          <p:cNvSpPr/>
          <p:nvPr/>
        </p:nvSpPr>
        <p:spPr>
          <a:xfrm>
            <a:off x="8360955" y="450691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55" name="Google Shape;1055;p34"/>
          <p:cNvSpPr/>
          <p:nvPr/>
        </p:nvSpPr>
        <p:spPr>
          <a:xfrm>
            <a:off x="-77078" y="1488018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56" name="Google Shape;1056;p34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57" name="Google Shape;1057;p34"/>
          <p:cNvSpPr/>
          <p:nvPr/>
        </p:nvSpPr>
        <p:spPr>
          <a:xfrm>
            <a:off x="8052577" y="413232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58" name="Google Shape;1058;p34"/>
          <p:cNvSpPr/>
          <p:nvPr/>
        </p:nvSpPr>
        <p:spPr>
          <a:xfrm>
            <a:off x="7430898" y="4873171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59" name="Google Shape;1059;p34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60" name="Google Shape;1060;p34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61" name="Google Shape;1061;p34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62" name="Google Shape;1062;p34"/>
          <p:cNvSpPr/>
          <p:nvPr/>
        </p:nvSpPr>
        <p:spPr>
          <a:xfrm>
            <a:off x="8963979" y="1338718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63" name="Google Shape;1063;p34"/>
          <p:cNvSpPr/>
          <p:nvPr/>
        </p:nvSpPr>
        <p:spPr>
          <a:xfrm rot="-2426120">
            <a:off x="7110132" y="4877011"/>
            <a:ext cx="279910" cy="357971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64" name="Google Shape;1064;p34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65" name="Google Shape;1065;p34"/>
          <p:cNvSpPr/>
          <p:nvPr/>
        </p:nvSpPr>
        <p:spPr>
          <a:xfrm>
            <a:off x="8797588" y="3078732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66" name="Google Shape;1066;p34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67" name="Google Shape;1067;p34"/>
          <p:cNvSpPr/>
          <p:nvPr/>
        </p:nvSpPr>
        <p:spPr>
          <a:xfrm>
            <a:off x="346877" y="6086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68" name="Google Shape;1068;p34"/>
          <p:cNvSpPr/>
          <p:nvPr/>
        </p:nvSpPr>
        <p:spPr>
          <a:xfrm>
            <a:off x="645010" y="3559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69" name="Google Shape;1069;p34"/>
          <p:cNvSpPr/>
          <p:nvPr/>
        </p:nvSpPr>
        <p:spPr>
          <a:xfrm>
            <a:off x="8318810" y="-29822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70" name="Google Shape;1070;p34"/>
          <p:cNvSpPr/>
          <p:nvPr/>
        </p:nvSpPr>
        <p:spPr>
          <a:xfrm>
            <a:off x="-8" y="101336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71" name="Google Shape;1071;p34"/>
          <p:cNvSpPr/>
          <p:nvPr/>
        </p:nvSpPr>
        <p:spPr>
          <a:xfrm>
            <a:off x="8699356" y="17911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72" name="Google Shape;1072;p34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73" name="Google Shape;1073;p34"/>
          <p:cNvSpPr/>
          <p:nvPr/>
        </p:nvSpPr>
        <p:spPr>
          <a:xfrm>
            <a:off x="258967" y="-86251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74" name="Google Shape;1074;p34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75" name="Google Shape;1075;p34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76" name="Google Shape;1076;p34"/>
          <p:cNvSpPr/>
          <p:nvPr/>
        </p:nvSpPr>
        <p:spPr>
          <a:xfrm>
            <a:off x="-243128" y="5421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77" name="Google Shape;1077;p34"/>
          <p:cNvSpPr/>
          <p:nvPr/>
        </p:nvSpPr>
        <p:spPr>
          <a:xfrm>
            <a:off x="7842052" y="-100873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78" name="Google Shape;1078;p34"/>
          <p:cNvSpPr/>
          <p:nvPr/>
        </p:nvSpPr>
        <p:spPr>
          <a:xfrm>
            <a:off x="-38626" y="579046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79" name="Google Shape;1079;p34"/>
          <p:cNvSpPr/>
          <p:nvPr/>
        </p:nvSpPr>
        <p:spPr>
          <a:xfrm>
            <a:off x="1403775" y="11500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80" name="Google Shape;1080;p34"/>
          <p:cNvSpPr/>
          <p:nvPr/>
        </p:nvSpPr>
        <p:spPr>
          <a:xfrm>
            <a:off x="955990" y="-57166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81" name="Google Shape;1081;p34"/>
          <p:cNvSpPr/>
          <p:nvPr/>
        </p:nvSpPr>
        <p:spPr>
          <a:xfrm>
            <a:off x="1333294" y="4678454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82" name="Google Shape;1082;p34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83" name="Google Shape;1083;p34"/>
          <p:cNvSpPr/>
          <p:nvPr/>
        </p:nvSpPr>
        <p:spPr>
          <a:xfrm>
            <a:off x="1525678" y="4911343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84" name="Google Shape;1084;p34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85" name="Google Shape;1085;p34"/>
          <p:cNvSpPr/>
          <p:nvPr/>
        </p:nvSpPr>
        <p:spPr>
          <a:xfrm rot="1920548">
            <a:off x="8225551" y="6252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86" name="Google Shape;1086;p34"/>
          <p:cNvSpPr/>
          <p:nvPr/>
        </p:nvSpPr>
        <p:spPr>
          <a:xfrm>
            <a:off x="346867" y="4064142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87" name="Google Shape;1087;p34"/>
          <p:cNvSpPr/>
          <p:nvPr/>
        </p:nvSpPr>
        <p:spPr>
          <a:xfrm rot="-5400000">
            <a:off x="7996280" y="3169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88" name="Google Shape;1088;p34"/>
          <p:cNvSpPr/>
          <p:nvPr/>
        </p:nvSpPr>
        <p:spPr>
          <a:xfrm>
            <a:off x="8801760" y="790271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89" name="Google Shape;1089;p34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90" name="Google Shape;1090;p34"/>
          <p:cNvSpPr/>
          <p:nvPr/>
        </p:nvSpPr>
        <p:spPr>
          <a:xfrm>
            <a:off x="8699345" y="1151407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91" name="Google Shape;1091;p34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/>
            </a:lvl1pPr>
            <a:lvl2pPr lvl="1" algn="ctr" rtl="0">
              <a:buNone/>
              <a:defRPr/>
            </a:lvl2pPr>
            <a:lvl3pPr lvl="2" algn="ctr" rtl="0">
              <a:buNone/>
              <a:defRPr/>
            </a:lvl3pPr>
            <a:lvl4pPr lvl="3" algn="ctr" rtl="0">
              <a:buNone/>
              <a:defRPr/>
            </a:lvl4pPr>
            <a:lvl5pPr lvl="4" algn="ctr" rtl="0">
              <a:buNone/>
              <a:defRPr/>
            </a:lvl5pPr>
            <a:lvl6pPr lvl="5" algn="ctr" rtl="0">
              <a:buNone/>
              <a:defRPr/>
            </a:lvl6pPr>
            <a:lvl7pPr lvl="6" algn="ctr" rtl="0">
              <a:buNone/>
              <a:defRPr/>
            </a:lvl7pPr>
            <a:lvl8pPr lvl="7" algn="ctr" rtl="0">
              <a:buNone/>
              <a:defRPr/>
            </a:lvl8pPr>
            <a:lvl9pPr lvl="8" algn="ctr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letely blank">
  <p:cSld name="BLANK_1">
    <p:spTree>
      <p:nvGrpSpPr>
        <p:cNvPr id="1" name="Shape 10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3" name="Google Shape;1093;p35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/>
            </a:lvl1pPr>
            <a:lvl2pPr lvl="1" algn="ctr" rtl="0">
              <a:buNone/>
              <a:defRPr/>
            </a:lvl2pPr>
            <a:lvl3pPr lvl="2" algn="ctr" rtl="0">
              <a:buNone/>
              <a:defRPr/>
            </a:lvl3pPr>
            <a:lvl4pPr lvl="3" algn="ctr" rtl="0">
              <a:buNone/>
              <a:defRPr/>
            </a:lvl4pPr>
            <a:lvl5pPr lvl="4" algn="ctr" rtl="0">
              <a:buNone/>
              <a:defRPr/>
            </a:lvl5pPr>
            <a:lvl6pPr lvl="5" algn="ctr" rtl="0">
              <a:buNone/>
              <a:defRPr/>
            </a:lvl6pPr>
            <a:lvl7pPr lvl="6" algn="ctr" rtl="0">
              <a:buNone/>
              <a:defRPr/>
            </a:lvl7pPr>
            <a:lvl8pPr lvl="7" algn="ctr" rtl="0">
              <a:buNone/>
              <a:defRPr/>
            </a:lvl8pPr>
            <a:lvl9pPr lvl="8" algn="ctr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Diapositive de titre">
  <p:cSld name="TITLE_2">
    <p:spTree>
      <p:nvGrpSpPr>
        <p:cNvPr id="1" name="Shape 10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95" name="Google Shape;1095;p36"/>
          <p:cNvGrpSpPr/>
          <p:nvPr/>
        </p:nvGrpSpPr>
        <p:grpSpPr>
          <a:xfrm>
            <a:off x="-78" y="-6350"/>
            <a:ext cx="9144178" cy="5149935"/>
            <a:chOff x="-104" y="-8467"/>
            <a:chExt cx="12192237" cy="6866580"/>
          </a:xfrm>
        </p:grpSpPr>
        <p:cxnSp>
          <p:nvCxnSpPr>
            <p:cNvPr id="1096" name="Google Shape;1096;p36"/>
            <p:cNvCxnSpPr/>
            <p:nvPr/>
          </p:nvCxnSpPr>
          <p:spPr>
            <a:xfrm>
              <a:off x="9371012" y="0"/>
              <a:ext cx="1219200" cy="6858000"/>
            </a:xfrm>
            <a:prstGeom prst="straightConnector1">
              <a:avLst/>
            </a:prstGeom>
            <a:noFill/>
            <a:ln w="9525" cap="flat" cmpd="sng">
              <a:solidFill>
                <a:srgbClr val="BFBFBF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1097" name="Google Shape;1097;p36"/>
            <p:cNvCxnSpPr/>
            <p:nvPr/>
          </p:nvCxnSpPr>
          <p:spPr>
            <a:xfrm flipH="1">
              <a:off x="7425125" y="3681413"/>
              <a:ext cx="4763700" cy="3176700"/>
            </a:xfrm>
            <a:prstGeom prst="straightConnector1">
              <a:avLst/>
            </a:prstGeom>
            <a:noFill/>
            <a:ln w="9525" cap="flat" cmpd="sng">
              <a:solidFill>
                <a:srgbClr val="D8D8D8"/>
              </a:solidFill>
              <a:prstDash val="solid"/>
              <a:round/>
              <a:headEnd type="none" w="sm" len="sm"/>
              <a:tailEnd type="none" w="sm" len="sm"/>
            </a:ln>
          </p:spPr>
        </p:cxnSp>
        <p:sp>
          <p:nvSpPr>
            <p:cNvPr id="1098" name="Google Shape;1098;p36"/>
            <p:cNvSpPr/>
            <p:nvPr/>
          </p:nvSpPr>
          <p:spPr>
            <a:xfrm>
              <a:off x="9181476" y="-8467"/>
              <a:ext cx="3007349" cy="6866467"/>
            </a:xfrm>
            <a:custGeom>
              <a:avLst/>
              <a:gdLst/>
              <a:ahLst/>
              <a:cxnLst/>
              <a:rect l="l" t="t" r="r" b="b"/>
              <a:pathLst>
                <a:path w="3007349" h="6866467" extrusionOk="0">
                  <a:moveTo>
                    <a:pt x="2045532" y="0"/>
                  </a:moveTo>
                  <a:lnTo>
                    <a:pt x="3007349" y="0"/>
                  </a:lnTo>
                  <a:lnTo>
                    <a:pt x="3007349" y="6866467"/>
                  </a:lnTo>
                  <a:lnTo>
                    <a:pt x="0" y="6866467"/>
                  </a:lnTo>
                  <a:lnTo>
                    <a:pt x="2045532" y="0"/>
                  </a:lnTo>
                  <a:close/>
                </a:path>
              </a:pathLst>
            </a:custGeom>
            <a:solidFill>
              <a:schemeClr val="accent1">
                <a:alpha val="29020"/>
              </a:schemeClr>
            </a:solidFill>
            <a:ln>
              <a:noFill/>
            </a:ln>
          </p:spPr>
        </p:sp>
        <p:sp>
          <p:nvSpPr>
            <p:cNvPr id="1099" name="Google Shape;1099;p36"/>
            <p:cNvSpPr/>
            <p:nvPr/>
          </p:nvSpPr>
          <p:spPr>
            <a:xfrm>
              <a:off x="9603442" y="-8467"/>
              <a:ext cx="2586178" cy="6866467"/>
            </a:xfrm>
            <a:custGeom>
              <a:avLst/>
              <a:gdLst/>
              <a:ahLst/>
              <a:cxnLst/>
              <a:rect l="l" t="t" r="r" b="b"/>
              <a:pathLst>
                <a:path w="2573311" h="6866467" extrusionOk="0">
                  <a:moveTo>
                    <a:pt x="0" y="0"/>
                  </a:moveTo>
                  <a:lnTo>
                    <a:pt x="2573311" y="0"/>
                  </a:lnTo>
                  <a:lnTo>
                    <a:pt x="2573311" y="6866467"/>
                  </a:lnTo>
                  <a:lnTo>
                    <a:pt x="1202336" y="68664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alpha val="20000"/>
              </a:schemeClr>
            </a:solidFill>
            <a:ln>
              <a:noFill/>
            </a:ln>
          </p:spPr>
        </p:sp>
        <p:sp>
          <p:nvSpPr>
            <p:cNvPr id="1100" name="Google Shape;1100;p36"/>
            <p:cNvSpPr/>
            <p:nvPr/>
          </p:nvSpPr>
          <p:spPr>
            <a:xfrm>
              <a:off x="8932333" y="3048000"/>
              <a:ext cx="3259800" cy="3810000"/>
            </a:xfrm>
            <a:prstGeom prst="triangle">
              <a:avLst>
                <a:gd name="adj" fmla="val 100000"/>
              </a:avLst>
            </a:prstGeom>
            <a:solidFill>
              <a:schemeClr val="accent2">
                <a:alpha val="7098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1" name="Google Shape;1101;p36"/>
            <p:cNvSpPr/>
            <p:nvPr/>
          </p:nvSpPr>
          <p:spPr>
            <a:xfrm>
              <a:off x="9334500" y="-8467"/>
              <a:ext cx="2850868" cy="6866467"/>
            </a:xfrm>
            <a:custGeom>
              <a:avLst/>
              <a:gdLst/>
              <a:ahLst/>
              <a:cxnLst/>
              <a:rect l="l" t="t" r="r" b="b"/>
              <a:pathLst>
                <a:path w="2858013" h="6866467" extrusionOk="0">
                  <a:moveTo>
                    <a:pt x="0" y="0"/>
                  </a:moveTo>
                  <a:lnTo>
                    <a:pt x="2858013" y="0"/>
                  </a:lnTo>
                  <a:lnTo>
                    <a:pt x="2858013" y="6866467"/>
                  </a:lnTo>
                  <a:lnTo>
                    <a:pt x="2473942" y="68664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7D05">
                <a:alpha val="69020"/>
              </a:srgbClr>
            </a:solidFill>
            <a:ln>
              <a:noFill/>
            </a:ln>
          </p:spPr>
        </p:sp>
        <p:sp>
          <p:nvSpPr>
            <p:cNvPr id="1102" name="Google Shape;1102;p36"/>
            <p:cNvSpPr/>
            <p:nvPr/>
          </p:nvSpPr>
          <p:spPr>
            <a:xfrm>
              <a:off x="10898730" y="-8467"/>
              <a:ext cx="1290094" cy="6858000"/>
            </a:xfrm>
            <a:custGeom>
              <a:avLst/>
              <a:gdLst/>
              <a:ahLst/>
              <a:cxnLst/>
              <a:rect l="l" t="t" r="r" b="b"/>
              <a:pathLst>
                <a:path w="1290094" h="6858000" extrusionOk="0">
                  <a:moveTo>
                    <a:pt x="1019735" y="0"/>
                  </a:moveTo>
                  <a:lnTo>
                    <a:pt x="1290094" y="0"/>
                  </a:lnTo>
                  <a:lnTo>
                    <a:pt x="1290094" y="6858000"/>
                  </a:lnTo>
                  <a:lnTo>
                    <a:pt x="0" y="6858000"/>
                  </a:lnTo>
                  <a:lnTo>
                    <a:pt x="1019735" y="0"/>
                  </a:lnTo>
                  <a:close/>
                </a:path>
              </a:pathLst>
            </a:custGeom>
            <a:solidFill>
              <a:srgbClr val="117BF6">
                <a:alpha val="69020"/>
              </a:srgbClr>
            </a:solidFill>
            <a:ln>
              <a:noFill/>
            </a:ln>
          </p:spPr>
        </p:sp>
        <p:sp>
          <p:nvSpPr>
            <p:cNvPr id="1103" name="Google Shape;1103;p36"/>
            <p:cNvSpPr/>
            <p:nvPr/>
          </p:nvSpPr>
          <p:spPr>
            <a:xfrm>
              <a:off x="10938999" y="-8467"/>
              <a:ext cx="1249825" cy="6858000"/>
            </a:xfrm>
            <a:custGeom>
              <a:avLst/>
              <a:gdLst/>
              <a:ahLst/>
              <a:cxnLst/>
              <a:rect l="l" t="t" r="r" b="b"/>
              <a:pathLst>
                <a:path w="1249825" h="6858000" extrusionOk="0">
                  <a:moveTo>
                    <a:pt x="0" y="0"/>
                  </a:moveTo>
                  <a:lnTo>
                    <a:pt x="1249825" y="0"/>
                  </a:lnTo>
                  <a:lnTo>
                    <a:pt x="1249825" y="6858000"/>
                  </a:lnTo>
                  <a:lnTo>
                    <a:pt x="1109382" y="68580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alpha val="63919"/>
              </a:schemeClr>
            </a:solidFill>
            <a:ln>
              <a:noFill/>
            </a:ln>
          </p:spPr>
        </p:sp>
        <p:sp>
          <p:nvSpPr>
            <p:cNvPr id="1104" name="Google Shape;1104;p36"/>
            <p:cNvSpPr/>
            <p:nvPr/>
          </p:nvSpPr>
          <p:spPr>
            <a:xfrm>
              <a:off x="10371666" y="3589867"/>
              <a:ext cx="1817100" cy="3268200"/>
            </a:xfrm>
            <a:prstGeom prst="triangle">
              <a:avLst>
                <a:gd name="adj" fmla="val 100000"/>
              </a:avLst>
            </a:prstGeom>
            <a:solidFill>
              <a:schemeClr val="accent1">
                <a:alpha val="8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5" name="Google Shape;1105;p36"/>
            <p:cNvSpPr/>
            <p:nvPr/>
          </p:nvSpPr>
          <p:spPr>
            <a:xfrm rot="10800000">
              <a:off x="-104" y="54"/>
              <a:ext cx="842700" cy="5666100"/>
            </a:xfrm>
            <a:prstGeom prst="triangle">
              <a:avLst>
                <a:gd name="adj" fmla="val 100000"/>
              </a:avLst>
            </a:prstGeom>
            <a:solidFill>
              <a:schemeClr val="accent1">
                <a:alpha val="8392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06" name="Google Shape;1106;p36"/>
          <p:cNvSpPr txBox="1">
            <a:spLocks noGrp="1"/>
          </p:cNvSpPr>
          <p:nvPr>
            <p:ph type="ctrTitle"/>
          </p:nvPr>
        </p:nvSpPr>
        <p:spPr>
          <a:xfrm>
            <a:off x="1130300" y="1803400"/>
            <a:ext cx="5825100" cy="123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100"/>
              <a:buFont typeface="Trebuchet MS"/>
              <a:buNone/>
              <a:defRPr sz="4100">
                <a:solidFill>
                  <a:schemeClr val="accent1"/>
                </a:solidFill>
              </a:defRPr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07" name="Google Shape;1107;p36"/>
          <p:cNvSpPr txBox="1">
            <a:spLocks noGrp="1"/>
          </p:cNvSpPr>
          <p:nvPr>
            <p:ph type="subTitle" idx="1"/>
          </p:nvPr>
        </p:nvSpPr>
        <p:spPr>
          <a:xfrm>
            <a:off x="1130300" y="3038125"/>
            <a:ext cx="5825100" cy="82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100"/>
              <a:buNone/>
              <a:defRPr>
                <a:solidFill>
                  <a:srgbClr val="7F7F7F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000"/>
              <a:buNone/>
              <a:defRPr>
                <a:solidFill>
                  <a:srgbClr val="888888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>
                <a:solidFill>
                  <a:srgbClr val="888888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>
                <a:solidFill>
                  <a:srgbClr val="888888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>
                <a:solidFill>
                  <a:srgbClr val="888888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>
                <a:solidFill>
                  <a:srgbClr val="888888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>
                <a:solidFill>
                  <a:srgbClr val="888888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>
                <a:solidFill>
                  <a:srgbClr val="888888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>
                <a:solidFill>
                  <a:srgbClr val="888888"/>
                </a:solidFill>
              </a:defRPr>
            </a:lvl9pPr>
          </a:lstStyle>
          <a:p>
            <a:endParaRPr/>
          </a:p>
        </p:txBody>
      </p:sp>
      <p:sp>
        <p:nvSpPr>
          <p:cNvPr id="1108" name="Google Shape;1108;p36"/>
          <p:cNvSpPr txBox="1">
            <a:spLocks noGrp="1"/>
          </p:cNvSpPr>
          <p:nvPr>
            <p:ph type="dt" idx="10"/>
          </p:nvPr>
        </p:nvSpPr>
        <p:spPr>
          <a:xfrm>
            <a:off x="5403850" y="4531022"/>
            <a:ext cx="6840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1109" name="Google Shape;1109;p36"/>
          <p:cNvSpPr txBox="1">
            <a:spLocks noGrp="1"/>
          </p:cNvSpPr>
          <p:nvPr>
            <p:ph type="ftr" idx="11"/>
          </p:nvPr>
        </p:nvSpPr>
        <p:spPr>
          <a:xfrm>
            <a:off x="508001" y="4531022"/>
            <a:ext cx="47232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1110" name="Google Shape;1110;p36"/>
          <p:cNvSpPr txBox="1">
            <a:spLocks noGrp="1"/>
          </p:cNvSpPr>
          <p:nvPr>
            <p:ph type="sldNum" idx="12"/>
          </p:nvPr>
        </p:nvSpPr>
        <p:spPr>
          <a:xfrm>
            <a:off x="6442998" y="4531022"/>
            <a:ext cx="512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11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2" name="Google Shape;1112;p37"/>
          <p:cNvSpPr txBox="1">
            <a:spLocks noGrp="1"/>
          </p:cNvSpPr>
          <p:nvPr>
            <p:ph type="title"/>
          </p:nvPr>
        </p:nvSpPr>
        <p:spPr>
          <a:xfrm>
            <a:off x="311700" y="555600"/>
            <a:ext cx="2808000" cy="75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Trebuchet MS"/>
              <a:buNone/>
              <a:defRPr sz="30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9pPr>
          </a:lstStyle>
          <a:p>
            <a:endParaRPr/>
          </a:p>
        </p:txBody>
      </p:sp>
      <p:sp>
        <p:nvSpPr>
          <p:cNvPr id="1113" name="Google Shape;1113;p37"/>
          <p:cNvSpPr txBox="1">
            <a:spLocks noGrp="1"/>
          </p:cNvSpPr>
          <p:nvPr>
            <p:ph type="body" idx="1"/>
          </p:nvPr>
        </p:nvSpPr>
        <p:spPr>
          <a:xfrm>
            <a:off x="311700" y="1399400"/>
            <a:ext cx="2808000" cy="2784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algn="l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114" name="Google Shape;1114;p37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re et contenu" type="obj">
  <p:cSld name="OBJECT">
    <p:spTree>
      <p:nvGrpSpPr>
        <p:cNvPr id="1" name="Shape 11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" name="Google Shape;1116;p38"/>
          <p:cNvSpPr txBox="1">
            <a:spLocks noGrp="1"/>
          </p:cNvSpPr>
          <p:nvPr>
            <p:ph type="title"/>
          </p:nvPr>
        </p:nvSpPr>
        <p:spPr>
          <a:xfrm>
            <a:off x="508001" y="457200"/>
            <a:ext cx="6447600" cy="99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700"/>
              <a:buFont typeface="Trebuchet MS"/>
              <a:buNone/>
              <a:defRPr sz="27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17" name="Google Shape;1117;p38"/>
          <p:cNvSpPr txBox="1">
            <a:spLocks noGrp="1"/>
          </p:cNvSpPr>
          <p:nvPr>
            <p:ph type="body" idx="1"/>
          </p:nvPr>
        </p:nvSpPr>
        <p:spPr>
          <a:xfrm>
            <a:off x="508001" y="1620442"/>
            <a:ext cx="6447600" cy="291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1pPr>
            <a:lvl2pPr marL="914400" lvl="1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2pPr>
            <a:lvl3pPr marL="1371600" lvl="2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3pPr>
            <a:lvl4pPr marL="1828800" lvl="3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4pPr>
            <a:lvl5pPr marL="2286000" lvl="4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5pPr>
            <a:lvl6pPr marL="2743200" lvl="5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6pPr>
            <a:lvl7pPr marL="3200400" lvl="6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7pPr>
            <a:lvl8pPr marL="3657600" lvl="7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8pPr>
            <a:lvl9pPr marL="4114800" lvl="8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9pPr>
          </a:lstStyle>
          <a:p>
            <a:endParaRPr/>
          </a:p>
        </p:txBody>
      </p:sp>
      <p:sp>
        <p:nvSpPr>
          <p:cNvPr id="1118" name="Google Shape;1118;p38"/>
          <p:cNvSpPr txBox="1">
            <a:spLocks noGrp="1"/>
          </p:cNvSpPr>
          <p:nvPr>
            <p:ph type="dt" idx="10"/>
          </p:nvPr>
        </p:nvSpPr>
        <p:spPr>
          <a:xfrm>
            <a:off x="5403850" y="4531022"/>
            <a:ext cx="6840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1119" name="Google Shape;1119;p38"/>
          <p:cNvSpPr txBox="1">
            <a:spLocks noGrp="1"/>
          </p:cNvSpPr>
          <p:nvPr>
            <p:ph type="ftr" idx="11"/>
          </p:nvPr>
        </p:nvSpPr>
        <p:spPr>
          <a:xfrm>
            <a:off x="508001" y="4531022"/>
            <a:ext cx="47232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1120" name="Google Shape;1120;p38"/>
          <p:cNvSpPr txBox="1">
            <a:spLocks noGrp="1"/>
          </p:cNvSpPr>
          <p:nvPr>
            <p:ph type="sldNum" idx="12"/>
          </p:nvPr>
        </p:nvSpPr>
        <p:spPr>
          <a:xfrm>
            <a:off x="6442998" y="4531022"/>
            <a:ext cx="512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re de section" type="secHead">
  <p:cSld name="SECTION_HEADER">
    <p:spTree>
      <p:nvGrpSpPr>
        <p:cNvPr id="1" name="Shape 11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2" name="Google Shape;1122;p39"/>
          <p:cNvSpPr txBox="1">
            <a:spLocks noGrp="1"/>
          </p:cNvSpPr>
          <p:nvPr>
            <p:ph type="title"/>
          </p:nvPr>
        </p:nvSpPr>
        <p:spPr>
          <a:xfrm>
            <a:off x="508001" y="2025651"/>
            <a:ext cx="6447600" cy="136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Trebuchet MS"/>
              <a:buNone/>
              <a:defRPr sz="3000" b="0" cap="none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23" name="Google Shape;1123;p39"/>
          <p:cNvSpPr txBox="1">
            <a:spLocks noGrp="1"/>
          </p:cNvSpPr>
          <p:nvPr>
            <p:ph type="body" idx="1"/>
          </p:nvPr>
        </p:nvSpPr>
        <p:spPr>
          <a:xfrm>
            <a:off x="508001" y="3395586"/>
            <a:ext cx="6447600" cy="64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200"/>
              <a:buNone/>
              <a:defRPr sz="1500">
                <a:solidFill>
                  <a:srgbClr val="7F7F7F"/>
                </a:solidFill>
              </a:defRPr>
            </a:lvl1pPr>
            <a:lvl2pPr marL="914400" lvl="1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100"/>
              <a:buNone/>
              <a:defRPr sz="1400">
                <a:solidFill>
                  <a:srgbClr val="888888"/>
                </a:solidFill>
              </a:defRPr>
            </a:lvl2pPr>
            <a:lvl3pPr marL="1371600" lvl="2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000"/>
              <a:buNone/>
              <a:defRPr sz="1200">
                <a:solidFill>
                  <a:srgbClr val="888888"/>
                </a:solidFill>
              </a:defRPr>
            </a:lvl3pPr>
            <a:lvl4pPr marL="1828800" lvl="3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 sz="1100">
                <a:solidFill>
                  <a:srgbClr val="888888"/>
                </a:solidFill>
              </a:defRPr>
            </a:lvl4pPr>
            <a:lvl5pPr marL="2286000" lvl="4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 sz="1100">
                <a:solidFill>
                  <a:srgbClr val="888888"/>
                </a:solidFill>
              </a:defRPr>
            </a:lvl5pPr>
            <a:lvl6pPr marL="2743200" lvl="5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 sz="1100">
                <a:solidFill>
                  <a:srgbClr val="888888"/>
                </a:solidFill>
              </a:defRPr>
            </a:lvl6pPr>
            <a:lvl7pPr marL="3200400" lvl="6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 sz="1100">
                <a:solidFill>
                  <a:srgbClr val="888888"/>
                </a:solidFill>
              </a:defRPr>
            </a:lvl7pPr>
            <a:lvl8pPr marL="3657600" lvl="7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 sz="1100">
                <a:solidFill>
                  <a:srgbClr val="888888"/>
                </a:solidFill>
              </a:defRPr>
            </a:lvl8pPr>
            <a:lvl9pPr marL="4114800" lvl="8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 sz="1100">
                <a:solidFill>
                  <a:srgbClr val="888888"/>
                </a:solidFill>
              </a:defRPr>
            </a:lvl9pPr>
          </a:lstStyle>
          <a:p>
            <a:endParaRPr/>
          </a:p>
        </p:txBody>
      </p:sp>
      <p:sp>
        <p:nvSpPr>
          <p:cNvPr id="1124" name="Google Shape;1124;p39"/>
          <p:cNvSpPr txBox="1">
            <a:spLocks noGrp="1"/>
          </p:cNvSpPr>
          <p:nvPr>
            <p:ph type="dt" idx="10"/>
          </p:nvPr>
        </p:nvSpPr>
        <p:spPr>
          <a:xfrm>
            <a:off x="5403850" y="4531022"/>
            <a:ext cx="6840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1125" name="Google Shape;1125;p39"/>
          <p:cNvSpPr txBox="1">
            <a:spLocks noGrp="1"/>
          </p:cNvSpPr>
          <p:nvPr>
            <p:ph type="ftr" idx="11"/>
          </p:nvPr>
        </p:nvSpPr>
        <p:spPr>
          <a:xfrm>
            <a:off x="508001" y="4531022"/>
            <a:ext cx="47232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1126" name="Google Shape;1126;p39"/>
          <p:cNvSpPr txBox="1">
            <a:spLocks noGrp="1"/>
          </p:cNvSpPr>
          <p:nvPr>
            <p:ph type="sldNum" idx="12"/>
          </p:nvPr>
        </p:nvSpPr>
        <p:spPr>
          <a:xfrm>
            <a:off x="6442998" y="4531022"/>
            <a:ext cx="512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eux contenus" type="twoObj">
  <p:cSld name="TWO_OBJECTS">
    <p:spTree>
      <p:nvGrpSpPr>
        <p:cNvPr id="1" name="Shape 11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8" name="Google Shape;1128;p40"/>
          <p:cNvSpPr txBox="1">
            <a:spLocks noGrp="1"/>
          </p:cNvSpPr>
          <p:nvPr>
            <p:ph type="title"/>
          </p:nvPr>
        </p:nvSpPr>
        <p:spPr>
          <a:xfrm>
            <a:off x="508001" y="457200"/>
            <a:ext cx="6447600" cy="99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29" name="Google Shape;1129;p40"/>
          <p:cNvSpPr txBox="1">
            <a:spLocks noGrp="1"/>
          </p:cNvSpPr>
          <p:nvPr>
            <p:ph type="body" idx="1"/>
          </p:nvPr>
        </p:nvSpPr>
        <p:spPr>
          <a:xfrm>
            <a:off x="508001" y="1620442"/>
            <a:ext cx="3138000" cy="291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1pPr>
            <a:lvl2pPr marL="914400" lvl="1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2pPr>
            <a:lvl3pPr marL="1371600" lvl="2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3pPr>
            <a:lvl4pPr marL="1828800" lvl="3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4pPr>
            <a:lvl5pPr marL="2286000" lvl="4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5pPr>
            <a:lvl6pPr marL="2743200" lvl="5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6pPr>
            <a:lvl7pPr marL="3200400" lvl="6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7pPr>
            <a:lvl8pPr marL="3657600" lvl="7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8pPr>
            <a:lvl9pPr marL="4114800" lvl="8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9pPr>
          </a:lstStyle>
          <a:p>
            <a:endParaRPr/>
          </a:p>
        </p:txBody>
      </p:sp>
      <p:sp>
        <p:nvSpPr>
          <p:cNvPr id="1130" name="Google Shape;1130;p40"/>
          <p:cNvSpPr txBox="1">
            <a:spLocks noGrp="1"/>
          </p:cNvSpPr>
          <p:nvPr>
            <p:ph type="body" idx="2"/>
          </p:nvPr>
        </p:nvSpPr>
        <p:spPr>
          <a:xfrm>
            <a:off x="3817477" y="1620442"/>
            <a:ext cx="3138000" cy="291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1pPr>
            <a:lvl2pPr marL="914400" lvl="1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2pPr>
            <a:lvl3pPr marL="1371600" lvl="2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3pPr>
            <a:lvl4pPr marL="1828800" lvl="3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4pPr>
            <a:lvl5pPr marL="2286000" lvl="4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5pPr>
            <a:lvl6pPr marL="2743200" lvl="5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6pPr>
            <a:lvl7pPr marL="3200400" lvl="6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7pPr>
            <a:lvl8pPr marL="3657600" lvl="7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8pPr>
            <a:lvl9pPr marL="4114800" lvl="8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9pPr>
          </a:lstStyle>
          <a:p>
            <a:endParaRPr/>
          </a:p>
        </p:txBody>
      </p:sp>
      <p:sp>
        <p:nvSpPr>
          <p:cNvPr id="1131" name="Google Shape;1131;p40"/>
          <p:cNvSpPr txBox="1">
            <a:spLocks noGrp="1"/>
          </p:cNvSpPr>
          <p:nvPr>
            <p:ph type="dt" idx="10"/>
          </p:nvPr>
        </p:nvSpPr>
        <p:spPr>
          <a:xfrm>
            <a:off x="5403850" y="4531022"/>
            <a:ext cx="6840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1132" name="Google Shape;1132;p40"/>
          <p:cNvSpPr txBox="1">
            <a:spLocks noGrp="1"/>
          </p:cNvSpPr>
          <p:nvPr>
            <p:ph type="ftr" idx="11"/>
          </p:nvPr>
        </p:nvSpPr>
        <p:spPr>
          <a:xfrm>
            <a:off x="508001" y="4531022"/>
            <a:ext cx="47232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1133" name="Google Shape;1133;p40"/>
          <p:cNvSpPr txBox="1">
            <a:spLocks noGrp="1"/>
          </p:cNvSpPr>
          <p:nvPr>
            <p:ph type="sldNum" idx="12"/>
          </p:nvPr>
        </p:nvSpPr>
        <p:spPr>
          <a:xfrm>
            <a:off x="6442998" y="4531022"/>
            <a:ext cx="512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apositive de titre 1">
  <p:cSld name="TITLE_3">
    <p:spTree>
      <p:nvGrpSpPr>
        <p:cNvPr id="1" name="Shape 11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5" name="Google Shape;1135;p41"/>
          <p:cNvSpPr txBox="1">
            <a:spLocks noGrp="1"/>
          </p:cNvSpPr>
          <p:nvPr>
            <p:ph type="ctrTitle"/>
          </p:nvPr>
        </p:nvSpPr>
        <p:spPr>
          <a:xfrm>
            <a:off x="311708" y="744575"/>
            <a:ext cx="8520600" cy="205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200"/>
              <a:buFont typeface="Viga"/>
              <a:buNone/>
              <a:defRPr sz="5200">
                <a:latin typeface="Viga"/>
                <a:ea typeface="Viga"/>
                <a:cs typeface="Viga"/>
                <a:sym typeface="Viga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1136" name="Google Shape;1136;p41"/>
          <p:cNvSpPr txBox="1">
            <a:spLocks noGrp="1"/>
          </p:cNvSpPr>
          <p:nvPr>
            <p:ph type="subTitle" idx="1"/>
          </p:nvPr>
        </p:nvSpPr>
        <p:spPr>
          <a:xfrm>
            <a:off x="311700" y="2834125"/>
            <a:ext cx="8520600" cy="792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800"/>
              <a:buFont typeface="Ubuntu"/>
              <a:buNone/>
              <a:defRPr sz="2800">
                <a:latin typeface="Ubuntu"/>
                <a:ea typeface="Ubuntu"/>
                <a:cs typeface="Ubuntu"/>
                <a:sym typeface="Ubuntu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1137" name="Google Shape;1137;p41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 1">
  <p:cSld name="TITLE_1_2">
    <p:spTree>
      <p:nvGrpSpPr>
        <p:cNvPr id="1" name="Shape 11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9" name="Google Shape;1139;p42"/>
          <p:cNvSpPr txBox="1">
            <a:spLocks noGrp="1"/>
          </p:cNvSpPr>
          <p:nvPr>
            <p:ph type="ctrTitle"/>
          </p:nvPr>
        </p:nvSpPr>
        <p:spPr>
          <a:xfrm>
            <a:off x="2305100" y="1161050"/>
            <a:ext cx="6153000" cy="1159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9pPr>
          </a:lstStyle>
          <a:p>
            <a:endParaRPr/>
          </a:p>
        </p:txBody>
      </p:sp>
      <p:sp>
        <p:nvSpPr>
          <p:cNvPr id="1140" name="Google Shape;1140;p42"/>
          <p:cNvSpPr/>
          <p:nvPr/>
        </p:nvSpPr>
        <p:spPr>
          <a:xfrm>
            <a:off x="723692" y="4220091"/>
            <a:ext cx="794875" cy="985737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41" name="Google Shape;1141;p42"/>
          <p:cNvSpPr/>
          <p:nvPr/>
        </p:nvSpPr>
        <p:spPr>
          <a:xfrm>
            <a:off x="-58319" y="3053287"/>
            <a:ext cx="782014" cy="890356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42" name="Google Shape;1142;p42"/>
          <p:cNvSpPr/>
          <p:nvPr/>
        </p:nvSpPr>
        <p:spPr>
          <a:xfrm>
            <a:off x="4025101" y="3422420"/>
            <a:ext cx="370865" cy="809588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43" name="Google Shape;1143;p42"/>
          <p:cNvSpPr/>
          <p:nvPr/>
        </p:nvSpPr>
        <p:spPr>
          <a:xfrm>
            <a:off x="3078045" y="3128354"/>
            <a:ext cx="730671" cy="895811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44" name="Google Shape;1144;p42"/>
          <p:cNvSpPr/>
          <p:nvPr/>
        </p:nvSpPr>
        <p:spPr>
          <a:xfrm>
            <a:off x="5401648" y="3285712"/>
            <a:ext cx="805934" cy="75083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45" name="Google Shape;1145;p42"/>
          <p:cNvSpPr/>
          <p:nvPr/>
        </p:nvSpPr>
        <p:spPr>
          <a:xfrm>
            <a:off x="8364459" y="3346843"/>
            <a:ext cx="873792" cy="600260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46" name="Google Shape;1146;p42"/>
          <p:cNvSpPr/>
          <p:nvPr/>
        </p:nvSpPr>
        <p:spPr>
          <a:xfrm>
            <a:off x="4551116" y="3125540"/>
            <a:ext cx="657208" cy="679227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47" name="Google Shape;1147;p42"/>
          <p:cNvSpPr/>
          <p:nvPr/>
        </p:nvSpPr>
        <p:spPr>
          <a:xfrm>
            <a:off x="4419881" y="3994834"/>
            <a:ext cx="919681" cy="950908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48" name="Google Shape;1148;p42"/>
          <p:cNvSpPr/>
          <p:nvPr/>
        </p:nvSpPr>
        <p:spPr>
          <a:xfrm>
            <a:off x="2644912" y="4036538"/>
            <a:ext cx="890356" cy="706800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49" name="Google Shape;1149;p42"/>
          <p:cNvSpPr/>
          <p:nvPr/>
        </p:nvSpPr>
        <p:spPr>
          <a:xfrm>
            <a:off x="2116542" y="3186156"/>
            <a:ext cx="829755" cy="780163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50" name="Google Shape;1150;p42"/>
          <p:cNvSpPr/>
          <p:nvPr/>
        </p:nvSpPr>
        <p:spPr>
          <a:xfrm>
            <a:off x="1347361" y="3186147"/>
            <a:ext cx="599146" cy="706813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51" name="Google Shape;1151;p42"/>
          <p:cNvSpPr/>
          <p:nvPr/>
        </p:nvSpPr>
        <p:spPr>
          <a:xfrm>
            <a:off x="2681615" y="4813558"/>
            <a:ext cx="816944" cy="313967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52" name="Google Shape;1152;p42"/>
          <p:cNvSpPr/>
          <p:nvPr/>
        </p:nvSpPr>
        <p:spPr>
          <a:xfrm>
            <a:off x="7146421" y="4508764"/>
            <a:ext cx="1040884" cy="730621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53" name="Google Shape;1153;p42"/>
          <p:cNvSpPr/>
          <p:nvPr/>
        </p:nvSpPr>
        <p:spPr>
          <a:xfrm>
            <a:off x="7146430" y="3104432"/>
            <a:ext cx="684732" cy="721463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54" name="Google Shape;1154;p42"/>
          <p:cNvSpPr/>
          <p:nvPr/>
        </p:nvSpPr>
        <p:spPr>
          <a:xfrm>
            <a:off x="5262207" y="4729516"/>
            <a:ext cx="525046" cy="372666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55" name="Google Shape;1155;p42"/>
          <p:cNvSpPr/>
          <p:nvPr/>
        </p:nvSpPr>
        <p:spPr>
          <a:xfrm>
            <a:off x="8376372" y="4729061"/>
            <a:ext cx="508532" cy="324976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56" name="Google Shape;1156;p42"/>
          <p:cNvSpPr/>
          <p:nvPr/>
        </p:nvSpPr>
        <p:spPr>
          <a:xfrm>
            <a:off x="3808716" y="4429326"/>
            <a:ext cx="570935" cy="567282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57" name="Google Shape;1157;p42"/>
          <p:cNvSpPr/>
          <p:nvPr/>
        </p:nvSpPr>
        <p:spPr>
          <a:xfrm>
            <a:off x="7975391" y="3053272"/>
            <a:ext cx="541560" cy="67927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58" name="Google Shape;1158;p42"/>
          <p:cNvSpPr/>
          <p:nvPr/>
        </p:nvSpPr>
        <p:spPr>
          <a:xfrm>
            <a:off x="1570785" y="4028295"/>
            <a:ext cx="734324" cy="723314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59" name="Google Shape;1159;p42"/>
          <p:cNvSpPr/>
          <p:nvPr/>
        </p:nvSpPr>
        <p:spPr>
          <a:xfrm>
            <a:off x="247060" y="4094875"/>
            <a:ext cx="275434" cy="244207"/>
          </a:xfrm>
          <a:custGeom>
            <a:avLst/>
            <a:gdLst/>
            <a:ahLst/>
            <a:cxnLst/>
            <a:rect l="l" t="t" r="r" b="b"/>
            <a:pathLst>
              <a:path w="5504" h="4880" extrusionOk="0">
                <a:moveTo>
                  <a:pt x="5173" y="0"/>
                </a:moveTo>
                <a:lnTo>
                  <a:pt x="5063" y="37"/>
                </a:lnTo>
                <a:lnTo>
                  <a:pt x="4990" y="110"/>
                </a:lnTo>
                <a:lnTo>
                  <a:pt x="4770" y="404"/>
                </a:lnTo>
                <a:lnTo>
                  <a:pt x="4513" y="624"/>
                </a:lnTo>
                <a:lnTo>
                  <a:pt x="4219" y="844"/>
                </a:lnTo>
                <a:lnTo>
                  <a:pt x="3926" y="991"/>
                </a:lnTo>
                <a:lnTo>
                  <a:pt x="3742" y="1064"/>
                </a:lnTo>
                <a:lnTo>
                  <a:pt x="3559" y="1101"/>
                </a:lnTo>
                <a:lnTo>
                  <a:pt x="3229" y="1101"/>
                </a:lnTo>
                <a:lnTo>
                  <a:pt x="2862" y="1028"/>
                </a:lnTo>
                <a:lnTo>
                  <a:pt x="2532" y="917"/>
                </a:lnTo>
                <a:lnTo>
                  <a:pt x="2239" y="807"/>
                </a:lnTo>
                <a:lnTo>
                  <a:pt x="1908" y="734"/>
                </a:lnTo>
                <a:lnTo>
                  <a:pt x="1578" y="661"/>
                </a:lnTo>
                <a:lnTo>
                  <a:pt x="1248" y="624"/>
                </a:lnTo>
                <a:lnTo>
                  <a:pt x="918" y="661"/>
                </a:lnTo>
                <a:lnTo>
                  <a:pt x="625" y="771"/>
                </a:lnTo>
                <a:lnTo>
                  <a:pt x="478" y="844"/>
                </a:lnTo>
                <a:lnTo>
                  <a:pt x="368" y="954"/>
                </a:lnTo>
                <a:lnTo>
                  <a:pt x="258" y="1064"/>
                </a:lnTo>
                <a:lnTo>
                  <a:pt x="148" y="1211"/>
                </a:lnTo>
                <a:lnTo>
                  <a:pt x="111" y="1284"/>
                </a:lnTo>
                <a:lnTo>
                  <a:pt x="111" y="1321"/>
                </a:lnTo>
                <a:lnTo>
                  <a:pt x="148" y="1431"/>
                </a:lnTo>
                <a:lnTo>
                  <a:pt x="258" y="1468"/>
                </a:lnTo>
                <a:lnTo>
                  <a:pt x="368" y="1468"/>
                </a:lnTo>
                <a:lnTo>
                  <a:pt x="698" y="1284"/>
                </a:lnTo>
                <a:lnTo>
                  <a:pt x="1028" y="1174"/>
                </a:lnTo>
                <a:lnTo>
                  <a:pt x="1028" y="2531"/>
                </a:lnTo>
                <a:lnTo>
                  <a:pt x="955" y="3228"/>
                </a:lnTo>
                <a:lnTo>
                  <a:pt x="881" y="3925"/>
                </a:lnTo>
                <a:lnTo>
                  <a:pt x="698" y="3852"/>
                </a:lnTo>
                <a:lnTo>
                  <a:pt x="551" y="3742"/>
                </a:lnTo>
                <a:lnTo>
                  <a:pt x="368" y="3632"/>
                </a:lnTo>
                <a:lnTo>
                  <a:pt x="184" y="3522"/>
                </a:lnTo>
                <a:lnTo>
                  <a:pt x="111" y="3522"/>
                </a:lnTo>
                <a:lnTo>
                  <a:pt x="38" y="3595"/>
                </a:lnTo>
                <a:lnTo>
                  <a:pt x="1" y="3669"/>
                </a:lnTo>
                <a:lnTo>
                  <a:pt x="1" y="3779"/>
                </a:lnTo>
                <a:lnTo>
                  <a:pt x="38" y="3962"/>
                </a:lnTo>
                <a:lnTo>
                  <a:pt x="148" y="4145"/>
                </a:lnTo>
                <a:lnTo>
                  <a:pt x="294" y="4256"/>
                </a:lnTo>
                <a:lnTo>
                  <a:pt x="514" y="4402"/>
                </a:lnTo>
                <a:lnTo>
                  <a:pt x="735" y="4476"/>
                </a:lnTo>
                <a:lnTo>
                  <a:pt x="1175" y="4476"/>
                </a:lnTo>
                <a:lnTo>
                  <a:pt x="1248" y="4439"/>
                </a:lnTo>
                <a:lnTo>
                  <a:pt x="1321" y="4402"/>
                </a:lnTo>
                <a:lnTo>
                  <a:pt x="1395" y="4256"/>
                </a:lnTo>
                <a:lnTo>
                  <a:pt x="1505" y="3485"/>
                </a:lnTo>
                <a:lnTo>
                  <a:pt x="1578" y="2715"/>
                </a:lnTo>
                <a:lnTo>
                  <a:pt x="1578" y="1908"/>
                </a:lnTo>
                <a:lnTo>
                  <a:pt x="1542" y="1504"/>
                </a:lnTo>
                <a:lnTo>
                  <a:pt x="1505" y="1138"/>
                </a:lnTo>
                <a:lnTo>
                  <a:pt x="1762" y="1174"/>
                </a:lnTo>
                <a:lnTo>
                  <a:pt x="2128" y="1321"/>
                </a:lnTo>
                <a:lnTo>
                  <a:pt x="2459" y="1431"/>
                </a:lnTo>
                <a:lnTo>
                  <a:pt x="2825" y="1578"/>
                </a:lnTo>
                <a:lnTo>
                  <a:pt x="3192" y="1651"/>
                </a:lnTo>
                <a:lnTo>
                  <a:pt x="3486" y="1651"/>
                </a:lnTo>
                <a:lnTo>
                  <a:pt x="3449" y="2531"/>
                </a:lnTo>
                <a:lnTo>
                  <a:pt x="3412" y="3449"/>
                </a:lnTo>
                <a:lnTo>
                  <a:pt x="3412" y="3999"/>
                </a:lnTo>
                <a:lnTo>
                  <a:pt x="3412" y="4256"/>
                </a:lnTo>
                <a:lnTo>
                  <a:pt x="3412" y="4366"/>
                </a:lnTo>
                <a:lnTo>
                  <a:pt x="3412" y="4402"/>
                </a:lnTo>
                <a:lnTo>
                  <a:pt x="3449" y="4402"/>
                </a:lnTo>
                <a:lnTo>
                  <a:pt x="3412" y="4476"/>
                </a:lnTo>
                <a:lnTo>
                  <a:pt x="3376" y="4512"/>
                </a:lnTo>
                <a:lnTo>
                  <a:pt x="3376" y="4659"/>
                </a:lnTo>
                <a:lnTo>
                  <a:pt x="3376" y="4696"/>
                </a:lnTo>
                <a:lnTo>
                  <a:pt x="3412" y="4806"/>
                </a:lnTo>
                <a:lnTo>
                  <a:pt x="3522" y="4879"/>
                </a:lnTo>
                <a:lnTo>
                  <a:pt x="3632" y="4879"/>
                </a:lnTo>
                <a:lnTo>
                  <a:pt x="3742" y="4842"/>
                </a:lnTo>
                <a:lnTo>
                  <a:pt x="3853" y="4732"/>
                </a:lnTo>
                <a:lnTo>
                  <a:pt x="3926" y="4586"/>
                </a:lnTo>
                <a:lnTo>
                  <a:pt x="3926" y="4439"/>
                </a:lnTo>
                <a:lnTo>
                  <a:pt x="3926" y="4256"/>
                </a:lnTo>
                <a:lnTo>
                  <a:pt x="3963" y="3045"/>
                </a:lnTo>
                <a:lnTo>
                  <a:pt x="3963" y="1871"/>
                </a:lnTo>
                <a:lnTo>
                  <a:pt x="3963" y="1541"/>
                </a:lnTo>
                <a:lnTo>
                  <a:pt x="4366" y="1394"/>
                </a:lnTo>
                <a:lnTo>
                  <a:pt x="4733" y="1138"/>
                </a:lnTo>
                <a:lnTo>
                  <a:pt x="5063" y="844"/>
                </a:lnTo>
                <a:lnTo>
                  <a:pt x="5320" y="551"/>
                </a:lnTo>
                <a:lnTo>
                  <a:pt x="5467" y="367"/>
                </a:lnTo>
                <a:lnTo>
                  <a:pt x="5503" y="257"/>
                </a:lnTo>
                <a:lnTo>
                  <a:pt x="5503" y="184"/>
                </a:lnTo>
                <a:lnTo>
                  <a:pt x="5430" y="74"/>
                </a:lnTo>
                <a:lnTo>
                  <a:pt x="5356" y="37"/>
                </a:lnTo>
                <a:lnTo>
                  <a:pt x="528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60" name="Google Shape;1160;p42"/>
          <p:cNvSpPr/>
          <p:nvPr/>
        </p:nvSpPr>
        <p:spPr>
          <a:xfrm>
            <a:off x="8516944" y="4082884"/>
            <a:ext cx="690236" cy="510383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61" name="Google Shape;1161;p42"/>
          <p:cNvSpPr/>
          <p:nvPr/>
        </p:nvSpPr>
        <p:spPr>
          <a:xfrm>
            <a:off x="859713" y="3417443"/>
            <a:ext cx="317620" cy="659010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62" name="Google Shape;1162;p42"/>
          <p:cNvSpPr/>
          <p:nvPr/>
        </p:nvSpPr>
        <p:spPr>
          <a:xfrm rot="1920742">
            <a:off x="5707038" y="4213989"/>
            <a:ext cx="884797" cy="750834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63" name="Google Shape;1163;p42"/>
          <p:cNvSpPr/>
          <p:nvPr/>
        </p:nvSpPr>
        <p:spPr>
          <a:xfrm rot="-3496844">
            <a:off x="115839" y="4509560"/>
            <a:ext cx="537852" cy="464440"/>
          </a:xfrm>
          <a:custGeom>
            <a:avLst/>
            <a:gdLst/>
            <a:ahLst/>
            <a:cxnLst/>
            <a:rect l="l" t="t" r="r" b="b"/>
            <a:pathLst>
              <a:path w="10748" h="9281" extrusionOk="0">
                <a:moveTo>
                  <a:pt x="4072" y="550"/>
                </a:moveTo>
                <a:lnTo>
                  <a:pt x="4329" y="587"/>
                </a:lnTo>
                <a:lnTo>
                  <a:pt x="4585" y="697"/>
                </a:lnTo>
                <a:lnTo>
                  <a:pt x="4842" y="844"/>
                </a:lnTo>
                <a:lnTo>
                  <a:pt x="5025" y="1064"/>
                </a:lnTo>
                <a:lnTo>
                  <a:pt x="5136" y="1211"/>
                </a:lnTo>
                <a:lnTo>
                  <a:pt x="5209" y="1394"/>
                </a:lnTo>
                <a:lnTo>
                  <a:pt x="5246" y="1541"/>
                </a:lnTo>
                <a:lnTo>
                  <a:pt x="5282" y="1724"/>
                </a:lnTo>
                <a:lnTo>
                  <a:pt x="5282" y="2091"/>
                </a:lnTo>
                <a:lnTo>
                  <a:pt x="5246" y="2458"/>
                </a:lnTo>
                <a:lnTo>
                  <a:pt x="5209" y="2641"/>
                </a:lnTo>
                <a:lnTo>
                  <a:pt x="4695" y="1761"/>
                </a:lnTo>
                <a:lnTo>
                  <a:pt x="4072" y="550"/>
                </a:lnTo>
                <a:close/>
                <a:moveTo>
                  <a:pt x="1357" y="3008"/>
                </a:moveTo>
                <a:lnTo>
                  <a:pt x="1504" y="3265"/>
                </a:lnTo>
                <a:lnTo>
                  <a:pt x="1614" y="3558"/>
                </a:lnTo>
                <a:lnTo>
                  <a:pt x="1797" y="3852"/>
                </a:lnTo>
                <a:lnTo>
                  <a:pt x="1467" y="3778"/>
                </a:lnTo>
                <a:lnTo>
                  <a:pt x="1137" y="3742"/>
                </a:lnTo>
                <a:lnTo>
                  <a:pt x="1321" y="3118"/>
                </a:lnTo>
                <a:lnTo>
                  <a:pt x="1357" y="3008"/>
                </a:lnTo>
                <a:close/>
                <a:moveTo>
                  <a:pt x="3815" y="550"/>
                </a:moveTo>
                <a:lnTo>
                  <a:pt x="4072" y="1174"/>
                </a:lnTo>
                <a:lnTo>
                  <a:pt x="4329" y="1798"/>
                </a:lnTo>
                <a:lnTo>
                  <a:pt x="4695" y="2531"/>
                </a:lnTo>
                <a:lnTo>
                  <a:pt x="5099" y="3265"/>
                </a:lnTo>
                <a:lnTo>
                  <a:pt x="4989" y="3852"/>
                </a:lnTo>
                <a:lnTo>
                  <a:pt x="4732" y="3191"/>
                </a:lnTo>
                <a:lnTo>
                  <a:pt x="4475" y="2531"/>
                </a:lnTo>
                <a:lnTo>
                  <a:pt x="4255" y="1981"/>
                </a:lnTo>
                <a:lnTo>
                  <a:pt x="4035" y="1467"/>
                </a:lnTo>
                <a:lnTo>
                  <a:pt x="3742" y="880"/>
                </a:lnTo>
                <a:lnTo>
                  <a:pt x="3558" y="587"/>
                </a:lnTo>
                <a:lnTo>
                  <a:pt x="3815" y="550"/>
                </a:lnTo>
                <a:close/>
                <a:moveTo>
                  <a:pt x="1761" y="1724"/>
                </a:moveTo>
                <a:lnTo>
                  <a:pt x="1724" y="1798"/>
                </a:lnTo>
                <a:lnTo>
                  <a:pt x="1761" y="1944"/>
                </a:lnTo>
                <a:lnTo>
                  <a:pt x="1834" y="2018"/>
                </a:lnTo>
                <a:lnTo>
                  <a:pt x="1944" y="2054"/>
                </a:lnTo>
                <a:lnTo>
                  <a:pt x="2054" y="2054"/>
                </a:lnTo>
                <a:lnTo>
                  <a:pt x="2274" y="2531"/>
                </a:lnTo>
                <a:lnTo>
                  <a:pt x="2458" y="2971"/>
                </a:lnTo>
                <a:lnTo>
                  <a:pt x="3008" y="4182"/>
                </a:lnTo>
                <a:lnTo>
                  <a:pt x="3081" y="4329"/>
                </a:lnTo>
                <a:lnTo>
                  <a:pt x="2825" y="4255"/>
                </a:lnTo>
                <a:lnTo>
                  <a:pt x="2458" y="4072"/>
                </a:lnTo>
                <a:lnTo>
                  <a:pt x="2164" y="3742"/>
                </a:lnTo>
                <a:lnTo>
                  <a:pt x="1944" y="3375"/>
                </a:lnTo>
                <a:lnTo>
                  <a:pt x="1724" y="2935"/>
                </a:lnTo>
                <a:lnTo>
                  <a:pt x="1651" y="2715"/>
                </a:lnTo>
                <a:lnTo>
                  <a:pt x="1504" y="2494"/>
                </a:lnTo>
                <a:lnTo>
                  <a:pt x="1724" y="1761"/>
                </a:lnTo>
                <a:lnTo>
                  <a:pt x="1761" y="1724"/>
                </a:lnTo>
                <a:close/>
                <a:moveTo>
                  <a:pt x="2604" y="1174"/>
                </a:moveTo>
                <a:lnTo>
                  <a:pt x="2715" y="1614"/>
                </a:lnTo>
                <a:lnTo>
                  <a:pt x="2861" y="2054"/>
                </a:lnTo>
                <a:lnTo>
                  <a:pt x="3228" y="2898"/>
                </a:lnTo>
                <a:lnTo>
                  <a:pt x="3998" y="4695"/>
                </a:lnTo>
                <a:lnTo>
                  <a:pt x="3632" y="4549"/>
                </a:lnTo>
                <a:lnTo>
                  <a:pt x="3522" y="4365"/>
                </a:lnTo>
                <a:lnTo>
                  <a:pt x="3301" y="3888"/>
                </a:lnTo>
                <a:lnTo>
                  <a:pt x="2861" y="2935"/>
                </a:lnTo>
                <a:lnTo>
                  <a:pt x="2274" y="1834"/>
                </a:lnTo>
                <a:lnTo>
                  <a:pt x="2311" y="1651"/>
                </a:lnTo>
                <a:lnTo>
                  <a:pt x="2421" y="1467"/>
                </a:lnTo>
                <a:lnTo>
                  <a:pt x="2604" y="1174"/>
                </a:lnTo>
                <a:close/>
                <a:moveTo>
                  <a:pt x="3338" y="660"/>
                </a:moveTo>
                <a:lnTo>
                  <a:pt x="3375" y="770"/>
                </a:lnTo>
                <a:lnTo>
                  <a:pt x="3668" y="1467"/>
                </a:lnTo>
                <a:lnTo>
                  <a:pt x="3962" y="2164"/>
                </a:lnTo>
                <a:lnTo>
                  <a:pt x="4182" y="2788"/>
                </a:lnTo>
                <a:lnTo>
                  <a:pt x="4402" y="3412"/>
                </a:lnTo>
                <a:lnTo>
                  <a:pt x="4769" y="4659"/>
                </a:lnTo>
                <a:lnTo>
                  <a:pt x="4732" y="4805"/>
                </a:lnTo>
                <a:lnTo>
                  <a:pt x="4659" y="4805"/>
                </a:lnTo>
                <a:lnTo>
                  <a:pt x="4549" y="4842"/>
                </a:lnTo>
                <a:lnTo>
                  <a:pt x="3668" y="2971"/>
                </a:lnTo>
                <a:lnTo>
                  <a:pt x="3191" y="1981"/>
                </a:lnTo>
                <a:lnTo>
                  <a:pt x="2971" y="1504"/>
                </a:lnTo>
                <a:lnTo>
                  <a:pt x="2788" y="991"/>
                </a:lnTo>
                <a:lnTo>
                  <a:pt x="3045" y="807"/>
                </a:lnTo>
                <a:lnTo>
                  <a:pt x="3338" y="660"/>
                </a:lnTo>
                <a:close/>
                <a:moveTo>
                  <a:pt x="7703" y="4952"/>
                </a:moveTo>
                <a:lnTo>
                  <a:pt x="7960" y="5246"/>
                </a:lnTo>
                <a:lnTo>
                  <a:pt x="7960" y="5246"/>
                </a:lnTo>
                <a:lnTo>
                  <a:pt x="7887" y="5209"/>
                </a:lnTo>
                <a:lnTo>
                  <a:pt x="7593" y="5319"/>
                </a:lnTo>
                <a:lnTo>
                  <a:pt x="7300" y="5466"/>
                </a:lnTo>
                <a:lnTo>
                  <a:pt x="7190" y="5356"/>
                </a:lnTo>
                <a:lnTo>
                  <a:pt x="7080" y="5246"/>
                </a:lnTo>
                <a:lnTo>
                  <a:pt x="7373" y="5099"/>
                </a:lnTo>
                <a:lnTo>
                  <a:pt x="7703" y="4952"/>
                </a:lnTo>
                <a:close/>
                <a:moveTo>
                  <a:pt x="8070" y="5356"/>
                </a:moveTo>
                <a:lnTo>
                  <a:pt x="8180" y="5466"/>
                </a:lnTo>
                <a:lnTo>
                  <a:pt x="7923" y="5576"/>
                </a:lnTo>
                <a:lnTo>
                  <a:pt x="7923" y="5576"/>
                </a:lnTo>
                <a:lnTo>
                  <a:pt x="8033" y="5429"/>
                </a:lnTo>
                <a:lnTo>
                  <a:pt x="8070" y="5356"/>
                </a:lnTo>
                <a:close/>
                <a:moveTo>
                  <a:pt x="7556" y="5612"/>
                </a:moveTo>
                <a:lnTo>
                  <a:pt x="7483" y="5722"/>
                </a:lnTo>
                <a:lnTo>
                  <a:pt x="7483" y="5686"/>
                </a:lnTo>
                <a:lnTo>
                  <a:pt x="7556" y="5612"/>
                </a:lnTo>
                <a:close/>
                <a:moveTo>
                  <a:pt x="8327" y="5649"/>
                </a:moveTo>
                <a:lnTo>
                  <a:pt x="8327" y="5686"/>
                </a:lnTo>
                <a:lnTo>
                  <a:pt x="7850" y="6163"/>
                </a:lnTo>
                <a:lnTo>
                  <a:pt x="7740" y="6016"/>
                </a:lnTo>
                <a:lnTo>
                  <a:pt x="7997" y="5796"/>
                </a:lnTo>
                <a:lnTo>
                  <a:pt x="8327" y="5649"/>
                </a:lnTo>
                <a:close/>
                <a:moveTo>
                  <a:pt x="8437" y="5796"/>
                </a:moveTo>
                <a:lnTo>
                  <a:pt x="8584" y="6053"/>
                </a:lnTo>
                <a:lnTo>
                  <a:pt x="8143" y="6163"/>
                </a:lnTo>
                <a:lnTo>
                  <a:pt x="8437" y="5796"/>
                </a:lnTo>
                <a:close/>
                <a:moveTo>
                  <a:pt x="8437" y="6346"/>
                </a:moveTo>
                <a:lnTo>
                  <a:pt x="8180" y="6676"/>
                </a:lnTo>
                <a:lnTo>
                  <a:pt x="8107" y="6493"/>
                </a:lnTo>
                <a:lnTo>
                  <a:pt x="8437" y="6346"/>
                </a:lnTo>
                <a:close/>
                <a:moveTo>
                  <a:pt x="8767" y="6309"/>
                </a:moveTo>
                <a:lnTo>
                  <a:pt x="8840" y="6419"/>
                </a:lnTo>
                <a:lnTo>
                  <a:pt x="8547" y="6676"/>
                </a:lnTo>
                <a:lnTo>
                  <a:pt x="8767" y="6309"/>
                </a:lnTo>
                <a:close/>
                <a:moveTo>
                  <a:pt x="9024" y="4695"/>
                </a:moveTo>
                <a:lnTo>
                  <a:pt x="9244" y="4732"/>
                </a:lnTo>
                <a:lnTo>
                  <a:pt x="9464" y="4805"/>
                </a:lnTo>
                <a:lnTo>
                  <a:pt x="9647" y="4915"/>
                </a:lnTo>
                <a:lnTo>
                  <a:pt x="9831" y="5062"/>
                </a:lnTo>
                <a:lnTo>
                  <a:pt x="9904" y="5099"/>
                </a:lnTo>
                <a:lnTo>
                  <a:pt x="9941" y="5099"/>
                </a:lnTo>
                <a:lnTo>
                  <a:pt x="10051" y="5209"/>
                </a:lnTo>
                <a:lnTo>
                  <a:pt x="10161" y="5429"/>
                </a:lnTo>
                <a:lnTo>
                  <a:pt x="10198" y="5649"/>
                </a:lnTo>
                <a:lnTo>
                  <a:pt x="10234" y="5869"/>
                </a:lnTo>
                <a:lnTo>
                  <a:pt x="10198" y="6089"/>
                </a:lnTo>
                <a:lnTo>
                  <a:pt x="10161" y="6346"/>
                </a:lnTo>
                <a:lnTo>
                  <a:pt x="10088" y="6566"/>
                </a:lnTo>
                <a:lnTo>
                  <a:pt x="9941" y="7006"/>
                </a:lnTo>
                <a:lnTo>
                  <a:pt x="9904" y="7080"/>
                </a:lnTo>
                <a:lnTo>
                  <a:pt x="9647" y="6676"/>
                </a:lnTo>
                <a:lnTo>
                  <a:pt x="9024" y="5832"/>
                </a:lnTo>
                <a:lnTo>
                  <a:pt x="8620" y="5282"/>
                </a:lnTo>
                <a:lnTo>
                  <a:pt x="8400" y="5025"/>
                </a:lnTo>
                <a:lnTo>
                  <a:pt x="8143" y="4842"/>
                </a:lnTo>
                <a:lnTo>
                  <a:pt x="8584" y="4732"/>
                </a:lnTo>
                <a:lnTo>
                  <a:pt x="8804" y="4695"/>
                </a:lnTo>
                <a:close/>
                <a:moveTo>
                  <a:pt x="1064" y="3962"/>
                </a:moveTo>
                <a:lnTo>
                  <a:pt x="1357" y="4182"/>
                </a:lnTo>
                <a:lnTo>
                  <a:pt x="1651" y="4329"/>
                </a:lnTo>
                <a:lnTo>
                  <a:pt x="2348" y="4585"/>
                </a:lnTo>
                <a:lnTo>
                  <a:pt x="2458" y="4659"/>
                </a:lnTo>
                <a:lnTo>
                  <a:pt x="2494" y="4695"/>
                </a:lnTo>
                <a:lnTo>
                  <a:pt x="2568" y="4732"/>
                </a:lnTo>
                <a:lnTo>
                  <a:pt x="2641" y="4695"/>
                </a:lnTo>
                <a:lnTo>
                  <a:pt x="4329" y="5319"/>
                </a:lnTo>
                <a:lnTo>
                  <a:pt x="4329" y="5356"/>
                </a:lnTo>
                <a:lnTo>
                  <a:pt x="4292" y="5319"/>
                </a:lnTo>
                <a:lnTo>
                  <a:pt x="3888" y="5172"/>
                </a:lnTo>
                <a:lnTo>
                  <a:pt x="3705" y="5136"/>
                </a:lnTo>
                <a:lnTo>
                  <a:pt x="3485" y="5099"/>
                </a:lnTo>
                <a:lnTo>
                  <a:pt x="3448" y="5136"/>
                </a:lnTo>
                <a:lnTo>
                  <a:pt x="3411" y="5172"/>
                </a:lnTo>
                <a:lnTo>
                  <a:pt x="3448" y="5246"/>
                </a:lnTo>
                <a:lnTo>
                  <a:pt x="3595" y="5392"/>
                </a:lnTo>
                <a:lnTo>
                  <a:pt x="3852" y="5539"/>
                </a:lnTo>
                <a:lnTo>
                  <a:pt x="4108" y="5686"/>
                </a:lnTo>
                <a:lnTo>
                  <a:pt x="4402" y="5759"/>
                </a:lnTo>
                <a:lnTo>
                  <a:pt x="4365" y="5906"/>
                </a:lnTo>
                <a:lnTo>
                  <a:pt x="4035" y="5906"/>
                </a:lnTo>
                <a:lnTo>
                  <a:pt x="3742" y="5869"/>
                </a:lnTo>
                <a:lnTo>
                  <a:pt x="3411" y="5759"/>
                </a:lnTo>
                <a:lnTo>
                  <a:pt x="3228" y="5686"/>
                </a:lnTo>
                <a:lnTo>
                  <a:pt x="3191" y="5612"/>
                </a:lnTo>
                <a:lnTo>
                  <a:pt x="3155" y="5576"/>
                </a:lnTo>
                <a:lnTo>
                  <a:pt x="3118" y="5539"/>
                </a:lnTo>
                <a:lnTo>
                  <a:pt x="3081" y="5502"/>
                </a:lnTo>
                <a:lnTo>
                  <a:pt x="3045" y="5502"/>
                </a:lnTo>
                <a:lnTo>
                  <a:pt x="3008" y="5539"/>
                </a:lnTo>
                <a:lnTo>
                  <a:pt x="2971" y="5649"/>
                </a:lnTo>
                <a:lnTo>
                  <a:pt x="2971" y="5722"/>
                </a:lnTo>
                <a:lnTo>
                  <a:pt x="3008" y="5796"/>
                </a:lnTo>
                <a:lnTo>
                  <a:pt x="3045" y="5869"/>
                </a:lnTo>
                <a:lnTo>
                  <a:pt x="3191" y="6016"/>
                </a:lnTo>
                <a:lnTo>
                  <a:pt x="3338" y="6126"/>
                </a:lnTo>
                <a:lnTo>
                  <a:pt x="3522" y="6199"/>
                </a:lnTo>
                <a:lnTo>
                  <a:pt x="3742" y="6273"/>
                </a:lnTo>
                <a:lnTo>
                  <a:pt x="3962" y="6309"/>
                </a:lnTo>
                <a:lnTo>
                  <a:pt x="4182" y="6309"/>
                </a:lnTo>
                <a:lnTo>
                  <a:pt x="3962" y="6676"/>
                </a:lnTo>
                <a:lnTo>
                  <a:pt x="3742" y="6603"/>
                </a:lnTo>
                <a:lnTo>
                  <a:pt x="3228" y="6456"/>
                </a:lnTo>
                <a:lnTo>
                  <a:pt x="2971" y="6419"/>
                </a:lnTo>
                <a:lnTo>
                  <a:pt x="2715" y="6383"/>
                </a:lnTo>
                <a:lnTo>
                  <a:pt x="2641" y="6383"/>
                </a:lnTo>
                <a:lnTo>
                  <a:pt x="2641" y="6456"/>
                </a:lnTo>
                <a:lnTo>
                  <a:pt x="2641" y="6493"/>
                </a:lnTo>
                <a:lnTo>
                  <a:pt x="2678" y="6529"/>
                </a:lnTo>
                <a:lnTo>
                  <a:pt x="2861" y="6676"/>
                </a:lnTo>
                <a:lnTo>
                  <a:pt x="3081" y="6786"/>
                </a:lnTo>
                <a:lnTo>
                  <a:pt x="3522" y="6970"/>
                </a:lnTo>
                <a:lnTo>
                  <a:pt x="3742" y="7080"/>
                </a:lnTo>
                <a:lnTo>
                  <a:pt x="3632" y="7226"/>
                </a:lnTo>
                <a:lnTo>
                  <a:pt x="3522" y="7336"/>
                </a:lnTo>
                <a:lnTo>
                  <a:pt x="2935" y="7080"/>
                </a:lnTo>
                <a:lnTo>
                  <a:pt x="2311" y="6823"/>
                </a:lnTo>
                <a:lnTo>
                  <a:pt x="2238" y="6823"/>
                </a:lnTo>
                <a:lnTo>
                  <a:pt x="2201" y="6860"/>
                </a:lnTo>
                <a:lnTo>
                  <a:pt x="2201" y="6896"/>
                </a:lnTo>
                <a:lnTo>
                  <a:pt x="2201" y="6970"/>
                </a:lnTo>
                <a:lnTo>
                  <a:pt x="2458" y="7190"/>
                </a:lnTo>
                <a:lnTo>
                  <a:pt x="2678" y="7410"/>
                </a:lnTo>
                <a:lnTo>
                  <a:pt x="2971" y="7557"/>
                </a:lnTo>
                <a:lnTo>
                  <a:pt x="3265" y="7703"/>
                </a:lnTo>
                <a:lnTo>
                  <a:pt x="2971" y="7960"/>
                </a:lnTo>
                <a:lnTo>
                  <a:pt x="2641" y="7960"/>
                </a:lnTo>
                <a:lnTo>
                  <a:pt x="2311" y="7887"/>
                </a:lnTo>
                <a:lnTo>
                  <a:pt x="1981" y="7777"/>
                </a:lnTo>
                <a:lnTo>
                  <a:pt x="1871" y="7777"/>
                </a:lnTo>
                <a:lnTo>
                  <a:pt x="1834" y="7813"/>
                </a:lnTo>
                <a:lnTo>
                  <a:pt x="1797" y="7850"/>
                </a:lnTo>
                <a:lnTo>
                  <a:pt x="1797" y="7923"/>
                </a:lnTo>
                <a:lnTo>
                  <a:pt x="1834" y="8070"/>
                </a:lnTo>
                <a:lnTo>
                  <a:pt x="1944" y="8143"/>
                </a:lnTo>
                <a:lnTo>
                  <a:pt x="2091" y="8217"/>
                </a:lnTo>
                <a:lnTo>
                  <a:pt x="2238" y="8290"/>
                </a:lnTo>
                <a:lnTo>
                  <a:pt x="2348" y="8327"/>
                </a:lnTo>
                <a:lnTo>
                  <a:pt x="2164" y="8364"/>
                </a:lnTo>
                <a:lnTo>
                  <a:pt x="1944" y="8364"/>
                </a:lnTo>
                <a:lnTo>
                  <a:pt x="1761" y="8327"/>
                </a:lnTo>
                <a:lnTo>
                  <a:pt x="1541" y="8253"/>
                </a:lnTo>
                <a:lnTo>
                  <a:pt x="1247" y="8070"/>
                </a:lnTo>
                <a:lnTo>
                  <a:pt x="1027" y="7850"/>
                </a:lnTo>
                <a:lnTo>
                  <a:pt x="844" y="7593"/>
                </a:lnTo>
                <a:lnTo>
                  <a:pt x="697" y="7300"/>
                </a:lnTo>
                <a:lnTo>
                  <a:pt x="624" y="6970"/>
                </a:lnTo>
                <a:lnTo>
                  <a:pt x="550" y="6676"/>
                </a:lnTo>
                <a:lnTo>
                  <a:pt x="550" y="6346"/>
                </a:lnTo>
                <a:lnTo>
                  <a:pt x="550" y="6016"/>
                </a:lnTo>
                <a:lnTo>
                  <a:pt x="624" y="5502"/>
                </a:lnTo>
                <a:lnTo>
                  <a:pt x="734" y="4989"/>
                </a:lnTo>
                <a:lnTo>
                  <a:pt x="1064" y="3962"/>
                </a:lnTo>
                <a:close/>
                <a:moveTo>
                  <a:pt x="6786" y="5429"/>
                </a:moveTo>
                <a:lnTo>
                  <a:pt x="6860" y="5649"/>
                </a:lnTo>
                <a:lnTo>
                  <a:pt x="6970" y="5832"/>
                </a:lnTo>
                <a:lnTo>
                  <a:pt x="7006" y="5906"/>
                </a:lnTo>
                <a:lnTo>
                  <a:pt x="7043" y="5979"/>
                </a:lnTo>
                <a:lnTo>
                  <a:pt x="7116" y="6016"/>
                </a:lnTo>
                <a:lnTo>
                  <a:pt x="7813" y="7006"/>
                </a:lnTo>
                <a:lnTo>
                  <a:pt x="8143" y="7520"/>
                </a:lnTo>
                <a:lnTo>
                  <a:pt x="8143" y="7667"/>
                </a:lnTo>
                <a:lnTo>
                  <a:pt x="8143" y="7740"/>
                </a:lnTo>
                <a:lnTo>
                  <a:pt x="8217" y="7813"/>
                </a:lnTo>
                <a:lnTo>
                  <a:pt x="8290" y="7850"/>
                </a:lnTo>
                <a:lnTo>
                  <a:pt x="8363" y="7850"/>
                </a:lnTo>
                <a:lnTo>
                  <a:pt x="8400" y="7813"/>
                </a:lnTo>
                <a:lnTo>
                  <a:pt x="8510" y="7887"/>
                </a:lnTo>
                <a:lnTo>
                  <a:pt x="8584" y="7923"/>
                </a:lnTo>
                <a:lnTo>
                  <a:pt x="8694" y="7960"/>
                </a:lnTo>
                <a:lnTo>
                  <a:pt x="8767" y="7923"/>
                </a:lnTo>
                <a:lnTo>
                  <a:pt x="8877" y="7997"/>
                </a:lnTo>
                <a:lnTo>
                  <a:pt x="8987" y="7997"/>
                </a:lnTo>
                <a:lnTo>
                  <a:pt x="9060" y="8033"/>
                </a:lnTo>
                <a:lnTo>
                  <a:pt x="9134" y="7997"/>
                </a:lnTo>
                <a:lnTo>
                  <a:pt x="9207" y="7923"/>
                </a:lnTo>
                <a:lnTo>
                  <a:pt x="9207" y="7813"/>
                </a:lnTo>
                <a:lnTo>
                  <a:pt x="9207" y="7740"/>
                </a:lnTo>
                <a:lnTo>
                  <a:pt x="9134" y="7667"/>
                </a:lnTo>
                <a:lnTo>
                  <a:pt x="9170" y="7557"/>
                </a:lnTo>
                <a:lnTo>
                  <a:pt x="9207" y="7483"/>
                </a:lnTo>
                <a:lnTo>
                  <a:pt x="9244" y="7410"/>
                </a:lnTo>
                <a:lnTo>
                  <a:pt x="9244" y="7373"/>
                </a:lnTo>
                <a:lnTo>
                  <a:pt x="9207" y="7300"/>
                </a:lnTo>
                <a:lnTo>
                  <a:pt x="9170" y="7263"/>
                </a:lnTo>
                <a:lnTo>
                  <a:pt x="9134" y="7226"/>
                </a:lnTo>
                <a:lnTo>
                  <a:pt x="8987" y="7226"/>
                </a:lnTo>
                <a:lnTo>
                  <a:pt x="8694" y="7336"/>
                </a:lnTo>
                <a:lnTo>
                  <a:pt x="8694" y="7300"/>
                </a:lnTo>
                <a:lnTo>
                  <a:pt x="8877" y="7153"/>
                </a:lnTo>
                <a:lnTo>
                  <a:pt x="9060" y="6970"/>
                </a:lnTo>
                <a:lnTo>
                  <a:pt x="9134" y="6860"/>
                </a:lnTo>
                <a:lnTo>
                  <a:pt x="9244" y="7043"/>
                </a:lnTo>
                <a:lnTo>
                  <a:pt x="9501" y="7446"/>
                </a:lnTo>
                <a:lnTo>
                  <a:pt x="9537" y="7593"/>
                </a:lnTo>
                <a:lnTo>
                  <a:pt x="9317" y="7887"/>
                </a:lnTo>
                <a:lnTo>
                  <a:pt x="9024" y="8143"/>
                </a:lnTo>
                <a:lnTo>
                  <a:pt x="8730" y="8364"/>
                </a:lnTo>
                <a:lnTo>
                  <a:pt x="8400" y="8547"/>
                </a:lnTo>
                <a:lnTo>
                  <a:pt x="8070" y="8657"/>
                </a:lnTo>
                <a:lnTo>
                  <a:pt x="7703" y="8694"/>
                </a:lnTo>
                <a:lnTo>
                  <a:pt x="7520" y="8694"/>
                </a:lnTo>
                <a:lnTo>
                  <a:pt x="7373" y="8657"/>
                </a:lnTo>
                <a:lnTo>
                  <a:pt x="7190" y="8620"/>
                </a:lnTo>
                <a:lnTo>
                  <a:pt x="7006" y="8547"/>
                </a:lnTo>
                <a:lnTo>
                  <a:pt x="6823" y="8437"/>
                </a:lnTo>
                <a:lnTo>
                  <a:pt x="6676" y="8290"/>
                </a:lnTo>
                <a:lnTo>
                  <a:pt x="6419" y="7997"/>
                </a:lnTo>
                <a:lnTo>
                  <a:pt x="6199" y="7667"/>
                </a:lnTo>
                <a:lnTo>
                  <a:pt x="6053" y="7300"/>
                </a:lnTo>
                <a:lnTo>
                  <a:pt x="6016" y="6896"/>
                </a:lnTo>
                <a:lnTo>
                  <a:pt x="6016" y="6676"/>
                </a:lnTo>
                <a:lnTo>
                  <a:pt x="6053" y="6493"/>
                </a:lnTo>
                <a:lnTo>
                  <a:pt x="6089" y="6309"/>
                </a:lnTo>
                <a:lnTo>
                  <a:pt x="6163" y="6126"/>
                </a:lnTo>
                <a:lnTo>
                  <a:pt x="6273" y="5943"/>
                </a:lnTo>
                <a:lnTo>
                  <a:pt x="6383" y="5759"/>
                </a:lnTo>
                <a:lnTo>
                  <a:pt x="6566" y="5576"/>
                </a:lnTo>
                <a:lnTo>
                  <a:pt x="6786" y="5429"/>
                </a:lnTo>
                <a:close/>
                <a:moveTo>
                  <a:pt x="3852" y="0"/>
                </a:moveTo>
                <a:lnTo>
                  <a:pt x="3522" y="37"/>
                </a:lnTo>
                <a:lnTo>
                  <a:pt x="3191" y="110"/>
                </a:lnTo>
                <a:lnTo>
                  <a:pt x="2898" y="257"/>
                </a:lnTo>
                <a:lnTo>
                  <a:pt x="2604" y="440"/>
                </a:lnTo>
                <a:lnTo>
                  <a:pt x="2348" y="660"/>
                </a:lnTo>
                <a:lnTo>
                  <a:pt x="2091" y="660"/>
                </a:lnTo>
                <a:lnTo>
                  <a:pt x="1871" y="734"/>
                </a:lnTo>
                <a:lnTo>
                  <a:pt x="1687" y="880"/>
                </a:lnTo>
                <a:lnTo>
                  <a:pt x="1541" y="1064"/>
                </a:lnTo>
                <a:lnTo>
                  <a:pt x="1394" y="1284"/>
                </a:lnTo>
                <a:lnTo>
                  <a:pt x="1321" y="1504"/>
                </a:lnTo>
                <a:lnTo>
                  <a:pt x="1137" y="1944"/>
                </a:lnTo>
                <a:lnTo>
                  <a:pt x="660" y="3522"/>
                </a:lnTo>
                <a:lnTo>
                  <a:pt x="404" y="4292"/>
                </a:lnTo>
                <a:lnTo>
                  <a:pt x="183" y="5062"/>
                </a:lnTo>
                <a:lnTo>
                  <a:pt x="37" y="5759"/>
                </a:lnTo>
                <a:lnTo>
                  <a:pt x="0" y="6126"/>
                </a:lnTo>
                <a:lnTo>
                  <a:pt x="0" y="6456"/>
                </a:lnTo>
                <a:lnTo>
                  <a:pt x="0" y="6786"/>
                </a:lnTo>
                <a:lnTo>
                  <a:pt x="73" y="7153"/>
                </a:lnTo>
                <a:lnTo>
                  <a:pt x="183" y="7483"/>
                </a:lnTo>
                <a:lnTo>
                  <a:pt x="330" y="7813"/>
                </a:lnTo>
                <a:lnTo>
                  <a:pt x="477" y="8033"/>
                </a:lnTo>
                <a:lnTo>
                  <a:pt x="660" y="8253"/>
                </a:lnTo>
                <a:lnTo>
                  <a:pt x="880" y="8474"/>
                </a:lnTo>
                <a:lnTo>
                  <a:pt x="1101" y="8657"/>
                </a:lnTo>
                <a:lnTo>
                  <a:pt x="1357" y="8767"/>
                </a:lnTo>
                <a:lnTo>
                  <a:pt x="1651" y="8877"/>
                </a:lnTo>
                <a:lnTo>
                  <a:pt x="1908" y="8914"/>
                </a:lnTo>
                <a:lnTo>
                  <a:pt x="2201" y="8950"/>
                </a:lnTo>
                <a:lnTo>
                  <a:pt x="2458" y="8914"/>
                </a:lnTo>
                <a:lnTo>
                  <a:pt x="2678" y="8840"/>
                </a:lnTo>
                <a:lnTo>
                  <a:pt x="2898" y="8730"/>
                </a:lnTo>
                <a:lnTo>
                  <a:pt x="3081" y="8620"/>
                </a:lnTo>
                <a:lnTo>
                  <a:pt x="3448" y="8290"/>
                </a:lnTo>
                <a:lnTo>
                  <a:pt x="3778" y="7923"/>
                </a:lnTo>
                <a:lnTo>
                  <a:pt x="3815" y="7960"/>
                </a:lnTo>
                <a:lnTo>
                  <a:pt x="3925" y="7960"/>
                </a:lnTo>
                <a:lnTo>
                  <a:pt x="4035" y="7887"/>
                </a:lnTo>
                <a:lnTo>
                  <a:pt x="4108" y="7813"/>
                </a:lnTo>
                <a:lnTo>
                  <a:pt x="4108" y="7740"/>
                </a:lnTo>
                <a:lnTo>
                  <a:pt x="4072" y="7593"/>
                </a:lnTo>
                <a:lnTo>
                  <a:pt x="4182" y="7446"/>
                </a:lnTo>
                <a:lnTo>
                  <a:pt x="4512" y="6896"/>
                </a:lnTo>
                <a:lnTo>
                  <a:pt x="4769" y="6309"/>
                </a:lnTo>
                <a:lnTo>
                  <a:pt x="5025" y="5722"/>
                </a:lnTo>
                <a:lnTo>
                  <a:pt x="5209" y="5099"/>
                </a:lnTo>
                <a:lnTo>
                  <a:pt x="5246" y="5062"/>
                </a:lnTo>
                <a:lnTo>
                  <a:pt x="5282" y="4989"/>
                </a:lnTo>
                <a:lnTo>
                  <a:pt x="5282" y="4915"/>
                </a:lnTo>
                <a:lnTo>
                  <a:pt x="5466" y="4292"/>
                </a:lnTo>
                <a:lnTo>
                  <a:pt x="5612" y="3632"/>
                </a:lnTo>
                <a:lnTo>
                  <a:pt x="5722" y="2971"/>
                </a:lnTo>
                <a:lnTo>
                  <a:pt x="5796" y="2311"/>
                </a:lnTo>
                <a:lnTo>
                  <a:pt x="5832" y="1981"/>
                </a:lnTo>
                <a:lnTo>
                  <a:pt x="5796" y="1651"/>
                </a:lnTo>
                <a:lnTo>
                  <a:pt x="5759" y="1357"/>
                </a:lnTo>
                <a:lnTo>
                  <a:pt x="5649" y="1064"/>
                </a:lnTo>
                <a:lnTo>
                  <a:pt x="5539" y="807"/>
                </a:lnTo>
                <a:lnTo>
                  <a:pt x="5356" y="587"/>
                </a:lnTo>
                <a:lnTo>
                  <a:pt x="5099" y="367"/>
                </a:lnTo>
                <a:lnTo>
                  <a:pt x="4842" y="184"/>
                </a:lnTo>
                <a:lnTo>
                  <a:pt x="4512" y="73"/>
                </a:lnTo>
                <a:lnTo>
                  <a:pt x="4182" y="0"/>
                </a:lnTo>
                <a:close/>
                <a:moveTo>
                  <a:pt x="8730" y="3962"/>
                </a:moveTo>
                <a:lnTo>
                  <a:pt x="8584" y="4072"/>
                </a:lnTo>
                <a:lnTo>
                  <a:pt x="8437" y="4182"/>
                </a:lnTo>
                <a:lnTo>
                  <a:pt x="8327" y="4329"/>
                </a:lnTo>
                <a:lnTo>
                  <a:pt x="7887" y="4439"/>
                </a:lnTo>
                <a:lnTo>
                  <a:pt x="7336" y="4585"/>
                </a:lnTo>
                <a:lnTo>
                  <a:pt x="6786" y="4842"/>
                </a:lnTo>
                <a:lnTo>
                  <a:pt x="6566" y="4989"/>
                </a:lnTo>
                <a:lnTo>
                  <a:pt x="6309" y="5172"/>
                </a:lnTo>
                <a:lnTo>
                  <a:pt x="6089" y="5356"/>
                </a:lnTo>
                <a:lnTo>
                  <a:pt x="5906" y="5576"/>
                </a:lnTo>
                <a:lnTo>
                  <a:pt x="5759" y="5796"/>
                </a:lnTo>
                <a:lnTo>
                  <a:pt x="5612" y="6053"/>
                </a:lnTo>
                <a:lnTo>
                  <a:pt x="5539" y="6309"/>
                </a:lnTo>
                <a:lnTo>
                  <a:pt x="5502" y="6603"/>
                </a:lnTo>
                <a:lnTo>
                  <a:pt x="5466" y="6860"/>
                </a:lnTo>
                <a:lnTo>
                  <a:pt x="5502" y="7116"/>
                </a:lnTo>
                <a:lnTo>
                  <a:pt x="5539" y="7373"/>
                </a:lnTo>
                <a:lnTo>
                  <a:pt x="5612" y="7630"/>
                </a:lnTo>
                <a:lnTo>
                  <a:pt x="5722" y="7887"/>
                </a:lnTo>
                <a:lnTo>
                  <a:pt x="5869" y="8107"/>
                </a:lnTo>
                <a:lnTo>
                  <a:pt x="6016" y="8327"/>
                </a:lnTo>
                <a:lnTo>
                  <a:pt x="6199" y="8547"/>
                </a:lnTo>
                <a:lnTo>
                  <a:pt x="6419" y="8730"/>
                </a:lnTo>
                <a:lnTo>
                  <a:pt x="6639" y="8914"/>
                </a:lnTo>
                <a:lnTo>
                  <a:pt x="6860" y="9060"/>
                </a:lnTo>
                <a:lnTo>
                  <a:pt x="7116" y="9170"/>
                </a:lnTo>
                <a:lnTo>
                  <a:pt x="7410" y="9244"/>
                </a:lnTo>
                <a:lnTo>
                  <a:pt x="7703" y="9281"/>
                </a:lnTo>
                <a:lnTo>
                  <a:pt x="8033" y="9244"/>
                </a:lnTo>
                <a:lnTo>
                  <a:pt x="8327" y="9170"/>
                </a:lnTo>
                <a:lnTo>
                  <a:pt x="8620" y="9024"/>
                </a:lnTo>
                <a:lnTo>
                  <a:pt x="8877" y="8877"/>
                </a:lnTo>
                <a:lnTo>
                  <a:pt x="9391" y="8547"/>
                </a:lnTo>
                <a:lnTo>
                  <a:pt x="9611" y="8364"/>
                </a:lnTo>
                <a:lnTo>
                  <a:pt x="9794" y="8143"/>
                </a:lnTo>
                <a:lnTo>
                  <a:pt x="9977" y="7923"/>
                </a:lnTo>
                <a:lnTo>
                  <a:pt x="10161" y="7703"/>
                </a:lnTo>
                <a:lnTo>
                  <a:pt x="10418" y="7190"/>
                </a:lnTo>
                <a:lnTo>
                  <a:pt x="10638" y="6676"/>
                </a:lnTo>
                <a:lnTo>
                  <a:pt x="10711" y="6346"/>
                </a:lnTo>
                <a:lnTo>
                  <a:pt x="10748" y="6053"/>
                </a:lnTo>
                <a:lnTo>
                  <a:pt x="10748" y="5722"/>
                </a:lnTo>
                <a:lnTo>
                  <a:pt x="10711" y="5466"/>
                </a:lnTo>
                <a:lnTo>
                  <a:pt x="10601" y="5172"/>
                </a:lnTo>
                <a:lnTo>
                  <a:pt x="10454" y="4915"/>
                </a:lnTo>
                <a:lnTo>
                  <a:pt x="10271" y="4659"/>
                </a:lnTo>
                <a:lnTo>
                  <a:pt x="10051" y="4439"/>
                </a:lnTo>
                <a:lnTo>
                  <a:pt x="9794" y="4255"/>
                </a:lnTo>
                <a:lnTo>
                  <a:pt x="9537" y="4108"/>
                </a:lnTo>
                <a:lnTo>
                  <a:pt x="9244" y="3998"/>
                </a:lnTo>
                <a:lnTo>
                  <a:pt x="8950" y="396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64" name="Google Shape;1164;p42"/>
          <p:cNvSpPr/>
          <p:nvPr/>
        </p:nvSpPr>
        <p:spPr>
          <a:xfrm>
            <a:off x="7518184" y="3966329"/>
            <a:ext cx="846269" cy="598458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65" name="Google Shape;1165;p42"/>
          <p:cNvSpPr/>
          <p:nvPr/>
        </p:nvSpPr>
        <p:spPr>
          <a:xfrm rot="-5400000">
            <a:off x="6496794" y="3021440"/>
            <a:ext cx="493819" cy="63153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66" name="Google Shape;1166;p42"/>
          <p:cNvSpPr/>
          <p:nvPr/>
        </p:nvSpPr>
        <p:spPr>
          <a:xfrm>
            <a:off x="6453205" y="3705907"/>
            <a:ext cx="666366" cy="752689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67" name="Google Shape;1167;p42"/>
          <p:cNvSpPr/>
          <p:nvPr/>
        </p:nvSpPr>
        <p:spPr>
          <a:xfrm>
            <a:off x="1866011" y="4742879"/>
            <a:ext cx="681078" cy="455287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68" name="Google Shape;1168;p42"/>
          <p:cNvSpPr/>
          <p:nvPr/>
        </p:nvSpPr>
        <p:spPr>
          <a:xfrm>
            <a:off x="6669805" y="4614395"/>
            <a:ext cx="308462" cy="330481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ntenu avec légende" type="objTx">
  <p:cSld name="OBJECT_WITH_CAPTION_TEXT">
    <p:spTree>
      <p:nvGrpSpPr>
        <p:cNvPr id="1" name="Shape 11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0" name="Google Shape;1170;p43"/>
          <p:cNvSpPr txBox="1">
            <a:spLocks noGrp="1"/>
          </p:cNvSpPr>
          <p:nvPr>
            <p:ph type="title"/>
          </p:nvPr>
        </p:nvSpPr>
        <p:spPr>
          <a:xfrm>
            <a:off x="629841" y="342900"/>
            <a:ext cx="2949000" cy="1200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b" anchorCtr="0">
            <a:noAutofit/>
          </a:bodyPr>
          <a:lstStyle>
            <a:lvl1pPr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Calibri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1171" name="Google Shape;1171;p43"/>
          <p:cNvSpPr txBox="1">
            <a:spLocks noGrp="1"/>
          </p:cNvSpPr>
          <p:nvPr>
            <p:ph type="body" idx="1"/>
          </p:nvPr>
        </p:nvSpPr>
        <p:spPr>
          <a:xfrm>
            <a:off x="3887391" y="740569"/>
            <a:ext cx="4629300" cy="365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t" anchorCtr="0">
            <a:noAutofit/>
          </a:bodyPr>
          <a:lstStyle>
            <a:lvl1pPr marL="457200" lvl="0" indent="-381000" algn="l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400"/>
              <a:buChar char="✘"/>
              <a:defRPr sz="2400"/>
            </a:lvl1pPr>
            <a:lvl2pPr marL="914400" lvl="1" indent="-36195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100"/>
              <a:buChar char="✗"/>
              <a:defRPr sz="2100"/>
            </a:lvl2pPr>
            <a:lvl3pPr marL="1371600" lvl="2" indent="-3429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800"/>
              <a:buChar char="■"/>
              <a:defRPr sz="1800"/>
            </a:lvl3pPr>
            <a:lvl4pPr marL="1828800" lvl="3" indent="-32385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Char char="●"/>
              <a:defRPr sz="1500"/>
            </a:lvl4pPr>
            <a:lvl5pPr marL="2286000" lvl="4" indent="-32385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Char char="○"/>
              <a:defRPr sz="1500"/>
            </a:lvl5pPr>
            <a:lvl6pPr marL="2743200" lvl="5" indent="-32385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Char char="■"/>
              <a:defRPr sz="1500"/>
            </a:lvl6pPr>
            <a:lvl7pPr marL="3200400" lvl="6" indent="-32385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Char char="●"/>
              <a:defRPr sz="1500"/>
            </a:lvl7pPr>
            <a:lvl8pPr marL="3657600" lvl="7" indent="-32385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Char char="○"/>
              <a:defRPr sz="1500"/>
            </a:lvl8pPr>
            <a:lvl9pPr marL="4114800" lvl="8" indent="-32385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Char char="■"/>
              <a:defRPr sz="1500"/>
            </a:lvl9pPr>
          </a:lstStyle>
          <a:p>
            <a:endParaRPr/>
          </a:p>
        </p:txBody>
      </p:sp>
      <p:sp>
        <p:nvSpPr>
          <p:cNvPr id="1172" name="Google Shape;1172;p43"/>
          <p:cNvSpPr txBox="1">
            <a:spLocks noGrp="1"/>
          </p:cNvSpPr>
          <p:nvPr>
            <p:ph type="body" idx="2"/>
          </p:nvPr>
        </p:nvSpPr>
        <p:spPr>
          <a:xfrm>
            <a:off x="629841" y="1543050"/>
            <a:ext cx="2949000" cy="2858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t" anchorCtr="0">
            <a:noAutofit/>
          </a:bodyPr>
          <a:lstStyle>
            <a:lvl1pPr marL="457200" lvl="0" indent="-228600" algn="l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1pPr>
            <a:lvl2pPr marL="914400" lvl="1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100"/>
              <a:buNone/>
              <a:defRPr sz="1100"/>
            </a:lvl2pPr>
            <a:lvl3pPr marL="1371600" lvl="2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3pPr>
            <a:lvl4pPr marL="1828800" lvl="3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4pPr>
            <a:lvl5pPr marL="2286000" lvl="4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5pPr>
            <a:lvl6pPr marL="2743200" lvl="5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6pPr>
            <a:lvl7pPr marL="3200400" lvl="6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7pPr>
            <a:lvl8pPr marL="3657600" lvl="7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8pPr>
            <a:lvl9pPr marL="4114800" lvl="8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9pPr>
          </a:lstStyle>
          <a:p>
            <a:endParaRPr/>
          </a:p>
        </p:txBody>
      </p:sp>
      <p:sp>
        <p:nvSpPr>
          <p:cNvPr id="1173" name="Google Shape;1173;p43"/>
          <p:cNvSpPr txBox="1">
            <a:spLocks noGrp="1"/>
          </p:cNvSpPr>
          <p:nvPr>
            <p:ph type="dt" idx="10"/>
          </p:nvPr>
        </p:nvSpPr>
        <p:spPr>
          <a:xfrm>
            <a:off x="628650" y="4767263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>
            <a:endParaRPr/>
          </a:p>
        </p:txBody>
      </p:sp>
      <p:sp>
        <p:nvSpPr>
          <p:cNvPr id="1174" name="Google Shape;1174;p43"/>
          <p:cNvSpPr txBox="1">
            <a:spLocks noGrp="1"/>
          </p:cNvSpPr>
          <p:nvPr>
            <p:ph type="ftr" idx="11"/>
          </p:nvPr>
        </p:nvSpPr>
        <p:spPr>
          <a:xfrm>
            <a:off x="3028950" y="4767263"/>
            <a:ext cx="30861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>
            <a:endParaRPr/>
          </a:p>
        </p:txBody>
      </p:sp>
      <p:sp>
        <p:nvSpPr>
          <p:cNvPr id="1175" name="Google Shape;1175;p43"/>
          <p:cNvSpPr txBox="1">
            <a:spLocks noGrp="1"/>
          </p:cNvSpPr>
          <p:nvPr>
            <p:ph type="sldNum" idx="12"/>
          </p:nvPr>
        </p:nvSpPr>
        <p:spPr>
          <a:xfrm>
            <a:off x="6457950" y="4767263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marL="0" lvl="0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/>
            </a:lvl1pPr>
            <a:lvl2pPr marL="0" lvl="1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/>
            </a:lvl2pPr>
            <a:lvl3pPr marL="0" lvl="2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/>
            </a:lvl3pPr>
            <a:lvl4pPr marL="0" lvl="3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/>
            </a:lvl4pPr>
            <a:lvl5pPr marL="0" lvl="4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/>
            </a:lvl5pPr>
            <a:lvl6pPr marL="0" lvl="5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/>
            </a:lvl6pPr>
            <a:lvl7pPr marL="0" lvl="6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/>
            </a:lvl7pPr>
            <a:lvl8pPr marL="0" lvl="7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/>
            </a:lvl8pPr>
            <a:lvl9pPr marL="0" lvl="8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re de section 1">
  <p:cSld name="1_Titre de section">
    <p:spTree>
      <p:nvGrpSpPr>
        <p:cNvPr id="1" name="Shape 11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7" name="Google Shape;1177;p44"/>
          <p:cNvSpPr txBox="1">
            <a:spLocks noGrp="1"/>
          </p:cNvSpPr>
          <p:nvPr>
            <p:ph type="title"/>
          </p:nvPr>
        </p:nvSpPr>
        <p:spPr>
          <a:xfrm>
            <a:off x="829818" y="880181"/>
            <a:ext cx="7475100" cy="219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b" anchorCtr="0">
            <a:noAutofit/>
          </a:bodyPr>
          <a:lstStyle>
            <a:lvl1pPr lvl="0" algn="ctr" rtl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400"/>
              <a:buFont typeface="Corbel"/>
              <a:buNone/>
              <a:defRPr sz="5400" b="0" cap="none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178" name="Google Shape;1178;p44"/>
          <p:cNvSpPr txBox="1">
            <a:spLocks noGrp="1"/>
          </p:cNvSpPr>
          <p:nvPr>
            <p:ph type="body" idx="1"/>
          </p:nvPr>
        </p:nvSpPr>
        <p:spPr>
          <a:xfrm>
            <a:off x="1282446" y="3115890"/>
            <a:ext cx="6576900" cy="102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t" anchorCtr="0">
            <a:noAutofit/>
          </a:bodyPr>
          <a:lstStyle>
            <a:lvl1pPr marL="457200" lvl="0" indent="-228600" algn="ctr" rtl="0">
              <a:lnSpc>
                <a:spcPct val="90000"/>
              </a:lnSpc>
              <a:spcBef>
                <a:spcPts val="1100"/>
              </a:spcBef>
              <a:spcAft>
                <a:spcPts val="0"/>
              </a:spcAft>
              <a:buClr>
                <a:schemeClr val="accent1"/>
              </a:buClr>
              <a:buSzPts val="1300"/>
              <a:buNone/>
              <a:defRPr sz="1700">
                <a:solidFill>
                  <a:schemeClr val="accent1"/>
                </a:solidFill>
              </a:defRPr>
            </a:lvl1pPr>
            <a:lvl2pPr marL="914400" lvl="1" indent="-228600" algn="l" rtl="0">
              <a:lnSpc>
                <a:spcPct val="90000"/>
              </a:lnSpc>
              <a:spcBef>
                <a:spcPts val="1600"/>
              </a:spcBef>
              <a:spcAft>
                <a:spcPts val="0"/>
              </a:spcAft>
              <a:buClr>
                <a:srgbClr val="888888"/>
              </a:buClr>
              <a:buSzPts val="1100"/>
              <a:buNone/>
              <a:defRPr sz="1400">
                <a:solidFill>
                  <a:srgbClr val="888888"/>
                </a:solidFill>
              </a:defRPr>
            </a:lvl2pPr>
            <a:lvl3pPr marL="1371600" lvl="2" indent="-228600" algn="l" rtl="0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888888"/>
              </a:buClr>
              <a:buSzPts val="1000"/>
              <a:buNone/>
              <a:defRPr sz="1200">
                <a:solidFill>
                  <a:srgbClr val="888888"/>
                </a:solidFill>
              </a:defRPr>
            </a:lvl3pPr>
            <a:lvl4pPr marL="1828800" lvl="3" indent="-228600" algn="l" rtl="0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888888"/>
              </a:buClr>
              <a:buSzPts val="800"/>
              <a:buNone/>
              <a:defRPr sz="1100">
                <a:solidFill>
                  <a:srgbClr val="888888"/>
                </a:solidFill>
              </a:defRPr>
            </a:lvl4pPr>
            <a:lvl5pPr marL="2286000" lvl="4" indent="-228600" algn="l" rtl="0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888888"/>
              </a:buClr>
              <a:buSzPts val="800"/>
              <a:buNone/>
              <a:defRPr sz="1100">
                <a:solidFill>
                  <a:srgbClr val="888888"/>
                </a:solidFill>
              </a:defRPr>
            </a:lvl5pPr>
            <a:lvl6pPr marL="2743200" lvl="5" indent="-228600" algn="l" rtl="0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888888"/>
              </a:buClr>
              <a:buSzPts val="800"/>
              <a:buNone/>
              <a:defRPr sz="1100">
                <a:solidFill>
                  <a:srgbClr val="888888"/>
                </a:solidFill>
              </a:defRPr>
            </a:lvl6pPr>
            <a:lvl7pPr marL="3200400" lvl="6" indent="-228600" algn="l" rtl="0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888888"/>
              </a:buClr>
              <a:buSzPts val="800"/>
              <a:buNone/>
              <a:defRPr sz="1100">
                <a:solidFill>
                  <a:srgbClr val="888888"/>
                </a:solidFill>
              </a:defRPr>
            </a:lvl7pPr>
            <a:lvl8pPr marL="3657600" lvl="7" indent="-228600" algn="l" rtl="0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888888"/>
              </a:buClr>
              <a:buSzPts val="800"/>
              <a:buNone/>
              <a:defRPr sz="1100">
                <a:solidFill>
                  <a:srgbClr val="888888"/>
                </a:solidFill>
              </a:defRPr>
            </a:lvl8pPr>
            <a:lvl9pPr marL="4114800" lvl="8" indent="-228600" algn="l" rtl="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rgbClr val="888888"/>
              </a:buClr>
              <a:buSzPts val="800"/>
              <a:buNone/>
              <a:defRPr sz="1100">
                <a:solidFill>
                  <a:srgbClr val="888888"/>
                </a:solidFill>
              </a:defRPr>
            </a:lvl9pPr>
          </a:lstStyle>
          <a:p>
            <a:endParaRPr/>
          </a:p>
        </p:txBody>
      </p:sp>
      <p:sp>
        <p:nvSpPr>
          <p:cNvPr id="1179" name="Google Shape;1179;p44"/>
          <p:cNvSpPr txBox="1">
            <a:spLocks noGrp="1"/>
          </p:cNvSpPr>
          <p:nvPr>
            <p:ph type="dt" idx="10"/>
          </p:nvPr>
        </p:nvSpPr>
        <p:spPr>
          <a:xfrm>
            <a:off x="857247" y="4667871"/>
            <a:ext cx="17469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100"/>
              <a:buFont typeface="Calibri"/>
              <a:buNone/>
              <a:defRPr sz="1100"/>
            </a:lvl1pPr>
            <a:lvl2pPr lvl="1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2pPr>
            <a:lvl3pPr lvl="2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3pPr>
            <a:lvl4pPr lvl="3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4pPr>
            <a:lvl5pPr lvl="4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5pPr>
            <a:lvl6pPr lvl="5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6pPr>
            <a:lvl7pPr lvl="6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7pPr>
            <a:lvl8pPr lvl="7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8pPr>
            <a:lvl9pPr lvl="8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9pPr>
          </a:lstStyle>
          <a:p>
            <a:endParaRPr/>
          </a:p>
        </p:txBody>
      </p:sp>
      <p:sp>
        <p:nvSpPr>
          <p:cNvPr id="1180" name="Google Shape;1180;p44"/>
          <p:cNvSpPr txBox="1">
            <a:spLocks noGrp="1"/>
          </p:cNvSpPr>
          <p:nvPr>
            <p:ph type="ftr" idx="11"/>
          </p:nvPr>
        </p:nvSpPr>
        <p:spPr>
          <a:xfrm>
            <a:off x="2961861" y="4667871"/>
            <a:ext cx="35385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100"/>
              <a:buFont typeface="Calibri"/>
              <a:buNone/>
              <a:defRPr sz="1100"/>
            </a:lvl1pPr>
            <a:lvl2pPr lvl="1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2pPr>
            <a:lvl3pPr lvl="2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3pPr>
            <a:lvl4pPr lvl="3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4pPr>
            <a:lvl5pPr lvl="4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5pPr>
            <a:lvl6pPr lvl="5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6pPr>
            <a:lvl7pPr lvl="6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7pPr>
            <a:lvl8pPr lvl="7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8pPr>
            <a:lvl9pPr lvl="8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9pPr>
          </a:lstStyle>
          <a:p>
            <a:endParaRPr/>
          </a:p>
        </p:txBody>
      </p:sp>
      <p:sp>
        <p:nvSpPr>
          <p:cNvPr id="1181" name="Google Shape;1181;p44"/>
          <p:cNvSpPr txBox="1">
            <a:spLocks noGrp="1"/>
          </p:cNvSpPr>
          <p:nvPr>
            <p:ph type="sldNum" idx="12"/>
          </p:nvPr>
        </p:nvSpPr>
        <p:spPr>
          <a:xfrm>
            <a:off x="6997147" y="4667871"/>
            <a:ext cx="12795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marL="0" marR="0" lvl="0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>
  <p:cSld name="TITLE_4">
    <p:spTree>
      <p:nvGrpSpPr>
        <p:cNvPr id="1" name="Shape 1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3" name="Google Shape;1183;p45"/>
          <p:cNvSpPr txBox="1">
            <a:spLocks noGrp="1"/>
          </p:cNvSpPr>
          <p:nvPr>
            <p:ph type="ctrTitle"/>
          </p:nvPr>
        </p:nvSpPr>
        <p:spPr>
          <a:xfrm>
            <a:off x="311708" y="744575"/>
            <a:ext cx="8520600" cy="205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1184" name="Google Shape;1184;p45"/>
          <p:cNvSpPr txBox="1">
            <a:spLocks noGrp="1"/>
          </p:cNvSpPr>
          <p:nvPr>
            <p:ph type="subTitle" idx="1"/>
          </p:nvPr>
        </p:nvSpPr>
        <p:spPr>
          <a:xfrm>
            <a:off x="311700" y="2834125"/>
            <a:ext cx="8520600" cy="79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1185" name="Google Shape;1185;p45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9.xml"/><Relationship Id="rId13" Type="http://schemas.openxmlformats.org/officeDocument/2006/relationships/slideLayout" Target="../slideLayouts/slideLayout24.xml"/><Relationship Id="rId18" Type="http://schemas.openxmlformats.org/officeDocument/2006/relationships/slideLayout" Target="../slideLayouts/slideLayout29.xml"/><Relationship Id="rId3" Type="http://schemas.openxmlformats.org/officeDocument/2006/relationships/slideLayout" Target="../slideLayouts/slideLayout14.xml"/><Relationship Id="rId21" Type="http://schemas.openxmlformats.org/officeDocument/2006/relationships/theme" Target="../theme/theme2.xml"/><Relationship Id="rId7" Type="http://schemas.openxmlformats.org/officeDocument/2006/relationships/slideLayout" Target="../slideLayouts/slideLayout18.xml"/><Relationship Id="rId12" Type="http://schemas.openxmlformats.org/officeDocument/2006/relationships/slideLayout" Target="../slideLayouts/slideLayout23.xml"/><Relationship Id="rId17" Type="http://schemas.openxmlformats.org/officeDocument/2006/relationships/slideLayout" Target="../slideLayouts/slideLayout28.xml"/><Relationship Id="rId2" Type="http://schemas.openxmlformats.org/officeDocument/2006/relationships/slideLayout" Target="../slideLayouts/slideLayout13.xml"/><Relationship Id="rId16" Type="http://schemas.openxmlformats.org/officeDocument/2006/relationships/slideLayout" Target="../slideLayouts/slideLayout27.xml"/><Relationship Id="rId20" Type="http://schemas.openxmlformats.org/officeDocument/2006/relationships/slideLayout" Target="../slideLayouts/slideLayout31.xml"/><Relationship Id="rId1" Type="http://schemas.openxmlformats.org/officeDocument/2006/relationships/slideLayout" Target="../slideLayouts/slideLayout12.xml"/><Relationship Id="rId6" Type="http://schemas.openxmlformats.org/officeDocument/2006/relationships/slideLayout" Target="../slideLayouts/slideLayout17.xml"/><Relationship Id="rId11" Type="http://schemas.openxmlformats.org/officeDocument/2006/relationships/slideLayout" Target="../slideLayouts/slideLayout22.xml"/><Relationship Id="rId5" Type="http://schemas.openxmlformats.org/officeDocument/2006/relationships/slideLayout" Target="../slideLayouts/slideLayout16.xml"/><Relationship Id="rId15" Type="http://schemas.openxmlformats.org/officeDocument/2006/relationships/slideLayout" Target="../slideLayouts/slideLayout26.xml"/><Relationship Id="rId10" Type="http://schemas.openxmlformats.org/officeDocument/2006/relationships/slideLayout" Target="../slideLayouts/slideLayout21.xml"/><Relationship Id="rId19" Type="http://schemas.openxmlformats.org/officeDocument/2006/relationships/slideLayout" Target="../slideLayouts/slideLayout30.xml"/><Relationship Id="rId4" Type="http://schemas.openxmlformats.org/officeDocument/2006/relationships/slideLayout" Target="../slideLayouts/slideLayout15.xml"/><Relationship Id="rId9" Type="http://schemas.openxmlformats.org/officeDocument/2006/relationships/slideLayout" Target="../slideLayouts/slideLayout20.xml"/><Relationship Id="rId14" Type="http://schemas.openxmlformats.org/officeDocument/2006/relationships/slideLayout" Target="../slideLayouts/slideLayout25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"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oogle Shape;6;p1"/>
          <p:cNvGrpSpPr/>
          <p:nvPr/>
        </p:nvGrpSpPr>
        <p:grpSpPr>
          <a:xfrm>
            <a:off x="-6" y="-23"/>
            <a:ext cx="9143797" cy="5143378"/>
            <a:chOff x="239950" y="872550"/>
            <a:chExt cx="7042900" cy="3961625"/>
          </a:xfrm>
        </p:grpSpPr>
        <p:sp>
          <p:nvSpPr>
            <p:cNvPr id="7" name="Google Shape;7;p1"/>
            <p:cNvSpPr/>
            <p:nvPr/>
          </p:nvSpPr>
          <p:spPr>
            <a:xfrm>
              <a:off x="239950" y="872550"/>
              <a:ext cx="7042900" cy="3961625"/>
            </a:xfrm>
            <a:custGeom>
              <a:avLst/>
              <a:gdLst/>
              <a:ahLst/>
              <a:cxnLst/>
              <a:rect l="l" t="t" r="r" b="b"/>
              <a:pathLst>
                <a:path w="281716" h="158465" fill="none" extrusionOk="0">
                  <a:moveTo>
                    <a:pt x="0" y="0"/>
                  </a:moveTo>
                  <a:lnTo>
                    <a:pt x="281715" y="0"/>
                  </a:lnTo>
                  <a:lnTo>
                    <a:pt x="281715" y="158464"/>
                  </a:lnTo>
                  <a:lnTo>
                    <a:pt x="0" y="15846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" name="Google Shape;8;p1"/>
            <p:cNvSpPr/>
            <p:nvPr/>
          </p:nvSpPr>
          <p:spPr>
            <a:xfrm>
              <a:off x="239950" y="47617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" name="Google Shape;9;p1"/>
            <p:cNvSpPr/>
            <p:nvPr/>
          </p:nvSpPr>
          <p:spPr>
            <a:xfrm>
              <a:off x="239950" y="46901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" name="Google Shape;10;p1"/>
            <p:cNvSpPr/>
            <p:nvPr/>
          </p:nvSpPr>
          <p:spPr>
            <a:xfrm>
              <a:off x="239950" y="46177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11;p1"/>
            <p:cNvSpPr/>
            <p:nvPr/>
          </p:nvSpPr>
          <p:spPr>
            <a:xfrm>
              <a:off x="239950" y="45462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" name="Google Shape;12;p1"/>
            <p:cNvSpPr/>
            <p:nvPr/>
          </p:nvSpPr>
          <p:spPr>
            <a:xfrm>
              <a:off x="239950" y="44737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" name="Google Shape;13;p1"/>
            <p:cNvSpPr/>
            <p:nvPr/>
          </p:nvSpPr>
          <p:spPr>
            <a:xfrm>
              <a:off x="239950" y="44022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14;p1"/>
            <p:cNvSpPr/>
            <p:nvPr/>
          </p:nvSpPr>
          <p:spPr>
            <a:xfrm>
              <a:off x="239950" y="43297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15;p1"/>
            <p:cNvSpPr/>
            <p:nvPr/>
          </p:nvSpPr>
          <p:spPr>
            <a:xfrm>
              <a:off x="239950" y="42582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16;p1"/>
            <p:cNvSpPr/>
            <p:nvPr/>
          </p:nvSpPr>
          <p:spPr>
            <a:xfrm>
              <a:off x="239950" y="41858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7;p1"/>
            <p:cNvSpPr/>
            <p:nvPr/>
          </p:nvSpPr>
          <p:spPr>
            <a:xfrm>
              <a:off x="239950" y="41142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18;p1"/>
            <p:cNvSpPr/>
            <p:nvPr/>
          </p:nvSpPr>
          <p:spPr>
            <a:xfrm>
              <a:off x="239950" y="40418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19;p1"/>
            <p:cNvSpPr/>
            <p:nvPr/>
          </p:nvSpPr>
          <p:spPr>
            <a:xfrm>
              <a:off x="239950" y="39693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20;p1"/>
            <p:cNvSpPr/>
            <p:nvPr/>
          </p:nvSpPr>
          <p:spPr>
            <a:xfrm>
              <a:off x="239950" y="38978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21;p1"/>
            <p:cNvSpPr/>
            <p:nvPr/>
          </p:nvSpPr>
          <p:spPr>
            <a:xfrm>
              <a:off x="239950" y="38254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22;p1"/>
            <p:cNvSpPr/>
            <p:nvPr/>
          </p:nvSpPr>
          <p:spPr>
            <a:xfrm>
              <a:off x="239950" y="37538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23;p1"/>
            <p:cNvSpPr/>
            <p:nvPr/>
          </p:nvSpPr>
          <p:spPr>
            <a:xfrm>
              <a:off x="239950" y="36814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24;p1"/>
            <p:cNvSpPr/>
            <p:nvPr/>
          </p:nvSpPr>
          <p:spPr>
            <a:xfrm>
              <a:off x="239950" y="36099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25;p1"/>
            <p:cNvSpPr/>
            <p:nvPr/>
          </p:nvSpPr>
          <p:spPr>
            <a:xfrm>
              <a:off x="239950" y="35374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26;p1"/>
            <p:cNvSpPr/>
            <p:nvPr/>
          </p:nvSpPr>
          <p:spPr>
            <a:xfrm>
              <a:off x="239950" y="34659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27;p1"/>
            <p:cNvSpPr/>
            <p:nvPr/>
          </p:nvSpPr>
          <p:spPr>
            <a:xfrm>
              <a:off x="239950" y="33934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28;p1"/>
            <p:cNvSpPr/>
            <p:nvPr/>
          </p:nvSpPr>
          <p:spPr>
            <a:xfrm>
              <a:off x="239950" y="33219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29;p1"/>
            <p:cNvSpPr/>
            <p:nvPr/>
          </p:nvSpPr>
          <p:spPr>
            <a:xfrm>
              <a:off x="239950" y="32495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30;p1"/>
            <p:cNvSpPr/>
            <p:nvPr/>
          </p:nvSpPr>
          <p:spPr>
            <a:xfrm>
              <a:off x="239950" y="31770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31;p1"/>
            <p:cNvSpPr/>
            <p:nvPr/>
          </p:nvSpPr>
          <p:spPr>
            <a:xfrm>
              <a:off x="239950" y="31055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32;p1"/>
            <p:cNvSpPr/>
            <p:nvPr/>
          </p:nvSpPr>
          <p:spPr>
            <a:xfrm>
              <a:off x="239950" y="3033100"/>
              <a:ext cx="7042900" cy="0"/>
            </a:xfrm>
            <a:custGeom>
              <a:avLst/>
              <a:gdLst/>
              <a:ahLst/>
              <a:cxnLst/>
              <a:rect l="l" t="t" r="r" b="b"/>
              <a:pathLst>
                <a:path w="281716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33;p1"/>
            <p:cNvSpPr/>
            <p:nvPr/>
          </p:nvSpPr>
          <p:spPr>
            <a:xfrm>
              <a:off x="239950" y="29615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34;p1"/>
            <p:cNvSpPr/>
            <p:nvPr/>
          </p:nvSpPr>
          <p:spPr>
            <a:xfrm>
              <a:off x="239950" y="28891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35;p1"/>
            <p:cNvSpPr/>
            <p:nvPr/>
          </p:nvSpPr>
          <p:spPr>
            <a:xfrm>
              <a:off x="239950" y="28175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36;p1"/>
            <p:cNvSpPr/>
            <p:nvPr/>
          </p:nvSpPr>
          <p:spPr>
            <a:xfrm>
              <a:off x="239950" y="27451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37;p1"/>
            <p:cNvSpPr/>
            <p:nvPr/>
          </p:nvSpPr>
          <p:spPr>
            <a:xfrm>
              <a:off x="239950" y="26736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38;p1"/>
            <p:cNvSpPr/>
            <p:nvPr/>
          </p:nvSpPr>
          <p:spPr>
            <a:xfrm>
              <a:off x="239950" y="26011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39;p1"/>
            <p:cNvSpPr/>
            <p:nvPr/>
          </p:nvSpPr>
          <p:spPr>
            <a:xfrm>
              <a:off x="239950" y="25296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40;p1"/>
            <p:cNvSpPr/>
            <p:nvPr/>
          </p:nvSpPr>
          <p:spPr>
            <a:xfrm>
              <a:off x="239950" y="24572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41;p1"/>
            <p:cNvSpPr/>
            <p:nvPr/>
          </p:nvSpPr>
          <p:spPr>
            <a:xfrm>
              <a:off x="239950" y="23847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42;p1"/>
            <p:cNvSpPr/>
            <p:nvPr/>
          </p:nvSpPr>
          <p:spPr>
            <a:xfrm>
              <a:off x="239950" y="23132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43;p1"/>
            <p:cNvSpPr/>
            <p:nvPr/>
          </p:nvSpPr>
          <p:spPr>
            <a:xfrm>
              <a:off x="239950" y="22407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44;p1"/>
            <p:cNvSpPr/>
            <p:nvPr/>
          </p:nvSpPr>
          <p:spPr>
            <a:xfrm>
              <a:off x="239950" y="21692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45;p1"/>
            <p:cNvSpPr/>
            <p:nvPr/>
          </p:nvSpPr>
          <p:spPr>
            <a:xfrm>
              <a:off x="239950" y="20968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46;p1"/>
            <p:cNvSpPr/>
            <p:nvPr/>
          </p:nvSpPr>
          <p:spPr>
            <a:xfrm>
              <a:off x="239950" y="20252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47;p1"/>
            <p:cNvSpPr/>
            <p:nvPr/>
          </p:nvSpPr>
          <p:spPr>
            <a:xfrm>
              <a:off x="239950" y="19528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48;p1"/>
            <p:cNvSpPr/>
            <p:nvPr/>
          </p:nvSpPr>
          <p:spPr>
            <a:xfrm>
              <a:off x="239950" y="18813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49;p1"/>
            <p:cNvSpPr/>
            <p:nvPr/>
          </p:nvSpPr>
          <p:spPr>
            <a:xfrm>
              <a:off x="239950" y="18088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50;p1"/>
            <p:cNvSpPr/>
            <p:nvPr/>
          </p:nvSpPr>
          <p:spPr>
            <a:xfrm>
              <a:off x="239950" y="17373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51;p1"/>
            <p:cNvSpPr/>
            <p:nvPr/>
          </p:nvSpPr>
          <p:spPr>
            <a:xfrm>
              <a:off x="239950" y="16648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52;p1"/>
            <p:cNvSpPr/>
            <p:nvPr/>
          </p:nvSpPr>
          <p:spPr>
            <a:xfrm>
              <a:off x="239950" y="15924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53;p1"/>
            <p:cNvSpPr/>
            <p:nvPr/>
          </p:nvSpPr>
          <p:spPr>
            <a:xfrm>
              <a:off x="239950" y="15209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54;p1"/>
            <p:cNvSpPr/>
            <p:nvPr/>
          </p:nvSpPr>
          <p:spPr>
            <a:xfrm>
              <a:off x="239950" y="14484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55;p1"/>
            <p:cNvSpPr/>
            <p:nvPr/>
          </p:nvSpPr>
          <p:spPr>
            <a:xfrm>
              <a:off x="239950" y="13769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56;p1"/>
            <p:cNvSpPr/>
            <p:nvPr/>
          </p:nvSpPr>
          <p:spPr>
            <a:xfrm>
              <a:off x="239950" y="13044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57;p1"/>
            <p:cNvSpPr/>
            <p:nvPr/>
          </p:nvSpPr>
          <p:spPr>
            <a:xfrm>
              <a:off x="239950" y="12329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58;p1"/>
            <p:cNvSpPr/>
            <p:nvPr/>
          </p:nvSpPr>
          <p:spPr>
            <a:xfrm>
              <a:off x="239950" y="11605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59;p1"/>
            <p:cNvSpPr/>
            <p:nvPr/>
          </p:nvSpPr>
          <p:spPr>
            <a:xfrm>
              <a:off x="239950" y="10889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60;p1"/>
            <p:cNvSpPr/>
            <p:nvPr/>
          </p:nvSpPr>
          <p:spPr>
            <a:xfrm>
              <a:off x="239950" y="10165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61;p1"/>
            <p:cNvSpPr/>
            <p:nvPr/>
          </p:nvSpPr>
          <p:spPr>
            <a:xfrm>
              <a:off x="239950" y="9450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62;p1"/>
            <p:cNvSpPr/>
            <p:nvPr/>
          </p:nvSpPr>
          <p:spPr>
            <a:xfrm>
              <a:off x="7210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63;p1"/>
            <p:cNvSpPr/>
            <p:nvPr/>
          </p:nvSpPr>
          <p:spPr>
            <a:xfrm>
              <a:off x="7137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" name="Google Shape;64;p1"/>
            <p:cNvSpPr/>
            <p:nvPr/>
          </p:nvSpPr>
          <p:spPr>
            <a:xfrm>
              <a:off x="70645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" name="Google Shape;65;p1"/>
            <p:cNvSpPr/>
            <p:nvPr/>
          </p:nvSpPr>
          <p:spPr>
            <a:xfrm>
              <a:off x="69921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" name="Google Shape;66;p1"/>
            <p:cNvSpPr/>
            <p:nvPr/>
          </p:nvSpPr>
          <p:spPr>
            <a:xfrm>
              <a:off x="69196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" name="Google Shape;67;p1"/>
            <p:cNvSpPr/>
            <p:nvPr/>
          </p:nvSpPr>
          <p:spPr>
            <a:xfrm>
              <a:off x="68472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" name="Google Shape;68;p1"/>
            <p:cNvSpPr/>
            <p:nvPr/>
          </p:nvSpPr>
          <p:spPr>
            <a:xfrm>
              <a:off x="6774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69;p1"/>
            <p:cNvSpPr/>
            <p:nvPr/>
          </p:nvSpPr>
          <p:spPr>
            <a:xfrm>
              <a:off x="6702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" name="Google Shape;70;p1"/>
            <p:cNvSpPr/>
            <p:nvPr/>
          </p:nvSpPr>
          <p:spPr>
            <a:xfrm>
              <a:off x="66289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" name="Google Shape;71;p1"/>
            <p:cNvSpPr/>
            <p:nvPr/>
          </p:nvSpPr>
          <p:spPr>
            <a:xfrm>
              <a:off x="65565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" name="Google Shape;72;p1"/>
            <p:cNvSpPr/>
            <p:nvPr/>
          </p:nvSpPr>
          <p:spPr>
            <a:xfrm>
              <a:off x="64840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" name="Google Shape;73;p1"/>
            <p:cNvSpPr/>
            <p:nvPr/>
          </p:nvSpPr>
          <p:spPr>
            <a:xfrm>
              <a:off x="64116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" name="Google Shape;74;p1"/>
            <p:cNvSpPr/>
            <p:nvPr/>
          </p:nvSpPr>
          <p:spPr>
            <a:xfrm>
              <a:off x="63391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75;p1"/>
            <p:cNvSpPr/>
            <p:nvPr/>
          </p:nvSpPr>
          <p:spPr>
            <a:xfrm>
              <a:off x="62667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76;p1"/>
            <p:cNvSpPr/>
            <p:nvPr/>
          </p:nvSpPr>
          <p:spPr>
            <a:xfrm>
              <a:off x="6193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77;p1"/>
            <p:cNvSpPr/>
            <p:nvPr/>
          </p:nvSpPr>
          <p:spPr>
            <a:xfrm>
              <a:off x="6120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78;p1"/>
            <p:cNvSpPr/>
            <p:nvPr/>
          </p:nvSpPr>
          <p:spPr>
            <a:xfrm>
              <a:off x="60484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79;p1"/>
            <p:cNvSpPr/>
            <p:nvPr/>
          </p:nvSpPr>
          <p:spPr>
            <a:xfrm>
              <a:off x="59760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80;p1"/>
            <p:cNvSpPr/>
            <p:nvPr/>
          </p:nvSpPr>
          <p:spPr>
            <a:xfrm>
              <a:off x="59036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81;p1"/>
            <p:cNvSpPr/>
            <p:nvPr/>
          </p:nvSpPr>
          <p:spPr>
            <a:xfrm>
              <a:off x="58302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82;p1"/>
            <p:cNvSpPr/>
            <p:nvPr/>
          </p:nvSpPr>
          <p:spPr>
            <a:xfrm>
              <a:off x="5757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83;p1"/>
            <p:cNvSpPr/>
            <p:nvPr/>
          </p:nvSpPr>
          <p:spPr>
            <a:xfrm>
              <a:off x="5685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84;p1"/>
            <p:cNvSpPr/>
            <p:nvPr/>
          </p:nvSpPr>
          <p:spPr>
            <a:xfrm>
              <a:off x="56129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85;p1"/>
            <p:cNvSpPr/>
            <p:nvPr/>
          </p:nvSpPr>
          <p:spPr>
            <a:xfrm>
              <a:off x="55404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86;p1"/>
            <p:cNvSpPr/>
            <p:nvPr/>
          </p:nvSpPr>
          <p:spPr>
            <a:xfrm>
              <a:off x="54680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87;p1"/>
            <p:cNvSpPr/>
            <p:nvPr/>
          </p:nvSpPr>
          <p:spPr>
            <a:xfrm>
              <a:off x="53946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88;p1"/>
            <p:cNvSpPr/>
            <p:nvPr/>
          </p:nvSpPr>
          <p:spPr>
            <a:xfrm>
              <a:off x="53222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89;p1"/>
            <p:cNvSpPr/>
            <p:nvPr/>
          </p:nvSpPr>
          <p:spPr>
            <a:xfrm>
              <a:off x="52497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90;p1"/>
            <p:cNvSpPr/>
            <p:nvPr/>
          </p:nvSpPr>
          <p:spPr>
            <a:xfrm>
              <a:off x="51773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91;p1"/>
            <p:cNvSpPr/>
            <p:nvPr/>
          </p:nvSpPr>
          <p:spPr>
            <a:xfrm>
              <a:off x="5104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92;p1"/>
            <p:cNvSpPr/>
            <p:nvPr/>
          </p:nvSpPr>
          <p:spPr>
            <a:xfrm>
              <a:off x="5032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" name="Google Shape;93;p1"/>
            <p:cNvSpPr/>
            <p:nvPr/>
          </p:nvSpPr>
          <p:spPr>
            <a:xfrm>
              <a:off x="49590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" name="Google Shape;94;p1"/>
            <p:cNvSpPr/>
            <p:nvPr/>
          </p:nvSpPr>
          <p:spPr>
            <a:xfrm>
              <a:off x="48866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95;p1"/>
            <p:cNvSpPr/>
            <p:nvPr/>
          </p:nvSpPr>
          <p:spPr>
            <a:xfrm>
              <a:off x="48141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96;p1"/>
            <p:cNvSpPr/>
            <p:nvPr/>
          </p:nvSpPr>
          <p:spPr>
            <a:xfrm>
              <a:off x="47417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97;p1"/>
            <p:cNvSpPr/>
            <p:nvPr/>
          </p:nvSpPr>
          <p:spPr>
            <a:xfrm>
              <a:off x="46692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98;p1"/>
            <p:cNvSpPr/>
            <p:nvPr/>
          </p:nvSpPr>
          <p:spPr>
            <a:xfrm>
              <a:off x="45968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99;p1"/>
            <p:cNvSpPr/>
            <p:nvPr/>
          </p:nvSpPr>
          <p:spPr>
            <a:xfrm>
              <a:off x="45234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100;p1"/>
            <p:cNvSpPr/>
            <p:nvPr/>
          </p:nvSpPr>
          <p:spPr>
            <a:xfrm>
              <a:off x="44510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101;p1"/>
            <p:cNvSpPr/>
            <p:nvPr/>
          </p:nvSpPr>
          <p:spPr>
            <a:xfrm>
              <a:off x="43785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102;p1"/>
            <p:cNvSpPr/>
            <p:nvPr/>
          </p:nvSpPr>
          <p:spPr>
            <a:xfrm>
              <a:off x="43061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103;p1"/>
            <p:cNvSpPr/>
            <p:nvPr/>
          </p:nvSpPr>
          <p:spPr>
            <a:xfrm>
              <a:off x="42336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104;p1"/>
            <p:cNvSpPr/>
            <p:nvPr/>
          </p:nvSpPr>
          <p:spPr>
            <a:xfrm>
              <a:off x="41603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105;p1"/>
            <p:cNvSpPr/>
            <p:nvPr/>
          </p:nvSpPr>
          <p:spPr>
            <a:xfrm>
              <a:off x="4087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106;p1"/>
            <p:cNvSpPr/>
            <p:nvPr/>
          </p:nvSpPr>
          <p:spPr>
            <a:xfrm>
              <a:off x="4015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107;p1"/>
            <p:cNvSpPr/>
            <p:nvPr/>
          </p:nvSpPr>
          <p:spPr>
            <a:xfrm>
              <a:off x="39429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108;p1"/>
            <p:cNvSpPr/>
            <p:nvPr/>
          </p:nvSpPr>
          <p:spPr>
            <a:xfrm>
              <a:off x="38705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109;p1"/>
            <p:cNvSpPr/>
            <p:nvPr/>
          </p:nvSpPr>
          <p:spPr>
            <a:xfrm>
              <a:off x="37980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110;p1"/>
            <p:cNvSpPr/>
            <p:nvPr/>
          </p:nvSpPr>
          <p:spPr>
            <a:xfrm>
              <a:off x="37247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111;p1"/>
            <p:cNvSpPr/>
            <p:nvPr/>
          </p:nvSpPr>
          <p:spPr>
            <a:xfrm>
              <a:off x="36522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112;p1"/>
            <p:cNvSpPr/>
            <p:nvPr/>
          </p:nvSpPr>
          <p:spPr>
            <a:xfrm>
              <a:off x="35798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113;p1"/>
            <p:cNvSpPr/>
            <p:nvPr/>
          </p:nvSpPr>
          <p:spPr>
            <a:xfrm>
              <a:off x="3507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114;p1"/>
            <p:cNvSpPr/>
            <p:nvPr/>
          </p:nvSpPr>
          <p:spPr>
            <a:xfrm>
              <a:off x="3434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115;p1"/>
            <p:cNvSpPr/>
            <p:nvPr/>
          </p:nvSpPr>
          <p:spPr>
            <a:xfrm>
              <a:off x="33624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116;p1"/>
            <p:cNvSpPr/>
            <p:nvPr/>
          </p:nvSpPr>
          <p:spPr>
            <a:xfrm>
              <a:off x="32891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117;p1"/>
            <p:cNvSpPr/>
            <p:nvPr/>
          </p:nvSpPr>
          <p:spPr>
            <a:xfrm>
              <a:off x="32166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118;p1"/>
            <p:cNvSpPr/>
            <p:nvPr/>
          </p:nvSpPr>
          <p:spPr>
            <a:xfrm>
              <a:off x="31442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119;p1"/>
            <p:cNvSpPr/>
            <p:nvPr/>
          </p:nvSpPr>
          <p:spPr>
            <a:xfrm>
              <a:off x="3071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120;p1"/>
            <p:cNvSpPr/>
            <p:nvPr/>
          </p:nvSpPr>
          <p:spPr>
            <a:xfrm>
              <a:off x="2999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121;p1"/>
            <p:cNvSpPr/>
            <p:nvPr/>
          </p:nvSpPr>
          <p:spPr>
            <a:xfrm>
              <a:off x="29259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" name="Google Shape;122;p1"/>
            <p:cNvSpPr/>
            <p:nvPr/>
          </p:nvSpPr>
          <p:spPr>
            <a:xfrm>
              <a:off x="28535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" name="Google Shape;123;p1"/>
            <p:cNvSpPr/>
            <p:nvPr/>
          </p:nvSpPr>
          <p:spPr>
            <a:xfrm>
              <a:off x="27810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124;p1"/>
            <p:cNvSpPr/>
            <p:nvPr/>
          </p:nvSpPr>
          <p:spPr>
            <a:xfrm>
              <a:off x="27086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125;p1"/>
            <p:cNvSpPr/>
            <p:nvPr/>
          </p:nvSpPr>
          <p:spPr>
            <a:xfrm>
              <a:off x="26361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126;p1"/>
            <p:cNvSpPr/>
            <p:nvPr/>
          </p:nvSpPr>
          <p:spPr>
            <a:xfrm>
              <a:off x="25637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127;p1"/>
            <p:cNvSpPr/>
            <p:nvPr/>
          </p:nvSpPr>
          <p:spPr>
            <a:xfrm>
              <a:off x="2490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128;p1"/>
            <p:cNvSpPr/>
            <p:nvPr/>
          </p:nvSpPr>
          <p:spPr>
            <a:xfrm>
              <a:off x="2417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129;p1"/>
            <p:cNvSpPr/>
            <p:nvPr/>
          </p:nvSpPr>
          <p:spPr>
            <a:xfrm>
              <a:off x="23454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130;p1"/>
            <p:cNvSpPr/>
            <p:nvPr/>
          </p:nvSpPr>
          <p:spPr>
            <a:xfrm>
              <a:off x="22730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131;p1"/>
            <p:cNvSpPr/>
            <p:nvPr/>
          </p:nvSpPr>
          <p:spPr>
            <a:xfrm>
              <a:off x="22005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132;p1"/>
            <p:cNvSpPr/>
            <p:nvPr/>
          </p:nvSpPr>
          <p:spPr>
            <a:xfrm>
              <a:off x="21281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133;p1"/>
            <p:cNvSpPr/>
            <p:nvPr/>
          </p:nvSpPr>
          <p:spPr>
            <a:xfrm>
              <a:off x="2054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134;p1"/>
            <p:cNvSpPr/>
            <p:nvPr/>
          </p:nvSpPr>
          <p:spPr>
            <a:xfrm>
              <a:off x="1982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135;p1"/>
            <p:cNvSpPr/>
            <p:nvPr/>
          </p:nvSpPr>
          <p:spPr>
            <a:xfrm>
              <a:off x="19098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136;p1"/>
            <p:cNvSpPr/>
            <p:nvPr/>
          </p:nvSpPr>
          <p:spPr>
            <a:xfrm>
              <a:off x="18374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137;p1"/>
            <p:cNvSpPr/>
            <p:nvPr/>
          </p:nvSpPr>
          <p:spPr>
            <a:xfrm>
              <a:off x="17649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138;p1"/>
            <p:cNvSpPr/>
            <p:nvPr/>
          </p:nvSpPr>
          <p:spPr>
            <a:xfrm>
              <a:off x="16925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139;p1"/>
            <p:cNvSpPr/>
            <p:nvPr/>
          </p:nvSpPr>
          <p:spPr>
            <a:xfrm>
              <a:off x="16191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140;p1"/>
            <p:cNvSpPr/>
            <p:nvPr/>
          </p:nvSpPr>
          <p:spPr>
            <a:xfrm>
              <a:off x="15467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141;p1"/>
            <p:cNvSpPr/>
            <p:nvPr/>
          </p:nvSpPr>
          <p:spPr>
            <a:xfrm>
              <a:off x="14742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142;p1"/>
            <p:cNvSpPr/>
            <p:nvPr/>
          </p:nvSpPr>
          <p:spPr>
            <a:xfrm>
              <a:off x="1401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143;p1"/>
            <p:cNvSpPr/>
            <p:nvPr/>
          </p:nvSpPr>
          <p:spPr>
            <a:xfrm>
              <a:off x="1329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144;p1"/>
            <p:cNvSpPr/>
            <p:nvPr/>
          </p:nvSpPr>
          <p:spPr>
            <a:xfrm>
              <a:off x="12560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145;p1"/>
            <p:cNvSpPr/>
            <p:nvPr/>
          </p:nvSpPr>
          <p:spPr>
            <a:xfrm>
              <a:off x="11835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146;p1"/>
            <p:cNvSpPr/>
            <p:nvPr/>
          </p:nvSpPr>
          <p:spPr>
            <a:xfrm>
              <a:off x="11111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147;p1"/>
            <p:cNvSpPr/>
            <p:nvPr/>
          </p:nvSpPr>
          <p:spPr>
            <a:xfrm>
              <a:off x="10387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148;p1"/>
            <p:cNvSpPr/>
            <p:nvPr/>
          </p:nvSpPr>
          <p:spPr>
            <a:xfrm>
              <a:off x="9662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149;p1"/>
            <p:cNvSpPr/>
            <p:nvPr/>
          </p:nvSpPr>
          <p:spPr>
            <a:xfrm>
              <a:off x="8938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150;p1"/>
            <p:cNvSpPr/>
            <p:nvPr/>
          </p:nvSpPr>
          <p:spPr>
            <a:xfrm>
              <a:off x="8204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151;p1"/>
            <p:cNvSpPr/>
            <p:nvPr/>
          </p:nvSpPr>
          <p:spPr>
            <a:xfrm>
              <a:off x="7479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152;p1"/>
            <p:cNvSpPr/>
            <p:nvPr/>
          </p:nvSpPr>
          <p:spPr>
            <a:xfrm>
              <a:off x="6755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153;p1"/>
            <p:cNvSpPr/>
            <p:nvPr/>
          </p:nvSpPr>
          <p:spPr>
            <a:xfrm>
              <a:off x="6031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154;p1"/>
            <p:cNvSpPr/>
            <p:nvPr/>
          </p:nvSpPr>
          <p:spPr>
            <a:xfrm>
              <a:off x="5306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155;p1"/>
            <p:cNvSpPr/>
            <p:nvPr/>
          </p:nvSpPr>
          <p:spPr>
            <a:xfrm>
              <a:off x="4582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156;p1"/>
            <p:cNvSpPr/>
            <p:nvPr/>
          </p:nvSpPr>
          <p:spPr>
            <a:xfrm>
              <a:off x="384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157;p1"/>
            <p:cNvSpPr/>
            <p:nvPr/>
          </p:nvSpPr>
          <p:spPr>
            <a:xfrm>
              <a:off x="312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58" name="Google Shape;158;p1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791700" cy="857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endParaRPr/>
          </a:p>
        </p:txBody>
      </p:sp>
      <p:sp>
        <p:nvSpPr>
          <p:cNvPr id="159" name="Google Shape;159;p1"/>
          <p:cNvSpPr txBox="1">
            <a:spLocks noGrp="1"/>
          </p:cNvSpPr>
          <p:nvPr>
            <p:ph type="body" idx="1"/>
          </p:nvPr>
        </p:nvSpPr>
        <p:spPr>
          <a:xfrm>
            <a:off x="747925" y="1314900"/>
            <a:ext cx="6791700" cy="361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93700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Dosis"/>
              <a:buChar char="✘"/>
              <a:defRPr sz="26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1pPr>
            <a:lvl2pPr marL="914400" lvl="1" indent="-3556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Dosis"/>
              <a:buChar char="✗"/>
              <a:defRPr sz="20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2pPr>
            <a:lvl3pPr marL="1371600" lvl="2" indent="-3556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Dosis"/>
              <a:buChar char="■"/>
              <a:defRPr sz="20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3pPr>
            <a:lvl4pPr marL="1828800" lvl="3" indent="-3429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●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4pPr>
            <a:lvl5pPr marL="2286000" lvl="4" indent="-3429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○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5pPr>
            <a:lvl6pPr marL="2743200" lvl="5" indent="-3429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■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6pPr>
            <a:lvl7pPr marL="3200400" lvl="6" indent="-3429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●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7pPr>
            <a:lvl8pPr marL="3657600" lvl="7" indent="-3429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○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8pPr>
            <a:lvl9pPr marL="4114800" lvl="8" indent="-3429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■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9pPr>
          </a:lstStyle>
          <a:p>
            <a:endParaRPr/>
          </a:p>
        </p:txBody>
      </p:sp>
      <p:sp>
        <p:nvSpPr>
          <p:cNvPr id="160" name="Google Shape;160;p1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lvl="1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lvl="2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lvl="3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lvl="4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lvl="5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lvl="6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lvl="7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lvl="8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</p:sldLayoutIdLst>
  <p:transition>
    <p:fade thruBlk="1"/>
  </p:transition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">
    <p:bg>
      <p:bgPr>
        <a:solidFill>
          <a:schemeClr val="lt1"/>
        </a:solidFill>
        <a:effectLst/>
      </p:bgPr>
    </p:bg>
    <p:spTree>
      <p:nvGrpSpPr>
        <p:cNvPr id="1" name="Shape 5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79" name="Google Shape;579;p25"/>
          <p:cNvGrpSpPr/>
          <p:nvPr/>
        </p:nvGrpSpPr>
        <p:grpSpPr>
          <a:xfrm>
            <a:off x="-6" y="-23"/>
            <a:ext cx="9143797" cy="5143378"/>
            <a:chOff x="239950" y="872550"/>
            <a:chExt cx="7042900" cy="3961625"/>
          </a:xfrm>
        </p:grpSpPr>
        <p:sp>
          <p:nvSpPr>
            <p:cNvPr id="580" name="Google Shape;580;p25"/>
            <p:cNvSpPr/>
            <p:nvPr/>
          </p:nvSpPr>
          <p:spPr>
            <a:xfrm>
              <a:off x="239950" y="872550"/>
              <a:ext cx="7042900" cy="3961625"/>
            </a:xfrm>
            <a:custGeom>
              <a:avLst/>
              <a:gdLst/>
              <a:ahLst/>
              <a:cxnLst/>
              <a:rect l="l" t="t" r="r" b="b"/>
              <a:pathLst>
                <a:path w="281716" h="158465" fill="none" extrusionOk="0">
                  <a:moveTo>
                    <a:pt x="0" y="0"/>
                  </a:moveTo>
                  <a:lnTo>
                    <a:pt x="281715" y="0"/>
                  </a:lnTo>
                  <a:lnTo>
                    <a:pt x="281715" y="158464"/>
                  </a:lnTo>
                  <a:lnTo>
                    <a:pt x="0" y="15846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" name="Google Shape;581;p25"/>
            <p:cNvSpPr/>
            <p:nvPr/>
          </p:nvSpPr>
          <p:spPr>
            <a:xfrm>
              <a:off x="239950" y="47617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" name="Google Shape;582;p25"/>
            <p:cNvSpPr/>
            <p:nvPr/>
          </p:nvSpPr>
          <p:spPr>
            <a:xfrm>
              <a:off x="239950" y="46901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" name="Google Shape;583;p25"/>
            <p:cNvSpPr/>
            <p:nvPr/>
          </p:nvSpPr>
          <p:spPr>
            <a:xfrm>
              <a:off x="239950" y="46177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" name="Google Shape;584;p25"/>
            <p:cNvSpPr/>
            <p:nvPr/>
          </p:nvSpPr>
          <p:spPr>
            <a:xfrm>
              <a:off x="239950" y="45462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" name="Google Shape;585;p25"/>
            <p:cNvSpPr/>
            <p:nvPr/>
          </p:nvSpPr>
          <p:spPr>
            <a:xfrm>
              <a:off x="239950" y="44737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" name="Google Shape;586;p25"/>
            <p:cNvSpPr/>
            <p:nvPr/>
          </p:nvSpPr>
          <p:spPr>
            <a:xfrm>
              <a:off x="239950" y="44022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" name="Google Shape;587;p25"/>
            <p:cNvSpPr/>
            <p:nvPr/>
          </p:nvSpPr>
          <p:spPr>
            <a:xfrm>
              <a:off x="239950" y="43297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" name="Google Shape;588;p25"/>
            <p:cNvSpPr/>
            <p:nvPr/>
          </p:nvSpPr>
          <p:spPr>
            <a:xfrm>
              <a:off x="239950" y="42582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" name="Google Shape;589;p25"/>
            <p:cNvSpPr/>
            <p:nvPr/>
          </p:nvSpPr>
          <p:spPr>
            <a:xfrm>
              <a:off x="239950" y="41858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" name="Google Shape;590;p25"/>
            <p:cNvSpPr/>
            <p:nvPr/>
          </p:nvSpPr>
          <p:spPr>
            <a:xfrm>
              <a:off x="239950" y="41142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" name="Google Shape;591;p25"/>
            <p:cNvSpPr/>
            <p:nvPr/>
          </p:nvSpPr>
          <p:spPr>
            <a:xfrm>
              <a:off x="239950" y="40418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" name="Google Shape;592;p25"/>
            <p:cNvSpPr/>
            <p:nvPr/>
          </p:nvSpPr>
          <p:spPr>
            <a:xfrm>
              <a:off x="239950" y="39693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" name="Google Shape;593;p25"/>
            <p:cNvSpPr/>
            <p:nvPr/>
          </p:nvSpPr>
          <p:spPr>
            <a:xfrm>
              <a:off x="239950" y="38978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" name="Google Shape;594;p25"/>
            <p:cNvSpPr/>
            <p:nvPr/>
          </p:nvSpPr>
          <p:spPr>
            <a:xfrm>
              <a:off x="239950" y="38254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" name="Google Shape;595;p25"/>
            <p:cNvSpPr/>
            <p:nvPr/>
          </p:nvSpPr>
          <p:spPr>
            <a:xfrm>
              <a:off x="239950" y="37538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" name="Google Shape;596;p25"/>
            <p:cNvSpPr/>
            <p:nvPr/>
          </p:nvSpPr>
          <p:spPr>
            <a:xfrm>
              <a:off x="239950" y="36814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" name="Google Shape;597;p25"/>
            <p:cNvSpPr/>
            <p:nvPr/>
          </p:nvSpPr>
          <p:spPr>
            <a:xfrm>
              <a:off x="239950" y="36099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" name="Google Shape;598;p25"/>
            <p:cNvSpPr/>
            <p:nvPr/>
          </p:nvSpPr>
          <p:spPr>
            <a:xfrm>
              <a:off x="239950" y="35374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" name="Google Shape;599;p25"/>
            <p:cNvSpPr/>
            <p:nvPr/>
          </p:nvSpPr>
          <p:spPr>
            <a:xfrm>
              <a:off x="239950" y="34659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" name="Google Shape;600;p25"/>
            <p:cNvSpPr/>
            <p:nvPr/>
          </p:nvSpPr>
          <p:spPr>
            <a:xfrm>
              <a:off x="239950" y="33934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" name="Google Shape;601;p25"/>
            <p:cNvSpPr/>
            <p:nvPr/>
          </p:nvSpPr>
          <p:spPr>
            <a:xfrm>
              <a:off x="239950" y="33219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" name="Google Shape;602;p25"/>
            <p:cNvSpPr/>
            <p:nvPr/>
          </p:nvSpPr>
          <p:spPr>
            <a:xfrm>
              <a:off x="239950" y="32495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" name="Google Shape;603;p25"/>
            <p:cNvSpPr/>
            <p:nvPr/>
          </p:nvSpPr>
          <p:spPr>
            <a:xfrm>
              <a:off x="239950" y="31770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" name="Google Shape;604;p25"/>
            <p:cNvSpPr/>
            <p:nvPr/>
          </p:nvSpPr>
          <p:spPr>
            <a:xfrm>
              <a:off x="239950" y="31055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" name="Google Shape;605;p25"/>
            <p:cNvSpPr/>
            <p:nvPr/>
          </p:nvSpPr>
          <p:spPr>
            <a:xfrm>
              <a:off x="239950" y="3033100"/>
              <a:ext cx="7042900" cy="0"/>
            </a:xfrm>
            <a:custGeom>
              <a:avLst/>
              <a:gdLst/>
              <a:ahLst/>
              <a:cxnLst/>
              <a:rect l="l" t="t" r="r" b="b"/>
              <a:pathLst>
                <a:path w="281716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" name="Google Shape;606;p25"/>
            <p:cNvSpPr/>
            <p:nvPr/>
          </p:nvSpPr>
          <p:spPr>
            <a:xfrm>
              <a:off x="239950" y="29615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" name="Google Shape;607;p25"/>
            <p:cNvSpPr/>
            <p:nvPr/>
          </p:nvSpPr>
          <p:spPr>
            <a:xfrm>
              <a:off x="239950" y="28891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" name="Google Shape;608;p25"/>
            <p:cNvSpPr/>
            <p:nvPr/>
          </p:nvSpPr>
          <p:spPr>
            <a:xfrm>
              <a:off x="239950" y="28175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" name="Google Shape;609;p25"/>
            <p:cNvSpPr/>
            <p:nvPr/>
          </p:nvSpPr>
          <p:spPr>
            <a:xfrm>
              <a:off x="239950" y="27451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" name="Google Shape;610;p25"/>
            <p:cNvSpPr/>
            <p:nvPr/>
          </p:nvSpPr>
          <p:spPr>
            <a:xfrm>
              <a:off x="239950" y="26736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" name="Google Shape;611;p25"/>
            <p:cNvSpPr/>
            <p:nvPr/>
          </p:nvSpPr>
          <p:spPr>
            <a:xfrm>
              <a:off x="239950" y="26011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" name="Google Shape;612;p25"/>
            <p:cNvSpPr/>
            <p:nvPr/>
          </p:nvSpPr>
          <p:spPr>
            <a:xfrm>
              <a:off x="239950" y="25296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" name="Google Shape;613;p25"/>
            <p:cNvSpPr/>
            <p:nvPr/>
          </p:nvSpPr>
          <p:spPr>
            <a:xfrm>
              <a:off x="239950" y="24572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" name="Google Shape;614;p25"/>
            <p:cNvSpPr/>
            <p:nvPr/>
          </p:nvSpPr>
          <p:spPr>
            <a:xfrm>
              <a:off x="239950" y="23847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" name="Google Shape;615;p25"/>
            <p:cNvSpPr/>
            <p:nvPr/>
          </p:nvSpPr>
          <p:spPr>
            <a:xfrm>
              <a:off x="239950" y="23132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" name="Google Shape;616;p25"/>
            <p:cNvSpPr/>
            <p:nvPr/>
          </p:nvSpPr>
          <p:spPr>
            <a:xfrm>
              <a:off x="239950" y="22407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" name="Google Shape;617;p25"/>
            <p:cNvSpPr/>
            <p:nvPr/>
          </p:nvSpPr>
          <p:spPr>
            <a:xfrm>
              <a:off x="239950" y="21692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" name="Google Shape;618;p25"/>
            <p:cNvSpPr/>
            <p:nvPr/>
          </p:nvSpPr>
          <p:spPr>
            <a:xfrm>
              <a:off x="239950" y="20968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" name="Google Shape;619;p25"/>
            <p:cNvSpPr/>
            <p:nvPr/>
          </p:nvSpPr>
          <p:spPr>
            <a:xfrm>
              <a:off x="239950" y="20252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" name="Google Shape;620;p25"/>
            <p:cNvSpPr/>
            <p:nvPr/>
          </p:nvSpPr>
          <p:spPr>
            <a:xfrm>
              <a:off x="239950" y="19528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" name="Google Shape;621;p25"/>
            <p:cNvSpPr/>
            <p:nvPr/>
          </p:nvSpPr>
          <p:spPr>
            <a:xfrm>
              <a:off x="239950" y="18813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" name="Google Shape;622;p25"/>
            <p:cNvSpPr/>
            <p:nvPr/>
          </p:nvSpPr>
          <p:spPr>
            <a:xfrm>
              <a:off x="239950" y="18088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" name="Google Shape;623;p25"/>
            <p:cNvSpPr/>
            <p:nvPr/>
          </p:nvSpPr>
          <p:spPr>
            <a:xfrm>
              <a:off x="239950" y="17373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" name="Google Shape;624;p25"/>
            <p:cNvSpPr/>
            <p:nvPr/>
          </p:nvSpPr>
          <p:spPr>
            <a:xfrm>
              <a:off x="239950" y="16648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" name="Google Shape;625;p25"/>
            <p:cNvSpPr/>
            <p:nvPr/>
          </p:nvSpPr>
          <p:spPr>
            <a:xfrm>
              <a:off x="239950" y="15924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" name="Google Shape;626;p25"/>
            <p:cNvSpPr/>
            <p:nvPr/>
          </p:nvSpPr>
          <p:spPr>
            <a:xfrm>
              <a:off x="239950" y="15209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" name="Google Shape;627;p25"/>
            <p:cNvSpPr/>
            <p:nvPr/>
          </p:nvSpPr>
          <p:spPr>
            <a:xfrm>
              <a:off x="239950" y="14484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" name="Google Shape;628;p25"/>
            <p:cNvSpPr/>
            <p:nvPr/>
          </p:nvSpPr>
          <p:spPr>
            <a:xfrm>
              <a:off x="239950" y="13769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" name="Google Shape;629;p25"/>
            <p:cNvSpPr/>
            <p:nvPr/>
          </p:nvSpPr>
          <p:spPr>
            <a:xfrm>
              <a:off x="239950" y="13044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" name="Google Shape;630;p25"/>
            <p:cNvSpPr/>
            <p:nvPr/>
          </p:nvSpPr>
          <p:spPr>
            <a:xfrm>
              <a:off x="239950" y="12329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" name="Google Shape;631;p25"/>
            <p:cNvSpPr/>
            <p:nvPr/>
          </p:nvSpPr>
          <p:spPr>
            <a:xfrm>
              <a:off x="239950" y="11605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" name="Google Shape;632;p25"/>
            <p:cNvSpPr/>
            <p:nvPr/>
          </p:nvSpPr>
          <p:spPr>
            <a:xfrm>
              <a:off x="239950" y="10889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" name="Google Shape;633;p25"/>
            <p:cNvSpPr/>
            <p:nvPr/>
          </p:nvSpPr>
          <p:spPr>
            <a:xfrm>
              <a:off x="239950" y="10165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" name="Google Shape;634;p25"/>
            <p:cNvSpPr/>
            <p:nvPr/>
          </p:nvSpPr>
          <p:spPr>
            <a:xfrm>
              <a:off x="239950" y="9450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" name="Google Shape;635;p25"/>
            <p:cNvSpPr/>
            <p:nvPr/>
          </p:nvSpPr>
          <p:spPr>
            <a:xfrm>
              <a:off x="7210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" name="Google Shape;636;p25"/>
            <p:cNvSpPr/>
            <p:nvPr/>
          </p:nvSpPr>
          <p:spPr>
            <a:xfrm>
              <a:off x="7137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" name="Google Shape;637;p25"/>
            <p:cNvSpPr/>
            <p:nvPr/>
          </p:nvSpPr>
          <p:spPr>
            <a:xfrm>
              <a:off x="70645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" name="Google Shape;638;p25"/>
            <p:cNvSpPr/>
            <p:nvPr/>
          </p:nvSpPr>
          <p:spPr>
            <a:xfrm>
              <a:off x="69921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" name="Google Shape;639;p25"/>
            <p:cNvSpPr/>
            <p:nvPr/>
          </p:nvSpPr>
          <p:spPr>
            <a:xfrm>
              <a:off x="69196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" name="Google Shape;640;p25"/>
            <p:cNvSpPr/>
            <p:nvPr/>
          </p:nvSpPr>
          <p:spPr>
            <a:xfrm>
              <a:off x="68472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" name="Google Shape;641;p25"/>
            <p:cNvSpPr/>
            <p:nvPr/>
          </p:nvSpPr>
          <p:spPr>
            <a:xfrm>
              <a:off x="6774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" name="Google Shape;642;p25"/>
            <p:cNvSpPr/>
            <p:nvPr/>
          </p:nvSpPr>
          <p:spPr>
            <a:xfrm>
              <a:off x="6702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" name="Google Shape;643;p25"/>
            <p:cNvSpPr/>
            <p:nvPr/>
          </p:nvSpPr>
          <p:spPr>
            <a:xfrm>
              <a:off x="66289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" name="Google Shape;644;p25"/>
            <p:cNvSpPr/>
            <p:nvPr/>
          </p:nvSpPr>
          <p:spPr>
            <a:xfrm>
              <a:off x="65565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" name="Google Shape;645;p25"/>
            <p:cNvSpPr/>
            <p:nvPr/>
          </p:nvSpPr>
          <p:spPr>
            <a:xfrm>
              <a:off x="64840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" name="Google Shape;646;p25"/>
            <p:cNvSpPr/>
            <p:nvPr/>
          </p:nvSpPr>
          <p:spPr>
            <a:xfrm>
              <a:off x="64116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" name="Google Shape;647;p25"/>
            <p:cNvSpPr/>
            <p:nvPr/>
          </p:nvSpPr>
          <p:spPr>
            <a:xfrm>
              <a:off x="63391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" name="Google Shape;648;p25"/>
            <p:cNvSpPr/>
            <p:nvPr/>
          </p:nvSpPr>
          <p:spPr>
            <a:xfrm>
              <a:off x="62667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" name="Google Shape;649;p25"/>
            <p:cNvSpPr/>
            <p:nvPr/>
          </p:nvSpPr>
          <p:spPr>
            <a:xfrm>
              <a:off x="6193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" name="Google Shape;650;p25"/>
            <p:cNvSpPr/>
            <p:nvPr/>
          </p:nvSpPr>
          <p:spPr>
            <a:xfrm>
              <a:off x="6120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" name="Google Shape;651;p25"/>
            <p:cNvSpPr/>
            <p:nvPr/>
          </p:nvSpPr>
          <p:spPr>
            <a:xfrm>
              <a:off x="60484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" name="Google Shape;652;p25"/>
            <p:cNvSpPr/>
            <p:nvPr/>
          </p:nvSpPr>
          <p:spPr>
            <a:xfrm>
              <a:off x="59760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" name="Google Shape;653;p25"/>
            <p:cNvSpPr/>
            <p:nvPr/>
          </p:nvSpPr>
          <p:spPr>
            <a:xfrm>
              <a:off x="59036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" name="Google Shape;654;p25"/>
            <p:cNvSpPr/>
            <p:nvPr/>
          </p:nvSpPr>
          <p:spPr>
            <a:xfrm>
              <a:off x="58302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" name="Google Shape;655;p25"/>
            <p:cNvSpPr/>
            <p:nvPr/>
          </p:nvSpPr>
          <p:spPr>
            <a:xfrm>
              <a:off x="5757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" name="Google Shape;656;p25"/>
            <p:cNvSpPr/>
            <p:nvPr/>
          </p:nvSpPr>
          <p:spPr>
            <a:xfrm>
              <a:off x="5685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" name="Google Shape;657;p25"/>
            <p:cNvSpPr/>
            <p:nvPr/>
          </p:nvSpPr>
          <p:spPr>
            <a:xfrm>
              <a:off x="56129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" name="Google Shape;658;p25"/>
            <p:cNvSpPr/>
            <p:nvPr/>
          </p:nvSpPr>
          <p:spPr>
            <a:xfrm>
              <a:off x="55404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" name="Google Shape;659;p25"/>
            <p:cNvSpPr/>
            <p:nvPr/>
          </p:nvSpPr>
          <p:spPr>
            <a:xfrm>
              <a:off x="54680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" name="Google Shape;660;p25"/>
            <p:cNvSpPr/>
            <p:nvPr/>
          </p:nvSpPr>
          <p:spPr>
            <a:xfrm>
              <a:off x="53946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" name="Google Shape;661;p25"/>
            <p:cNvSpPr/>
            <p:nvPr/>
          </p:nvSpPr>
          <p:spPr>
            <a:xfrm>
              <a:off x="53222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" name="Google Shape;662;p25"/>
            <p:cNvSpPr/>
            <p:nvPr/>
          </p:nvSpPr>
          <p:spPr>
            <a:xfrm>
              <a:off x="52497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" name="Google Shape;663;p25"/>
            <p:cNvSpPr/>
            <p:nvPr/>
          </p:nvSpPr>
          <p:spPr>
            <a:xfrm>
              <a:off x="51773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" name="Google Shape;664;p25"/>
            <p:cNvSpPr/>
            <p:nvPr/>
          </p:nvSpPr>
          <p:spPr>
            <a:xfrm>
              <a:off x="5104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" name="Google Shape;665;p25"/>
            <p:cNvSpPr/>
            <p:nvPr/>
          </p:nvSpPr>
          <p:spPr>
            <a:xfrm>
              <a:off x="5032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" name="Google Shape;666;p25"/>
            <p:cNvSpPr/>
            <p:nvPr/>
          </p:nvSpPr>
          <p:spPr>
            <a:xfrm>
              <a:off x="49590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" name="Google Shape;667;p25"/>
            <p:cNvSpPr/>
            <p:nvPr/>
          </p:nvSpPr>
          <p:spPr>
            <a:xfrm>
              <a:off x="48866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" name="Google Shape;668;p25"/>
            <p:cNvSpPr/>
            <p:nvPr/>
          </p:nvSpPr>
          <p:spPr>
            <a:xfrm>
              <a:off x="48141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" name="Google Shape;669;p25"/>
            <p:cNvSpPr/>
            <p:nvPr/>
          </p:nvSpPr>
          <p:spPr>
            <a:xfrm>
              <a:off x="47417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" name="Google Shape;670;p25"/>
            <p:cNvSpPr/>
            <p:nvPr/>
          </p:nvSpPr>
          <p:spPr>
            <a:xfrm>
              <a:off x="46692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" name="Google Shape;671;p25"/>
            <p:cNvSpPr/>
            <p:nvPr/>
          </p:nvSpPr>
          <p:spPr>
            <a:xfrm>
              <a:off x="45968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" name="Google Shape;672;p25"/>
            <p:cNvSpPr/>
            <p:nvPr/>
          </p:nvSpPr>
          <p:spPr>
            <a:xfrm>
              <a:off x="45234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" name="Google Shape;673;p25"/>
            <p:cNvSpPr/>
            <p:nvPr/>
          </p:nvSpPr>
          <p:spPr>
            <a:xfrm>
              <a:off x="44510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" name="Google Shape;674;p25"/>
            <p:cNvSpPr/>
            <p:nvPr/>
          </p:nvSpPr>
          <p:spPr>
            <a:xfrm>
              <a:off x="43785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" name="Google Shape;675;p25"/>
            <p:cNvSpPr/>
            <p:nvPr/>
          </p:nvSpPr>
          <p:spPr>
            <a:xfrm>
              <a:off x="43061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" name="Google Shape;676;p25"/>
            <p:cNvSpPr/>
            <p:nvPr/>
          </p:nvSpPr>
          <p:spPr>
            <a:xfrm>
              <a:off x="42336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" name="Google Shape;677;p25"/>
            <p:cNvSpPr/>
            <p:nvPr/>
          </p:nvSpPr>
          <p:spPr>
            <a:xfrm>
              <a:off x="41603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" name="Google Shape;678;p25"/>
            <p:cNvSpPr/>
            <p:nvPr/>
          </p:nvSpPr>
          <p:spPr>
            <a:xfrm>
              <a:off x="4087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" name="Google Shape;679;p25"/>
            <p:cNvSpPr/>
            <p:nvPr/>
          </p:nvSpPr>
          <p:spPr>
            <a:xfrm>
              <a:off x="4015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" name="Google Shape;680;p25"/>
            <p:cNvSpPr/>
            <p:nvPr/>
          </p:nvSpPr>
          <p:spPr>
            <a:xfrm>
              <a:off x="39429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" name="Google Shape;681;p25"/>
            <p:cNvSpPr/>
            <p:nvPr/>
          </p:nvSpPr>
          <p:spPr>
            <a:xfrm>
              <a:off x="38705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" name="Google Shape;682;p25"/>
            <p:cNvSpPr/>
            <p:nvPr/>
          </p:nvSpPr>
          <p:spPr>
            <a:xfrm>
              <a:off x="37980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" name="Google Shape;683;p25"/>
            <p:cNvSpPr/>
            <p:nvPr/>
          </p:nvSpPr>
          <p:spPr>
            <a:xfrm>
              <a:off x="37247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" name="Google Shape;684;p25"/>
            <p:cNvSpPr/>
            <p:nvPr/>
          </p:nvSpPr>
          <p:spPr>
            <a:xfrm>
              <a:off x="36522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" name="Google Shape;685;p25"/>
            <p:cNvSpPr/>
            <p:nvPr/>
          </p:nvSpPr>
          <p:spPr>
            <a:xfrm>
              <a:off x="35798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" name="Google Shape;686;p25"/>
            <p:cNvSpPr/>
            <p:nvPr/>
          </p:nvSpPr>
          <p:spPr>
            <a:xfrm>
              <a:off x="3507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" name="Google Shape;687;p25"/>
            <p:cNvSpPr/>
            <p:nvPr/>
          </p:nvSpPr>
          <p:spPr>
            <a:xfrm>
              <a:off x="3434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" name="Google Shape;688;p25"/>
            <p:cNvSpPr/>
            <p:nvPr/>
          </p:nvSpPr>
          <p:spPr>
            <a:xfrm>
              <a:off x="33624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" name="Google Shape;689;p25"/>
            <p:cNvSpPr/>
            <p:nvPr/>
          </p:nvSpPr>
          <p:spPr>
            <a:xfrm>
              <a:off x="32891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" name="Google Shape;690;p25"/>
            <p:cNvSpPr/>
            <p:nvPr/>
          </p:nvSpPr>
          <p:spPr>
            <a:xfrm>
              <a:off x="32166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" name="Google Shape;691;p25"/>
            <p:cNvSpPr/>
            <p:nvPr/>
          </p:nvSpPr>
          <p:spPr>
            <a:xfrm>
              <a:off x="31442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" name="Google Shape;692;p25"/>
            <p:cNvSpPr/>
            <p:nvPr/>
          </p:nvSpPr>
          <p:spPr>
            <a:xfrm>
              <a:off x="3071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" name="Google Shape;693;p25"/>
            <p:cNvSpPr/>
            <p:nvPr/>
          </p:nvSpPr>
          <p:spPr>
            <a:xfrm>
              <a:off x="2999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" name="Google Shape;694;p25"/>
            <p:cNvSpPr/>
            <p:nvPr/>
          </p:nvSpPr>
          <p:spPr>
            <a:xfrm>
              <a:off x="29259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" name="Google Shape;695;p25"/>
            <p:cNvSpPr/>
            <p:nvPr/>
          </p:nvSpPr>
          <p:spPr>
            <a:xfrm>
              <a:off x="28535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" name="Google Shape;696;p25"/>
            <p:cNvSpPr/>
            <p:nvPr/>
          </p:nvSpPr>
          <p:spPr>
            <a:xfrm>
              <a:off x="27810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" name="Google Shape;697;p25"/>
            <p:cNvSpPr/>
            <p:nvPr/>
          </p:nvSpPr>
          <p:spPr>
            <a:xfrm>
              <a:off x="27086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" name="Google Shape;698;p25"/>
            <p:cNvSpPr/>
            <p:nvPr/>
          </p:nvSpPr>
          <p:spPr>
            <a:xfrm>
              <a:off x="26361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" name="Google Shape;699;p25"/>
            <p:cNvSpPr/>
            <p:nvPr/>
          </p:nvSpPr>
          <p:spPr>
            <a:xfrm>
              <a:off x="25637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" name="Google Shape;700;p25"/>
            <p:cNvSpPr/>
            <p:nvPr/>
          </p:nvSpPr>
          <p:spPr>
            <a:xfrm>
              <a:off x="2490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" name="Google Shape;701;p25"/>
            <p:cNvSpPr/>
            <p:nvPr/>
          </p:nvSpPr>
          <p:spPr>
            <a:xfrm>
              <a:off x="2417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" name="Google Shape;702;p25"/>
            <p:cNvSpPr/>
            <p:nvPr/>
          </p:nvSpPr>
          <p:spPr>
            <a:xfrm>
              <a:off x="23454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" name="Google Shape;703;p25"/>
            <p:cNvSpPr/>
            <p:nvPr/>
          </p:nvSpPr>
          <p:spPr>
            <a:xfrm>
              <a:off x="22730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" name="Google Shape;704;p25"/>
            <p:cNvSpPr/>
            <p:nvPr/>
          </p:nvSpPr>
          <p:spPr>
            <a:xfrm>
              <a:off x="22005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" name="Google Shape;705;p25"/>
            <p:cNvSpPr/>
            <p:nvPr/>
          </p:nvSpPr>
          <p:spPr>
            <a:xfrm>
              <a:off x="21281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" name="Google Shape;706;p25"/>
            <p:cNvSpPr/>
            <p:nvPr/>
          </p:nvSpPr>
          <p:spPr>
            <a:xfrm>
              <a:off x="2054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" name="Google Shape;707;p25"/>
            <p:cNvSpPr/>
            <p:nvPr/>
          </p:nvSpPr>
          <p:spPr>
            <a:xfrm>
              <a:off x="1982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" name="Google Shape;708;p25"/>
            <p:cNvSpPr/>
            <p:nvPr/>
          </p:nvSpPr>
          <p:spPr>
            <a:xfrm>
              <a:off x="19098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" name="Google Shape;709;p25"/>
            <p:cNvSpPr/>
            <p:nvPr/>
          </p:nvSpPr>
          <p:spPr>
            <a:xfrm>
              <a:off x="18374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" name="Google Shape;710;p25"/>
            <p:cNvSpPr/>
            <p:nvPr/>
          </p:nvSpPr>
          <p:spPr>
            <a:xfrm>
              <a:off x="17649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" name="Google Shape;711;p25"/>
            <p:cNvSpPr/>
            <p:nvPr/>
          </p:nvSpPr>
          <p:spPr>
            <a:xfrm>
              <a:off x="16925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" name="Google Shape;712;p25"/>
            <p:cNvSpPr/>
            <p:nvPr/>
          </p:nvSpPr>
          <p:spPr>
            <a:xfrm>
              <a:off x="16191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" name="Google Shape;713;p25"/>
            <p:cNvSpPr/>
            <p:nvPr/>
          </p:nvSpPr>
          <p:spPr>
            <a:xfrm>
              <a:off x="15467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" name="Google Shape;714;p25"/>
            <p:cNvSpPr/>
            <p:nvPr/>
          </p:nvSpPr>
          <p:spPr>
            <a:xfrm>
              <a:off x="14742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" name="Google Shape;715;p25"/>
            <p:cNvSpPr/>
            <p:nvPr/>
          </p:nvSpPr>
          <p:spPr>
            <a:xfrm>
              <a:off x="1401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" name="Google Shape;716;p25"/>
            <p:cNvSpPr/>
            <p:nvPr/>
          </p:nvSpPr>
          <p:spPr>
            <a:xfrm>
              <a:off x="1329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" name="Google Shape;717;p25"/>
            <p:cNvSpPr/>
            <p:nvPr/>
          </p:nvSpPr>
          <p:spPr>
            <a:xfrm>
              <a:off x="12560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" name="Google Shape;718;p25"/>
            <p:cNvSpPr/>
            <p:nvPr/>
          </p:nvSpPr>
          <p:spPr>
            <a:xfrm>
              <a:off x="11835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" name="Google Shape;719;p25"/>
            <p:cNvSpPr/>
            <p:nvPr/>
          </p:nvSpPr>
          <p:spPr>
            <a:xfrm>
              <a:off x="11111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" name="Google Shape;720;p25"/>
            <p:cNvSpPr/>
            <p:nvPr/>
          </p:nvSpPr>
          <p:spPr>
            <a:xfrm>
              <a:off x="10387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" name="Google Shape;721;p25"/>
            <p:cNvSpPr/>
            <p:nvPr/>
          </p:nvSpPr>
          <p:spPr>
            <a:xfrm>
              <a:off x="9662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" name="Google Shape;722;p25"/>
            <p:cNvSpPr/>
            <p:nvPr/>
          </p:nvSpPr>
          <p:spPr>
            <a:xfrm>
              <a:off x="8938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" name="Google Shape;723;p25"/>
            <p:cNvSpPr/>
            <p:nvPr/>
          </p:nvSpPr>
          <p:spPr>
            <a:xfrm>
              <a:off x="8204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" name="Google Shape;724;p25"/>
            <p:cNvSpPr/>
            <p:nvPr/>
          </p:nvSpPr>
          <p:spPr>
            <a:xfrm>
              <a:off x="7479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" name="Google Shape;725;p25"/>
            <p:cNvSpPr/>
            <p:nvPr/>
          </p:nvSpPr>
          <p:spPr>
            <a:xfrm>
              <a:off x="6755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" name="Google Shape;726;p25"/>
            <p:cNvSpPr/>
            <p:nvPr/>
          </p:nvSpPr>
          <p:spPr>
            <a:xfrm>
              <a:off x="6031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" name="Google Shape;727;p25"/>
            <p:cNvSpPr/>
            <p:nvPr/>
          </p:nvSpPr>
          <p:spPr>
            <a:xfrm>
              <a:off x="5306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" name="Google Shape;728;p25"/>
            <p:cNvSpPr/>
            <p:nvPr/>
          </p:nvSpPr>
          <p:spPr>
            <a:xfrm>
              <a:off x="4582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" name="Google Shape;729;p25"/>
            <p:cNvSpPr/>
            <p:nvPr/>
          </p:nvSpPr>
          <p:spPr>
            <a:xfrm>
              <a:off x="384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" name="Google Shape;730;p25"/>
            <p:cNvSpPr/>
            <p:nvPr/>
          </p:nvSpPr>
          <p:spPr>
            <a:xfrm>
              <a:off x="312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31" name="Google Shape;731;p25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791700" cy="857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endParaRPr/>
          </a:p>
        </p:txBody>
      </p:sp>
      <p:sp>
        <p:nvSpPr>
          <p:cNvPr id="732" name="Google Shape;732;p25"/>
          <p:cNvSpPr txBox="1">
            <a:spLocks noGrp="1"/>
          </p:cNvSpPr>
          <p:nvPr>
            <p:ph type="body" idx="1"/>
          </p:nvPr>
        </p:nvSpPr>
        <p:spPr>
          <a:xfrm>
            <a:off x="747925" y="1314900"/>
            <a:ext cx="6791700" cy="361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93700" rtl="0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Dosis"/>
              <a:buChar char="✘"/>
              <a:defRPr sz="26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1pPr>
            <a:lvl2pPr marL="914400" lvl="1" indent="-3556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Dosis"/>
              <a:buChar char="✗"/>
              <a:defRPr sz="20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2pPr>
            <a:lvl3pPr marL="1371600" lvl="2" indent="-3556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Dosis"/>
              <a:buChar char="■"/>
              <a:defRPr sz="20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●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○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■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●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○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■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9pPr>
          </a:lstStyle>
          <a:p>
            <a:endParaRPr/>
          </a:p>
        </p:txBody>
      </p:sp>
      <p:sp>
        <p:nvSpPr>
          <p:cNvPr id="733" name="Google Shape;733;p25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lvl="1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lvl="2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lvl="3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lvl="4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lvl="5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lvl="6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lvl="7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lvl="8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70" r:id="rId1"/>
    <p:sldLayoutId id="2147483671" r:id="rId2"/>
    <p:sldLayoutId id="2147483672" r:id="rId3"/>
    <p:sldLayoutId id="2147483673" r:id="rId4"/>
    <p:sldLayoutId id="2147483674" r:id="rId5"/>
    <p:sldLayoutId id="2147483675" r:id="rId6"/>
    <p:sldLayoutId id="2147483676" r:id="rId7"/>
    <p:sldLayoutId id="2147483677" r:id="rId8"/>
    <p:sldLayoutId id="2147483678" r:id="rId9"/>
    <p:sldLayoutId id="2147483679" r:id="rId10"/>
    <p:sldLayoutId id="2147483680" r:id="rId11"/>
    <p:sldLayoutId id="2147483681" r:id="rId12"/>
    <p:sldLayoutId id="2147483682" r:id="rId13"/>
    <p:sldLayoutId id="2147483683" r:id="rId14"/>
    <p:sldLayoutId id="2147483684" r:id="rId15"/>
    <p:sldLayoutId id="2147483685" r:id="rId16"/>
    <p:sldLayoutId id="2147483686" r:id="rId17"/>
    <p:sldLayoutId id="2147483687" r:id="rId18"/>
    <p:sldLayoutId id="2147483688" r:id="rId19"/>
    <p:sldLayoutId id="2147483689" r:id="rId20"/>
  </p:sldLayoutIdLst>
  <p:transition>
    <p:fade thruBlk="1"/>
  </p:transition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8" Type="http://schemas.openxmlformats.org/officeDocument/2006/relationships/hyperlink" Target="http://creativecommons.org/licenses/by-nc-sa/4.0/" TargetMode="External"/><Relationship Id="rId3" Type="http://schemas.openxmlformats.org/officeDocument/2006/relationships/hyperlink" Target="mailto:sonya.fiset@recitmst.qc.ca" TargetMode="External"/><Relationship Id="rId7" Type="http://schemas.openxmlformats.org/officeDocument/2006/relationships/hyperlink" Target="mailto:equipe@recitmst.qc.ca" TargetMode="External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0.xml"/><Relationship Id="rId6" Type="http://schemas.openxmlformats.org/officeDocument/2006/relationships/image" Target="../media/image2.png"/><Relationship Id="rId5" Type="http://schemas.openxmlformats.org/officeDocument/2006/relationships/image" Target="../media/image1.png"/><Relationship Id="rId10" Type="http://schemas.openxmlformats.org/officeDocument/2006/relationships/image" Target="../media/image4.jpg"/><Relationship Id="rId4" Type="http://schemas.openxmlformats.org/officeDocument/2006/relationships/hyperlink" Target="mailto:aubry.na@csdm.qc.ca" TargetMode="External"/><Relationship Id="rId9" Type="http://schemas.openxmlformats.org/officeDocument/2006/relationships/image" Target="../media/image3.pn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4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hyperlink" Target="http://www.education.gouv.qc.ca/dossiers-thematiques/plan-daction-numerique/" TargetMode="External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8.png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.png"/><Relationship Id="rId3" Type="http://schemas.openxmlformats.org/officeDocument/2006/relationships/hyperlink" Target="http://www.education.gouv.qc.ca/dossiers-thematiques/plan-daction-numerique/cadre-de-reference-de-la-competence-numerique/" TargetMode="External"/><Relationship Id="rId7" Type="http://schemas.openxmlformats.org/officeDocument/2006/relationships/image" Target="../media/image12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1.png"/><Relationship Id="rId5" Type="http://schemas.openxmlformats.org/officeDocument/2006/relationships/image" Target="../media/image10.png"/><Relationship Id="rId4" Type="http://schemas.openxmlformats.org/officeDocument/2006/relationships/image" Target="../media/image9.png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.png"/><Relationship Id="rId3" Type="http://schemas.openxmlformats.org/officeDocument/2006/relationships/hyperlink" Target="http://www.education.gouv.qc.ca/dossiers-thematiques/plan-daction-numerique/programmation-informatique/" TargetMode="External"/><Relationship Id="rId7" Type="http://schemas.openxmlformats.org/officeDocument/2006/relationships/image" Target="../media/image16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5.png"/><Relationship Id="rId5" Type="http://schemas.openxmlformats.org/officeDocument/2006/relationships/image" Target="../media/image14.png"/><Relationship Id="rId4" Type="http://schemas.openxmlformats.org/officeDocument/2006/relationships/hyperlink" Target="http://www.education.gouv.qc.ca/fileadmin/site_web/documents/ministere/Usage-pedagogique-programmation-informatique.pdf" TargetMode="Externa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hyperlink" Target="http://code.org/" TargetMode="External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8.png"/><Relationship Id="rId5" Type="http://schemas.openxmlformats.org/officeDocument/2006/relationships/hyperlink" Target="https://scratch.mit.edu/" TargetMode="External"/><Relationship Id="rId4" Type="http://schemas.openxmlformats.org/officeDocument/2006/relationships/hyperlink" Target="https://www.scratchjr.org/" TargetMode="Externa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jp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8.xml"/><Relationship Id="rId5" Type="http://schemas.openxmlformats.org/officeDocument/2006/relationships/hyperlink" Target="https://padlet.com/sonya_fiset/progCSC" TargetMode="External"/><Relationship Id="rId4" Type="http://schemas.openxmlformats.org/officeDocument/2006/relationships/image" Target="../media/image20.png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.png"/><Relationship Id="rId3" Type="http://schemas.openxmlformats.org/officeDocument/2006/relationships/hyperlink" Target="http://somup.com/cYeD24hmcD" TargetMode="External"/><Relationship Id="rId7" Type="http://schemas.openxmlformats.org/officeDocument/2006/relationships/hyperlink" Target="https://youtu.be/FwqddZjDF3A" TargetMode="External"/><Relationship Id="rId12" Type="http://schemas.openxmlformats.org/officeDocument/2006/relationships/image" Target="../media/image25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8.xml"/><Relationship Id="rId6" Type="http://schemas.openxmlformats.org/officeDocument/2006/relationships/hyperlink" Target="https://youtu.be/E7Ur-WyqZDI" TargetMode="External"/><Relationship Id="rId11" Type="http://schemas.openxmlformats.org/officeDocument/2006/relationships/image" Target="../media/image24.png"/><Relationship Id="rId5" Type="http://schemas.openxmlformats.org/officeDocument/2006/relationships/hyperlink" Target="https://youtu.be/u0bBeXQqDww" TargetMode="External"/><Relationship Id="rId10" Type="http://schemas.openxmlformats.org/officeDocument/2006/relationships/image" Target="../media/image23.png"/><Relationship Id="rId4" Type="http://schemas.openxmlformats.org/officeDocument/2006/relationships/hyperlink" Target="https://youtu.be/UECBiRelnEk" TargetMode="External"/><Relationship Id="rId9" Type="http://schemas.openxmlformats.org/officeDocument/2006/relationships/image" Target="../media/image22.png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hyperlink" Target="https://youtu.be/fp65_YS65hU" TargetMode="External"/><Relationship Id="rId13" Type="http://schemas.openxmlformats.org/officeDocument/2006/relationships/image" Target="../media/image30.png"/><Relationship Id="rId3" Type="http://schemas.openxmlformats.org/officeDocument/2006/relationships/hyperlink" Target="https://drive.google.com/open?id=1IcvKlt57EsNvC5KE6T46iZ-kvyBSFPy0" TargetMode="External"/><Relationship Id="rId7" Type="http://schemas.openxmlformats.org/officeDocument/2006/relationships/hyperlink" Target="https://youtu.be/g-8OtOj9hDA" TargetMode="External"/><Relationship Id="rId12" Type="http://schemas.openxmlformats.org/officeDocument/2006/relationships/image" Target="../media/image29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8.xml"/><Relationship Id="rId6" Type="http://schemas.openxmlformats.org/officeDocument/2006/relationships/hyperlink" Target="https://youtu.be/mlqd1xlVn-I" TargetMode="External"/><Relationship Id="rId11" Type="http://schemas.openxmlformats.org/officeDocument/2006/relationships/image" Target="../media/image28.png"/><Relationship Id="rId5" Type="http://schemas.openxmlformats.org/officeDocument/2006/relationships/hyperlink" Target="https://youtu.be/UmrYvGTJ8EU" TargetMode="External"/><Relationship Id="rId10" Type="http://schemas.openxmlformats.org/officeDocument/2006/relationships/image" Target="../media/image27.png"/><Relationship Id="rId4" Type="http://schemas.openxmlformats.org/officeDocument/2006/relationships/hyperlink" Target="https://drive.google.com/open?id=12MC_rghQ9RNAWrfMeCAMFJH9kKUxx1M2" TargetMode="External"/><Relationship Id="rId9" Type="http://schemas.openxmlformats.org/officeDocument/2006/relationships/image" Target="../media/image26.png"/><Relationship Id="rId14" Type="http://schemas.openxmlformats.org/officeDocument/2006/relationships/image" Target="../media/image31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hyperlink" Target="https://campus.recit.qc.ca/course/view.php?id=16" TargetMode="External"/><Relationship Id="rId7" Type="http://schemas.openxmlformats.org/officeDocument/2006/relationships/image" Target="../media/image5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8.png"/><Relationship Id="rId5" Type="http://schemas.openxmlformats.org/officeDocument/2006/relationships/hyperlink" Target="https://bit.ly/mstactivitescreatives" TargetMode="External"/><Relationship Id="rId4" Type="http://schemas.openxmlformats.org/officeDocument/2006/relationships/hyperlink" Target="https://padlet.com/sonya_fiset/scratchjr" TargetMode="Externa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geogebra.org/" TargetMode="External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9.xml"/><Relationship Id="rId5" Type="http://schemas.openxmlformats.org/officeDocument/2006/relationships/image" Target="../media/image32.png"/><Relationship Id="rId4" Type="http://schemas.openxmlformats.org/officeDocument/2006/relationships/hyperlink" Target="http://recitmst.qc.ca/ecv-zoom" TargetMode="External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hyperlink" Target="https://www.youtube.com/channel/UC7IcadI_rZFwso9N81PYqFg" TargetMode="External"/><Relationship Id="rId3" Type="http://schemas.openxmlformats.org/officeDocument/2006/relationships/image" Target="../media/image1.png"/><Relationship Id="rId7" Type="http://schemas.openxmlformats.org/officeDocument/2006/relationships/hyperlink" Target="https://twitter.com/recitmst" TargetMode="External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9.xml"/><Relationship Id="rId6" Type="http://schemas.openxmlformats.org/officeDocument/2006/relationships/hyperlink" Target="https://www.facebook.com/RECITMST2020/" TargetMode="External"/><Relationship Id="rId5" Type="http://schemas.openxmlformats.org/officeDocument/2006/relationships/hyperlink" Target="mailto:equipe@recitmst.qc.ca" TargetMode="External"/><Relationship Id="rId10" Type="http://schemas.openxmlformats.org/officeDocument/2006/relationships/image" Target="../media/image33.png"/><Relationship Id="rId4" Type="http://schemas.openxmlformats.org/officeDocument/2006/relationships/hyperlink" Target="mailto:Sonya.Fiset@recitmst.qc.ca" TargetMode="External"/><Relationship Id="rId9" Type="http://schemas.openxmlformats.org/officeDocument/2006/relationships/hyperlink" Target="http://creativecommons.org/licenses/by-nc-sa/4.0/" TargetMode="Externa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2" name="Google Shape;1202;p47"/>
          <p:cNvSpPr txBox="1">
            <a:spLocks noGrp="1"/>
          </p:cNvSpPr>
          <p:nvPr>
            <p:ph type="body" idx="4294967295"/>
          </p:nvPr>
        </p:nvSpPr>
        <p:spPr>
          <a:xfrm>
            <a:off x="2713975" y="1723475"/>
            <a:ext cx="3696300" cy="2137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 sz="3600" b="1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Sonya Fiset</a:t>
            </a:r>
            <a:endParaRPr sz="3600" b="1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 sz="2000" b="1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3"/>
              </a:rPr>
              <a:t>sonya.fiset@recitmst.qc.ca</a:t>
            </a:r>
            <a:endParaRPr sz="2000" b="1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endParaRPr sz="2000" b="1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endParaRPr sz="2000" b="1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 sz="2700">
                <a:solidFill>
                  <a:schemeClr val="dk2"/>
                </a:solidFill>
                <a:latin typeface="Viga"/>
                <a:ea typeface="Viga"/>
                <a:cs typeface="Viga"/>
                <a:sym typeface="Viga"/>
              </a:rPr>
              <a:t>Natalie Aubry</a:t>
            </a:r>
            <a:endParaRPr sz="2700">
              <a:solidFill>
                <a:schemeClr val="dk2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 sz="1100" b="1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4"/>
              </a:rPr>
              <a:t>aubry.na@csdm.qc.ca</a:t>
            </a:r>
            <a:r>
              <a:rPr lang="en" sz="1100" b="1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 </a:t>
            </a:r>
            <a:endParaRPr sz="1100" b="1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1203" name="Google Shape;1203;p47"/>
          <p:cNvSpPr txBox="1">
            <a:spLocks noGrp="1"/>
          </p:cNvSpPr>
          <p:nvPr>
            <p:ph type="sldNum" idx="12"/>
          </p:nvPr>
        </p:nvSpPr>
        <p:spPr>
          <a:xfrm>
            <a:off x="5730200" y="6471066"/>
            <a:ext cx="731700" cy="386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1</a:t>
            </a:fld>
            <a:endParaRPr/>
          </a:p>
        </p:txBody>
      </p:sp>
      <p:pic>
        <p:nvPicPr>
          <p:cNvPr id="1204" name="Google Shape;1204;p47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2581275" y="247500"/>
            <a:ext cx="3981450" cy="1143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205" name="Google Shape;1205;p47"/>
          <p:cNvPicPr preferRelativeResize="0"/>
          <p:nvPr/>
        </p:nvPicPr>
        <p:blipFill rotWithShape="1">
          <a:blip r:embed="rId6">
            <a:alphaModFix/>
          </a:blip>
          <a:srcRect l="3113" t="6884" r="3113" b="28657"/>
          <a:stretch/>
        </p:blipFill>
        <p:spPr>
          <a:xfrm>
            <a:off x="680000" y="1768100"/>
            <a:ext cx="1608600" cy="1481700"/>
          </a:xfrm>
          <a:prstGeom prst="ellipse">
            <a:avLst/>
          </a:prstGeom>
          <a:noFill/>
          <a:ln>
            <a:noFill/>
          </a:ln>
        </p:spPr>
      </p:pic>
      <p:sp>
        <p:nvSpPr>
          <p:cNvPr id="1206" name="Google Shape;1206;p47"/>
          <p:cNvSpPr txBox="1"/>
          <p:nvPr/>
        </p:nvSpPr>
        <p:spPr>
          <a:xfrm>
            <a:off x="0" y="0"/>
            <a:ext cx="3000000" cy="35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07" name="Google Shape;1207;p47"/>
          <p:cNvSpPr txBox="1"/>
          <p:nvPr/>
        </p:nvSpPr>
        <p:spPr>
          <a:xfrm>
            <a:off x="479650" y="4824325"/>
            <a:ext cx="6619800" cy="29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900">
                <a:solidFill>
                  <a:schemeClr val="dk1"/>
                </a:solidFill>
                <a:highlight>
                  <a:schemeClr val="lt1"/>
                </a:highlight>
                <a:latin typeface="Ubuntu"/>
                <a:ea typeface="Ubuntu"/>
                <a:cs typeface="Ubuntu"/>
                <a:sym typeface="Ubuntu"/>
              </a:rPr>
              <a:t>Cette présentation, du </a:t>
            </a:r>
            <a:r>
              <a:rPr lang="en" sz="900" u="sng">
                <a:solidFill>
                  <a:schemeClr val="accent1"/>
                </a:solidFill>
                <a:highlight>
                  <a:schemeClr val="lt1"/>
                </a:highlight>
                <a:latin typeface="Ubuntu"/>
                <a:ea typeface="Ubuntu"/>
                <a:cs typeface="Ubuntu"/>
                <a:sym typeface="Ubuntu"/>
                <a:hlinkClick r:id="rId7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RÉCITMST, </a:t>
            </a:r>
            <a:r>
              <a:rPr lang="en" sz="900">
                <a:solidFill>
                  <a:schemeClr val="dk1"/>
                </a:solidFill>
                <a:highlight>
                  <a:schemeClr val="lt1"/>
                </a:highlight>
                <a:latin typeface="Ubuntu"/>
                <a:ea typeface="Ubuntu"/>
                <a:cs typeface="Ubuntu"/>
                <a:sym typeface="Ubuntu"/>
              </a:rPr>
              <a:t>est mise à disposition, sauf exception, selon les termes de la </a:t>
            </a:r>
            <a:r>
              <a:rPr lang="en" sz="900" u="sng">
                <a:solidFill>
                  <a:schemeClr val="dk1"/>
                </a:solidFill>
                <a:highlight>
                  <a:schemeClr val="lt1"/>
                </a:highlight>
                <a:latin typeface="Ubuntu"/>
                <a:ea typeface="Ubuntu"/>
                <a:cs typeface="Ubuntu"/>
                <a:sym typeface="Ubuntu"/>
                <a:hlinkClick r:id="rId8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Licence Creative Common</a:t>
            </a:r>
            <a:r>
              <a:rPr lang="en" sz="900">
                <a:highlight>
                  <a:schemeClr val="lt1"/>
                </a:highlight>
                <a:latin typeface="Ubuntu"/>
                <a:ea typeface="Ubuntu"/>
                <a:cs typeface="Ubuntu"/>
                <a:sym typeface="Ubuntu"/>
              </a:rPr>
              <a:t>.</a:t>
            </a:r>
            <a:endParaRPr>
              <a:highlight>
                <a:schemeClr val="lt1"/>
              </a:highlight>
              <a:latin typeface="Dosis"/>
              <a:ea typeface="Dosis"/>
              <a:cs typeface="Dosis"/>
              <a:sym typeface="Dosis"/>
            </a:endParaRPr>
          </a:p>
        </p:txBody>
      </p:sp>
      <p:pic>
        <p:nvPicPr>
          <p:cNvPr id="1208" name="Google Shape;1208;p47"/>
          <p:cNvPicPr preferRelativeResize="0"/>
          <p:nvPr/>
        </p:nvPicPr>
        <p:blipFill rotWithShape="1">
          <a:blip r:embed="rId9">
            <a:alphaModFix/>
          </a:blip>
          <a:srcRect/>
          <a:stretch/>
        </p:blipFill>
        <p:spPr>
          <a:xfrm>
            <a:off x="7831313" y="4594445"/>
            <a:ext cx="1108530" cy="392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209" name="Google Shape;1209;p47"/>
          <p:cNvPicPr preferRelativeResize="0"/>
          <p:nvPr/>
        </p:nvPicPr>
        <p:blipFill rotWithShape="1">
          <a:blip r:embed="rId10">
            <a:alphaModFix/>
          </a:blip>
          <a:srcRect l="8346" r="14517" b="6182"/>
          <a:stretch/>
        </p:blipFill>
        <p:spPr>
          <a:xfrm>
            <a:off x="1402438" y="3507187"/>
            <a:ext cx="1087200" cy="1087200"/>
          </a:xfrm>
          <a:prstGeom prst="ellipse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4" name="Google Shape;1214;p48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200">
                <a:solidFill>
                  <a:schemeClr val="dk2"/>
                </a:solidFill>
                <a:latin typeface="Viga"/>
                <a:ea typeface="Viga"/>
                <a:cs typeface="Viga"/>
                <a:sym typeface="Viga"/>
              </a:rPr>
              <a:t>Plan de l’atelier</a:t>
            </a:r>
            <a:endParaRPr sz="3200">
              <a:solidFill>
                <a:schemeClr val="dk2"/>
              </a:solidFill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215" name="Google Shape;1215;p48"/>
          <p:cNvSpPr txBox="1">
            <a:spLocks noGrp="1"/>
          </p:cNvSpPr>
          <p:nvPr>
            <p:ph type="body" idx="1"/>
          </p:nvPr>
        </p:nvSpPr>
        <p:spPr>
          <a:xfrm>
            <a:off x="747925" y="1302825"/>
            <a:ext cx="7199700" cy="290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457200" lvl="0" indent="-374650" algn="l" rtl="0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Clr>
                <a:schemeClr val="dk2"/>
              </a:buClr>
              <a:buSzPts val="2300"/>
              <a:buFont typeface="Ubuntu"/>
              <a:buChar char="❏"/>
            </a:pPr>
            <a:r>
              <a:rPr lang="en" sz="23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Bienvenue!</a:t>
            </a:r>
            <a:endParaRPr sz="23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746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300"/>
              <a:buFont typeface="Ubuntu"/>
              <a:buChar char="❏"/>
            </a:pPr>
            <a:r>
              <a:rPr lang="en" sz="23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Pourquoi apprendre à programmer?</a:t>
            </a:r>
            <a:endParaRPr sz="23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746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300"/>
              <a:buFont typeface="Ubuntu"/>
              <a:buChar char="❏"/>
            </a:pPr>
            <a:r>
              <a:rPr lang="en" sz="23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L’interface de ScratchJr</a:t>
            </a:r>
            <a:endParaRPr sz="23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746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300"/>
              <a:buFont typeface="Ubuntu"/>
              <a:buChar char="❏"/>
            </a:pPr>
            <a:r>
              <a:rPr lang="en" sz="23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Programmer pour raconter des histoires</a:t>
            </a:r>
            <a:endParaRPr sz="23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746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300"/>
              <a:buFont typeface="Ubuntu"/>
              <a:buChar char="❏"/>
            </a:pPr>
            <a:r>
              <a:rPr lang="en" sz="23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Ressources </a:t>
            </a:r>
            <a:endParaRPr sz="23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746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300"/>
              <a:buFont typeface="Ubuntu"/>
              <a:buChar char="❏"/>
            </a:pPr>
            <a:r>
              <a:rPr lang="en" sz="23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Badge</a:t>
            </a:r>
            <a:endParaRPr sz="23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1216" name="Google Shape;1216;p48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2</a:t>
            </a:fld>
            <a:endParaRPr/>
          </a:p>
        </p:txBody>
      </p:sp>
      <p:pic>
        <p:nvPicPr>
          <p:cNvPr id="1217" name="Google Shape;1217;p4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976825" y="476350"/>
            <a:ext cx="1383926" cy="9785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Shape 12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2" name="Google Shape;1222;p49"/>
          <p:cNvSpPr txBox="1">
            <a:spLocks noGrp="1"/>
          </p:cNvSpPr>
          <p:nvPr>
            <p:ph type="title"/>
          </p:nvPr>
        </p:nvSpPr>
        <p:spPr>
          <a:xfrm>
            <a:off x="0" y="149069"/>
            <a:ext cx="9144000" cy="708600"/>
          </a:xfrm>
          <a:prstGeom prst="rect">
            <a:avLst/>
          </a:prstGeom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solidFill>
                  <a:schemeClr val="dk2"/>
                </a:solidFill>
                <a:latin typeface="Viga"/>
                <a:ea typeface="Viga"/>
                <a:cs typeface="Viga"/>
                <a:sym typeface="Viga"/>
              </a:rPr>
              <a:t>Usage pédagogique de la programmation…</a:t>
            </a:r>
            <a:endParaRPr sz="2500">
              <a:solidFill>
                <a:schemeClr val="dk2"/>
              </a:solidFill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223" name="Google Shape;1223;p49"/>
          <p:cNvSpPr/>
          <p:nvPr/>
        </p:nvSpPr>
        <p:spPr>
          <a:xfrm>
            <a:off x="0" y="868031"/>
            <a:ext cx="9144000" cy="4275300"/>
          </a:xfrm>
          <a:prstGeom prst="rect">
            <a:avLst/>
          </a:prstGeom>
          <a:solidFill>
            <a:srgbClr val="0069B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24" name="Google Shape;1224;p49"/>
          <p:cNvSpPr txBox="1"/>
          <p:nvPr/>
        </p:nvSpPr>
        <p:spPr>
          <a:xfrm>
            <a:off x="228600" y="1060856"/>
            <a:ext cx="8792100" cy="780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 u="sng">
                <a:solidFill>
                  <a:srgbClr val="FFFFFF"/>
                </a:solidFill>
                <a:latin typeface="Viga"/>
                <a:ea typeface="Viga"/>
                <a:cs typeface="Viga"/>
                <a:sym typeface="Viga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PAN: Plan d’action numérique du MEES</a:t>
            </a:r>
            <a:r>
              <a:rPr lang="en" sz="3000">
                <a:solidFill>
                  <a:srgbClr val="FFFFFF"/>
                </a:solidFill>
                <a:latin typeface="Viga"/>
                <a:ea typeface="Viga"/>
                <a:cs typeface="Viga"/>
                <a:sym typeface="Viga"/>
              </a:rPr>
              <a:t> </a:t>
            </a:r>
            <a:endParaRPr sz="3000">
              <a:solidFill>
                <a:srgbClr val="FFFFFF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Viga"/>
                <a:ea typeface="Viga"/>
                <a:cs typeface="Viga"/>
                <a:sym typeface="Viga"/>
              </a:rPr>
              <a:t>(Orientation 1, mesure 02, pages 27-28)</a:t>
            </a:r>
            <a:endParaRPr>
              <a:solidFill>
                <a:srgbClr val="FFFFFF"/>
              </a:solidFill>
              <a:latin typeface="Viga"/>
              <a:ea typeface="Viga"/>
              <a:cs typeface="Viga"/>
              <a:sym typeface="Viga"/>
            </a:endParaRPr>
          </a:p>
        </p:txBody>
      </p:sp>
      <p:pic>
        <p:nvPicPr>
          <p:cNvPr id="1225" name="Google Shape;1225;p49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189118" y="2012237"/>
            <a:ext cx="7157331" cy="1282825"/>
          </a:xfrm>
          <a:prstGeom prst="rect">
            <a:avLst/>
          </a:prstGeom>
          <a:noFill/>
          <a:ln>
            <a:noFill/>
          </a:ln>
        </p:spPr>
      </p:pic>
      <p:sp>
        <p:nvSpPr>
          <p:cNvPr id="1226" name="Google Shape;1226;p49"/>
          <p:cNvSpPr txBox="1"/>
          <p:nvPr/>
        </p:nvSpPr>
        <p:spPr>
          <a:xfrm>
            <a:off x="2583000" y="4740550"/>
            <a:ext cx="4130400" cy="33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Viga"/>
                <a:ea typeface="Viga"/>
                <a:cs typeface="Viga"/>
                <a:sym typeface="Viga"/>
              </a:rPr>
              <a:t>Extrait du tableau synoptique du  PAN, p.2</a:t>
            </a:r>
            <a:endParaRPr>
              <a:solidFill>
                <a:srgbClr val="FFFFFF"/>
              </a:solidFill>
              <a:latin typeface="Viga"/>
              <a:ea typeface="Viga"/>
              <a:cs typeface="Viga"/>
              <a:sym typeface="Viga"/>
            </a:endParaRPr>
          </a:p>
        </p:txBody>
      </p:sp>
      <p:pic>
        <p:nvPicPr>
          <p:cNvPr id="1227" name="Google Shape;1227;p49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228600" y="3355150"/>
            <a:ext cx="3564850" cy="1004550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</p:pic>
      <p:pic>
        <p:nvPicPr>
          <p:cNvPr id="1228" name="Google Shape;1228;p49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4825050" y="3344749"/>
            <a:ext cx="4130401" cy="1025356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</p:pic>
      <p:sp>
        <p:nvSpPr>
          <p:cNvPr id="1229" name="Google Shape;1229;p49"/>
          <p:cNvSpPr/>
          <p:nvPr/>
        </p:nvSpPr>
        <p:spPr>
          <a:xfrm>
            <a:off x="1067775" y="2930550"/>
            <a:ext cx="1625700" cy="364500"/>
          </a:xfrm>
          <a:prstGeom prst="ellipse">
            <a:avLst/>
          </a:prstGeom>
          <a:noFill/>
          <a:ln w="28575" cap="flat" cmpd="sng">
            <a:solidFill>
              <a:srgbClr val="ED4A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0" name="Google Shape;1230;p49"/>
          <p:cNvSpPr/>
          <p:nvPr/>
        </p:nvSpPr>
        <p:spPr>
          <a:xfrm>
            <a:off x="6886475" y="2972050"/>
            <a:ext cx="1594800" cy="383100"/>
          </a:xfrm>
          <a:prstGeom prst="ellipse">
            <a:avLst/>
          </a:prstGeom>
          <a:noFill/>
          <a:ln w="28575" cap="flat" cmpd="sng">
            <a:solidFill>
              <a:srgbClr val="ED4A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Shape 12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5" name="Google Shape;1235;p50"/>
          <p:cNvSpPr/>
          <p:nvPr/>
        </p:nvSpPr>
        <p:spPr>
          <a:xfrm>
            <a:off x="4742875" y="1166475"/>
            <a:ext cx="3324300" cy="3728100"/>
          </a:xfrm>
          <a:prstGeom prst="rect">
            <a:avLst/>
          </a:prstGeom>
          <a:solidFill>
            <a:schemeClr val="lt1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6" name="Google Shape;1236;p50"/>
          <p:cNvSpPr txBox="1">
            <a:spLocks noGrp="1"/>
          </p:cNvSpPr>
          <p:nvPr>
            <p:ph type="title"/>
          </p:nvPr>
        </p:nvSpPr>
        <p:spPr>
          <a:xfrm>
            <a:off x="176050" y="102350"/>
            <a:ext cx="8802300" cy="708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solidFill>
                  <a:schemeClr val="dk2"/>
                </a:solidFill>
                <a:latin typeface="Viga"/>
                <a:ea typeface="Viga"/>
                <a:cs typeface="Viga"/>
                <a:sym typeface="Viga"/>
              </a:rPr>
              <a:t>Usage pédagogique de la programmation…</a:t>
            </a:r>
            <a:endParaRPr sz="2500">
              <a:solidFill>
                <a:schemeClr val="dk2"/>
              </a:solidFill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237" name="Google Shape;1237;p50"/>
          <p:cNvSpPr txBox="1"/>
          <p:nvPr/>
        </p:nvSpPr>
        <p:spPr>
          <a:xfrm>
            <a:off x="311700" y="4707425"/>
            <a:ext cx="5355600" cy="33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u="sng">
                <a:solidFill>
                  <a:schemeClr val="hlink"/>
                </a:solidFill>
                <a:latin typeface="Viga"/>
                <a:ea typeface="Viga"/>
                <a:cs typeface="Viga"/>
                <a:sym typeface="Viga"/>
                <a:hlinkClick r:id="rId3"/>
              </a:rPr>
              <a:t>Cadre de référence de la compétence numérique</a:t>
            </a:r>
            <a:endParaRPr>
              <a:solidFill>
                <a:schemeClr val="dk1"/>
              </a:solidFill>
              <a:latin typeface="Viga"/>
              <a:ea typeface="Viga"/>
              <a:cs typeface="Viga"/>
              <a:sym typeface="Viga"/>
            </a:endParaRPr>
          </a:p>
        </p:txBody>
      </p:sp>
      <p:pic>
        <p:nvPicPr>
          <p:cNvPr id="1238" name="Google Shape;1238;p50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11700" y="1068575"/>
            <a:ext cx="3996223" cy="3681426"/>
          </a:xfrm>
          <a:prstGeom prst="rect">
            <a:avLst/>
          </a:prstGeom>
          <a:noFill/>
          <a:ln>
            <a:noFill/>
          </a:ln>
        </p:spPr>
      </p:pic>
      <p:pic>
        <p:nvPicPr>
          <p:cNvPr id="1239" name="Google Shape;1239;p50"/>
          <p:cNvPicPr preferRelativeResize="0"/>
          <p:nvPr/>
        </p:nvPicPr>
        <p:blipFill rotWithShape="1">
          <a:blip r:embed="rId5">
            <a:alphaModFix/>
          </a:blip>
          <a:srcRect r="24161" b="74378"/>
          <a:stretch/>
        </p:blipFill>
        <p:spPr>
          <a:xfrm>
            <a:off x="4864875" y="1220850"/>
            <a:ext cx="2583203" cy="708601"/>
          </a:xfrm>
          <a:prstGeom prst="rect">
            <a:avLst/>
          </a:prstGeom>
          <a:noFill/>
          <a:ln>
            <a:noFill/>
          </a:ln>
        </p:spPr>
      </p:pic>
      <p:pic>
        <p:nvPicPr>
          <p:cNvPr id="1240" name="Google Shape;1240;p50"/>
          <p:cNvPicPr preferRelativeResize="0"/>
          <p:nvPr/>
        </p:nvPicPr>
        <p:blipFill rotWithShape="1">
          <a:blip r:embed="rId6">
            <a:alphaModFix/>
          </a:blip>
          <a:srcRect r="37150" b="65286"/>
          <a:stretch/>
        </p:blipFill>
        <p:spPr>
          <a:xfrm>
            <a:off x="4864875" y="1981188"/>
            <a:ext cx="2089607" cy="659526"/>
          </a:xfrm>
          <a:prstGeom prst="rect">
            <a:avLst/>
          </a:prstGeom>
          <a:noFill/>
          <a:ln>
            <a:noFill/>
          </a:ln>
        </p:spPr>
      </p:pic>
      <p:pic>
        <p:nvPicPr>
          <p:cNvPr id="1241" name="Google Shape;1241;p50"/>
          <p:cNvPicPr preferRelativeResize="0"/>
          <p:nvPr/>
        </p:nvPicPr>
        <p:blipFill rotWithShape="1">
          <a:blip r:embed="rId7">
            <a:alphaModFix/>
          </a:blip>
          <a:srcRect r="6576" b="61836"/>
          <a:stretch/>
        </p:blipFill>
        <p:spPr>
          <a:xfrm>
            <a:off x="4864875" y="3478812"/>
            <a:ext cx="3023007" cy="659526"/>
          </a:xfrm>
          <a:prstGeom prst="rect">
            <a:avLst/>
          </a:prstGeom>
          <a:noFill/>
          <a:ln>
            <a:noFill/>
          </a:ln>
        </p:spPr>
      </p:pic>
      <p:pic>
        <p:nvPicPr>
          <p:cNvPr id="1242" name="Google Shape;1242;p50"/>
          <p:cNvPicPr preferRelativeResize="0"/>
          <p:nvPr/>
        </p:nvPicPr>
        <p:blipFill rotWithShape="1">
          <a:blip r:embed="rId8">
            <a:alphaModFix/>
          </a:blip>
          <a:srcRect t="1354" r="9624" b="58573"/>
          <a:stretch/>
        </p:blipFill>
        <p:spPr>
          <a:xfrm>
            <a:off x="4864875" y="2703967"/>
            <a:ext cx="3009278" cy="65954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Shape 12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7" name="Google Shape;1247;p51"/>
          <p:cNvSpPr/>
          <p:nvPr/>
        </p:nvSpPr>
        <p:spPr>
          <a:xfrm>
            <a:off x="0" y="868206"/>
            <a:ext cx="9144000" cy="4275300"/>
          </a:xfrm>
          <a:prstGeom prst="rect">
            <a:avLst/>
          </a:prstGeom>
          <a:solidFill>
            <a:srgbClr val="0069B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48" name="Google Shape;1248;p51"/>
          <p:cNvSpPr txBox="1"/>
          <p:nvPr/>
        </p:nvSpPr>
        <p:spPr>
          <a:xfrm>
            <a:off x="2415150" y="4610325"/>
            <a:ext cx="5235300" cy="33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u="sng">
                <a:solidFill>
                  <a:schemeClr val="lt1"/>
                </a:solidFill>
                <a:latin typeface="Viga"/>
                <a:ea typeface="Viga"/>
                <a:cs typeface="Viga"/>
                <a:sym typeface="Viga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Plan d’action numérique/Programmation informatique</a:t>
            </a:r>
            <a:endParaRPr>
              <a:solidFill>
                <a:schemeClr val="lt1"/>
              </a:solidFill>
              <a:latin typeface="Viga"/>
              <a:ea typeface="Viga"/>
              <a:cs typeface="Viga"/>
              <a:sym typeface="Viga"/>
            </a:endParaRPr>
          </a:p>
        </p:txBody>
      </p:sp>
      <p:pic>
        <p:nvPicPr>
          <p:cNvPr id="1249" name="Google Shape;1249;p51">
            <a:hlinkClick r:id="rId4"/>
          </p:cNvPr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109525" y="1100925"/>
            <a:ext cx="2203175" cy="2855349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  <a:reflection endPos="30000" dist="38100" dir="5400000" fadeDir="5400012" sy="-100000" algn="bl" rotWithShape="0"/>
          </a:effectLst>
        </p:spPr>
      </p:pic>
      <p:pic>
        <p:nvPicPr>
          <p:cNvPr id="1250" name="Google Shape;1250;p51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2536875" y="1207575"/>
            <a:ext cx="2873349" cy="2494075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</p:pic>
      <p:pic>
        <p:nvPicPr>
          <p:cNvPr id="1251" name="Google Shape;1251;p51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>
            <a:off x="5634400" y="1264973"/>
            <a:ext cx="3460400" cy="1454000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</p:pic>
      <p:pic>
        <p:nvPicPr>
          <p:cNvPr id="1252" name="Google Shape;1252;p51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>
            <a:off x="5520225" y="2992550"/>
            <a:ext cx="3372325" cy="1191150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</p:pic>
      <p:sp>
        <p:nvSpPr>
          <p:cNvPr id="1253" name="Google Shape;1253;p51"/>
          <p:cNvSpPr txBox="1">
            <a:spLocks noGrp="1"/>
          </p:cNvSpPr>
          <p:nvPr>
            <p:ph type="title"/>
          </p:nvPr>
        </p:nvSpPr>
        <p:spPr>
          <a:xfrm>
            <a:off x="109525" y="87100"/>
            <a:ext cx="8802300" cy="708600"/>
          </a:xfrm>
          <a:prstGeom prst="rect">
            <a:avLst/>
          </a:prstGeom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solidFill>
                  <a:schemeClr val="dk2"/>
                </a:solidFill>
                <a:latin typeface="Viga"/>
                <a:ea typeface="Viga"/>
                <a:cs typeface="Viga"/>
                <a:sym typeface="Viga"/>
              </a:rPr>
              <a:t>Usage pédagogique de la programmation…</a:t>
            </a:r>
            <a:endParaRPr sz="2500">
              <a:solidFill>
                <a:schemeClr val="dk2"/>
              </a:solidFill>
              <a:latin typeface="Viga"/>
              <a:ea typeface="Viga"/>
              <a:cs typeface="Viga"/>
              <a:sym typeface="Viga"/>
            </a:endParaRP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8" name="Google Shape;1258;p52"/>
          <p:cNvSpPr txBox="1">
            <a:spLocks noGrp="1"/>
          </p:cNvSpPr>
          <p:nvPr>
            <p:ph type="title"/>
          </p:nvPr>
        </p:nvSpPr>
        <p:spPr>
          <a:xfrm>
            <a:off x="655325" y="379950"/>
            <a:ext cx="7356900" cy="5829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latin typeface="Viga"/>
                <a:ea typeface="Viga"/>
                <a:cs typeface="Viga"/>
                <a:sym typeface="Viga"/>
              </a:rPr>
              <a:t>Des outils pour s’initier à la programmation</a:t>
            </a:r>
            <a:endParaRPr sz="2400"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259" name="Google Shape;1259;p52"/>
          <p:cNvSpPr txBox="1">
            <a:spLocks noGrp="1"/>
          </p:cNvSpPr>
          <p:nvPr>
            <p:ph type="body" idx="1"/>
          </p:nvPr>
        </p:nvSpPr>
        <p:spPr>
          <a:xfrm>
            <a:off x="270900" y="1312800"/>
            <a:ext cx="8725800" cy="3646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457200" lvl="0" indent="-3556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69BF"/>
              </a:buClr>
              <a:buSzPts val="2000"/>
              <a:buFont typeface="Ubuntu"/>
              <a:buAutoNum type="arabicPeriod"/>
            </a:pPr>
            <a:r>
              <a:rPr lang="en" sz="2000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Code.org : </a:t>
            </a:r>
            <a:r>
              <a:rPr lang="en" sz="2000" u="sng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http://code.org</a:t>
            </a:r>
            <a:endParaRPr sz="2000" u="sng">
              <a:solidFill>
                <a:srgbClr val="0069BF"/>
              </a:solidFill>
              <a:latin typeface="Ubuntu"/>
              <a:ea typeface="Ubuntu"/>
              <a:cs typeface="Ubuntu"/>
              <a:sym typeface="Ubuntu"/>
              <a:hlinkClick r:id="rId3">
                <a:extLst>
                  <a:ext uri="{A12FA001-AC4F-418D-AE19-62706E023703}">
                    <ahyp:hlinkClr xmlns:ahyp="http://schemas.microsoft.com/office/drawing/2018/hyperlinkcolor" val="tx"/>
                  </a:ext>
                </a:extLst>
              </a:hlinkClick>
            </a:endParaRPr>
          </a:p>
          <a:p>
            <a:pPr marL="1371600" lvl="0" indent="0" algn="l" rtl="0">
              <a:lnSpc>
                <a:spcPct val="115000"/>
              </a:lnSpc>
              <a:spcBef>
                <a:spcPts val="1000"/>
              </a:spcBef>
              <a:spcAft>
                <a:spcPts val="0"/>
              </a:spcAft>
              <a:buNone/>
            </a:pPr>
            <a:r>
              <a:rPr lang="en" sz="2000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Compte d’enseignant, on suit les élèves dans leurs défis.</a:t>
            </a:r>
            <a:endParaRPr sz="2000">
              <a:solidFill>
                <a:srgbClr val="0069BF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55600" algn="l" rtl="0">
              <a:lnSpc>
                <a:spcPct val="115000"/>
              </a:lnSpc>
              <a:spcBef>
                <a:spcPts val="1000"/>
              </a:spcBef>
              <a:spcAft>
                <a:spcPts val="0"/>
              </a:spcAft>
              <a:buClr>
                <a:srgbClr val="0069BF"/>
              </a:buClr>
              <a:buSzPts val="2000"/>
              <a:buFont typeface="Ubuntu"/>
              <a:buAutoNum type="arabicPeriod"/>
            </a:pPr>
            <a:r>
              <a:rPr lang="en" sz="2000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ScratchJr : </a:t>
            </a:r>
            <a:r>
              <a:rPr lang="en" sz="20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4"/>
              </a:rPr>
              <a:t>https://www.scratchjr.org/</a:t>
            </a:r>
            <a:r>
              <a:rPr lang="en" sz="2000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 </a:t>
            </a:r>
            <a:endParaRPr sz="2000" u="sng">
              <a:solidFill>
                <a:srgbClr val="0069BF"/>
              </a:solidFill>
              <a:latin typeface="Ubuntu"/>
              <a:ea typeface="Ubuntu"/>
              <a:cs typeface="Ubuntu"/>
              <a:sym typeface="Ubuntu"/>
              <a:hlinkClick r:id="rId5">
                <a:extLst>
                  <a:ext uri="{A12FA001-AC4F-418D-AE19-62706E023703}">
                    <ahyp:hlinkClr xmlns:ahyp="http://schemas.microsoft.com/office/drawing/2018/hyperlinkcolor" val="tx"/>
                  </a:ext>
                </a:extLst>
              </a:hlinkClick>
            </a:endParaRPr>
          </a:p>
          <a:p>
            <a:pPr marL="914400" lvl="1" indent="-355600" algn="l" rtl="0">
              <a:lnSpc>
                <a:spcPct val="115000"/>
              </a:lnSpc>
              <a:spcBef>
                <a:spcPts val="1000"/>
              </a:spcBef>
              <a:spcAft>
                <a:spcPts val="0"/>
              </a:spcAft>
              <a:buClr>
                <a:srgbClr val="0069BF"/>
              </a:buClr>
              <a:buSzPts val="2000"/>
              <a:buFont typeface="Ubuntu"/>
              <a:buAutoNum type="alphaLcPeriod"/>
            </a:pPr>
            <a:r>
              <a:rPr lang="en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Application sur tablette</a:t>
            </a:r>
            <a:endParaRPr sz="2000">
              <a:solidFill>
                <a:srgbClr val="0069BF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55600" algn="l" rtl="0">
              <a:lnSpc>
                <a:spcPct val="115000"/>
              </a:lnSpc>
              <a:spcBef>
                <a:spcPts val="1000"/>
              </a:spcBef>
              <a:spcAft>
                <a:spcPts val="0"/>
              </a:spcAft>
              <a:buClr>
                <a:srgbClr val="0069BF"/>
              </a:buClr>
              <a:buSzPts val="2000"/>
              <a:buFont typeface="Ubuntu"/>
              <a:buAutoNum type="arabicPeriod"/>
            </a:pPr>
            <a:r>
              <a:rPr lang="en" sz="2000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Scratch : </a:t>
            </a:r>
            <a:r>
              <a:rPr lang="en" sz="2000" u="sng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  <a:hlinkClick r:id="rId5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https://scratch.mit.edu/</a:t>
            </a:r>
            <a:endParaRPr sz="2000" u="sng">
              <a:solidFill>
                <a:srgbClr val="0069BF"/>
              </a:solidFill>
              <a:latin typeface="Ubuntu"/>
              <a:ea typeface="Ubuntu"/>
              <a:cs typeface="Ubuntu"/>
              <a:sym typeface="Ubuntu"/>
              <a:hlinkClick r:id="rId5">
                <a:extLst>
                  <a:ext uri="{A12FA001-AC4F-418D-AE19-62706E023703}">
                    <ahyp:hlinkClr xmlns:ahyp="http://schemas.microsoft.com/office/drawing/2018/hyperlinkcolor" val="tx"/>
                  </a:ext>
                </a:extLst>
              </a:hlinkClick>
            </a:endParaRPr>
          </a:p>
          <a:p>
            <a:pPr marL="1371600" lvl="2" indent="-355600" algn="l" rtl="0">
              <a:lnSpc>
                <a:spcPct val="115000"/>
              </a:lnSpc>
              <a:spcBef>
                <a:spcPts val="1000"/>
              </a:spcBef>
              <a:spcAft>
                <a:spcPts val="0"/>
              </a:spcAft>
              <a:buClr>
                <a:srgbClr val="0069BF"/>
              </a:buClr>
              <a:buSzPts val="2000"/>
              <a:buFont typeface="Ubuntu"/>
              <a:buAutoNum type="romanLcPeriod"/>
            </a:pPr>
            <a:r>
              <a:rPr lang="en" sz="2000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Prêt à programmer...</a:t>
            </a:r>
            <a:endParaRPr sz="2000">
              <a:solidFill>
                <a:srgbClr val="0069BF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0" algn="l" rtl="0">
              <a:lnSpc>
                <a:spcPct val="115000"/>
              </a:lnSpc>
              <a:spcBef>
                <a:spcPts val="1000"/>
              </a:spcBef>
              <a:spcAft>
                <a:spcPts val="600"/>
              </a:spcAft>
              <a:buNone/>
            </a:pPr>
            <a:endParaRPr sz="1800"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1260" name="Google Shape;1260;p52"/>
          <p:cNvSpPr/>
          <p:nvPr/>
        </p:nvSpPr>
        <p:spPr>
          <a:xfrm>
            <a:off x="-152400" y="2367656"/>
            <a:ext cx="470700" cy="342300"/>
          </a:xfrm>
          <a:prstGeom prst="rightArrow">
            <a:avLst>
              <a:gd name="adj1" fmla="val 50000"/>
              <a:gd name="adj2" fmla="val 50000"/>
            </a:avLst>
          </a:prstGeom>
          <a:solidFill>
            <a:srgbClr val="FF0000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highlight>
                <a:srgbClr val="FF0000"/>
              </a:highlight>
            </a:endParaRPr>
          </a:p>
        </p:txBody>
      </p:sp>
      <p:pic>
        <p:nvPicPr>
          <p:cNvPr id="1261" name="Google Shape;1261;p52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8012248" y="204576"/>
            <a:ext cx="689156" cy="66568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6" name="Google Shape;1266;p53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7</a:t>
            </a:fld>
            <a:endParaRPr/>
          </a:p>
        </p:txBody>
      </p:sp>
      <p:sp>
        <p:nvSpPr>
          <p:cNvPr id="1267" name="Google Shape;1267;p53"/>
          <p:cNvSpPr txBox="1"/>
          <p:nvPr/>
        </p:nvSpPr>
        <p:spPr>
          <a:xfrm>
            <a:off x="313175" y="225375"/>
            <a:ext cx="3415200" cy="92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4800">
                <a:solidFill>
                  <a:srgbClr val="0069BF"/>
                </a:solidFill>
                <a:latin typeface="Viga"/>
                <a:ea typeface="Viga"/>
                <a:cs typeface="Viga"/>
                <a:sym typeface="Viga"/>
              </a:rPr>
              <a:t>ScratchJr</a:t>
            </a:r>
            <a:endParaRPr sz="4800">
              <a:solidFill>
                <a:srgbClr val="0069BF"/>
              </a:solidFill>
              <a:latin typeface="Viga"/>
              <a:ea typeface="Viga"/>
              <a:cs typeface="Viga"/>
              <a:sym typeface="Viga"/>
            </a:endParaRPr>
          </a:p>
        </p:txBody>
      </p:sp>
      <p:pic>
        <p:nvPicPr>
          <p:cNvPr id="1268" name="Google Shape;1268;p53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846750" y="1215175"/>
            <a:ext cx="1603875" cy="1336555"/>
          </a:xfrm>
          <a:prstGeom prst="rect">
            <a:avLst/>
          </a:prstGeom>
          <a:noFill/>
          <a:ln>
            <a:noFill/>
          </a:ln>
        </p:spPr>
      </p:pic>
      <p:pic>
        <p:nvPicPr>
          <p:cNvPr id="1269" name="Google Shape;1269;p53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246065" y="152400"/>
            <a:ext cx="5745535" cy="4700899"/>
          </a:xfrm>
          <a:prstGeom prst="rect">
            <a:avLst/>
          </a:prstGeom>
          <a:noFill/>
          <a:ln>
            <a:noFill/>
          </a:ln>
        </p:spPr>
      </p:pic>
      <p:sp>
        <p:nvSpPr>
          <p:cNvPr id="1270" name="Google Shape;1270;p53"/>
          <p:cNvSpPr txBox="1"/>
          <p:nvPr/>
        </p:nvSpPr>
        <p:spPr>
          <a:xfrm>
            <a:off x="509288" y="3286975"/>
            <a:ext cx="2278800" cy="1477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rgbClr val="FF9900"/>
                </a:solidFill>
                <a:latin typeface="Ubuntu"/>
                <a:ea typeface="Ubuntu"/>
                <a:cs typeface="Ubuntu"/>
                <a:sym typeface="Ubuntu"/>
              </a:rPr>
              <a:t>Pour commencer : </a:t>
            </a:r>
            <a:r>
              <a:rPr lang="en" sz="24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5"/>
              </a:rPr>
              <a:t>Missions</a:t>
            </a:r>
            <a:endParaRPr sz="2400">
              <a:solidFill>
                <a:srgbClr val="FF9900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rgbClr val="FF9900"/>
                </a:solidFill>
                <a:latin typeface="Ubuntu"/>
                <a:ea typeface="Ubuntu"/>
                <a:cs typeface="Ubuntu"/>
                <a:sym typeface="Ubuntu"/>
              </a:rPr>
              <a:t>(au bas 2e année)</a:t>
            </a:r>
            <a:endParaRPr sz="2000">
              <a:solidFill>
                <a:srgbClr val="FF9900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000">
              <a:solidFill>
                <a:srgbClr val="FF9900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5" name="Google Shape;1275;p54"/>
          <p:cNvSpPr txBox="1">
            <a:spLocks noGrp="1"/>
          </p:cNvSpPr>
          <p:nvPr>
            <p:ph type="body" idx="1"/>
          </p:nvPr>
        </p:nvSpPr>
        <p:spPr>
          <a:xfrm>
            <a:off x="659000" y="158575"/>
            <a:ext cx="5810100" cy="4799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360"/>
              </a:spcBef>
              <a:spcAft>
                <a:spcPts val="0"/>
              </a:spcAft>
              <a:buNone/>
            </a:pPr>
            <a:r>
              <a:rPr lang="en" sz="3600">
                <a:solidFill>
                  <a:srgbClr val="0069BF"/>
                </a:solidFill>
                <a:latin typeface="Viga"/>
                <a:ea typeface="Viga"/>
                <a:cs typeface="Viga"/>
                <a:sym typeface="Viga"/>
              </a:rPr>
              <a:t>Créer des histoires </a:t>
            </a:r>
            <a:endParaRPr sz="3600">
              <a:solidFill>
                <a:srgbClr val="0069BF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 sz="1800" b="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r>
              <a:rPr lang="en" sz="1800" b="0">
                <a:latin typeface="Ubuntu"/>
                <a:ea typeface="Ubuntu"/>
                <a:cs typeface="Ubuntu"/>
                <a:sym typeface="Ubuntu"/>
              </a:rPr>
              <a:t>-Parler avec </a:t>
            </a:r>
            <a:r>
              <a:rPr lang="en" sz="1800" b="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3"/>
              </a:rPr>
              <a:t>modification de la taille</a:t>
            </a:r>
            <a:r>
              <a:rPr lang="en" sz="1800" b="0">
                <a:latin typeface="Ubuntu"/>
                <a:ea typeface="Ubuntu"/>
                <a:cs typeface="Ubuntu"/>
                <a:sym typeface="Ubuntu"/>
              </a:rPr>
              <a:t> d’un lutin  </a:t>
            </a:r>
            <a:endParaRPr sz="1800" b="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 sz="1800" b="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r>
              <a:rPr lang="en" sz="1800" b="0">
                <a:latin typeface="Ubuntu"/>
                <a:ea typeface="Ubuntu"/>
                <a:cs typeface="Ubuntu"/>
                <a:sym typeface="Ubuntu"/>
              </a:rPr>
              <a:t>-Faire </a:t>
            </a:r>
            <a:r>
              <a:rPr lang="en" sz="1800" b="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4"/>
              </a:rPr>
              <a:t>apparaître </a:t>
            </a:r>
            <a:r>
              <a:rPr lang="en" sz="1800" b="0">
                <a:latin typeface="Ubuntu"/>
                <a:ea typeface="Ubuntu"/>
                <a:cs typeface="Ubuntu"/>
                <a:sym typeface="Ubuntu"/>
              </a:rPr>
              <a:t>et/ou disparaître le lutin et modifier l’arrière-plan </a:t>
            </a:r>
            <a:endParaRPr sz="1800" b="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 sz="1800" b="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r>
              <a:rPr lang="en" sz="1800" b="0">
                <a:latin typeface="Ubuntu"/>
                <a:ea typeface="Ubuntu"/>
                <a:cs typeface="Ubuntu"/>
                <a:sym typeface="Ubuntu"/>
              </a:rPr>
              <a:t>-Parler à l’aide d’un </a:t>
            </a:r>
            <a:r>
              <a:rPr lang="en" sz="1800" b="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5"/>
              </a:rPr>
              <a:t>message</a:t>
            </a:r>
            <a:r>
              <a:rPr lang="en" sz="1800" b="0">
                <a:latin typeface="Ubuntu"/>
                <a:ea typeface="Ubuntu"/>
                <a:cs typeface="Ubuntu"/>
                <a:sym typeface="Ubuntu"/>
              </a:rPr>
              <a:t> pour animer deux lutins </a:t>
            </a:r>
            <a:endParaRPr sz="1800" b="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 sz="1800" b="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r>
              <a:rPr lang="en" sz="1800" b="0">
                <a:latin typeface="Ubuntu"/>
                <a:ea typeface="Ubuntu"/>
                <a:cs typeface="Ubuntu"/>
                <a:sym typeface="Ubuntu"/>
              </a:rPr>
              <a:t>-Commencer un programme en </a:t>
            </a:r>
            <a:r>
              <a:rPr lang="en" sz="1800" b="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6"/>
              </a:rPr>
              <a:t>touchant</a:t>
            </a:r>
            <a:r>
              <a:rPr lang="en" sz="1800" b="0">
                <a:latin typeface="Ubuntu"/>
                <a:ea typeface="Ubuntu"/>
                <a:cs typeface="Ubuntu"/>
                <a:sym typeface="Ubuntu"/>
              </a:rPr>
              <a:t> un lutin par exemple pour choisir une réponse </a:t>
            </a:r>
            <a:endParaRPr sz="1800" b="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 sz="1800" b="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r>
              <a:rPr lang="en" sz="1800" b="0">
                <a:latin typeface="Ubuntu"/>
                <a:ea typeface="Ubuntu"/>
                <a:cs typeface="Ubuntu"/>
                <a:sym typeface="Ubuntu"/>
              </a:rPr>
              <a:t>-Illustrer un </a:t>
            </a:r>
            <a:r>
              <a:rPr lang="en" sz="1800" b="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7"/>
              </a:rPr>
              <a:t>abécédaire</a:t>
            </a:r>
            <a:endParaRPr sz="1800" b="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 b="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 b="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 b="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 b="0"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276" name="Google Shape;1276;p54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>
            <a:off x="7383425" y="1420669"/>
            <a:ext cx="1118287" cy="819157"/>
          </a:xfrm>
          <a:prstGeom prst="rect">
            <a:avLst/>
          </a:prstGeom>
          <a:noFill/>
          <a:ln>
            <a:noFill/>
          </a:ln>
        </p:spPr>
      </p:pic>
      <p:pic>
        <p:nvPicPr>
          <p:cNvPr id="1277" name="Google Shape;1277;p54"/>
          <p:cNvPicPr preferRelativeResize="0"/>
          <p:nvPr/>
        </p:nvPicPr>
        <p:blipFill>
          <a:blip r:embed="rId9">
            <a:alphaModFix/>
          </a:blip>
          <a:stretch>
            <a:fillRect/>
          </a:stretch>
        </p:blipFill>
        <p:spPr>
          <a:xfrm>
            <a:off x="5948975" y="781106"/>
            <a:ext cx="1118287" cy="839850"/>
          </a:xfrm>
          <a:prstGeom prst="rect">
            <a:avLst/>
          </a:prstGeom>
          <a:noFill/>
          <a:ln>
            <a:noFill/>
          </a:ln>
        </p:spPr>
      </p:pic>
      <p:pic>
        <p:nvPicPr>
          <p:cNvPr id="1278" name="Google Shape;1278;p54"/>
          <p:cNvPicPr preferRelativeResize="0"/>
          <p:nvPr/>
        </p:nvPicPr>
        <p:blipFill>
          <a:blip r:embed="rId10">
            <a:alphaModFix/>
          </a:blip>
          <a:stretch>
            <a:fillRect/>
          </a:stretch>
        </p:blipFill>
        <p:spPr>
          <a:xfrm>
            <a:off x="6329975" y="2477684"/>
            <a:ext cx="1118288" cy="804793"/>
          </a:xfrm>
          <a:prstGeom prst="rect">
            <a:avLst/>
          </a:prstGeom>
          <a:noFill/>
          <a:ln>
            <a:noFill/>
          </a:ln>
        </p:spPr>
      </p:pic>
      <p:pic>
        <p:nvPicPr>
          <p:cNvPr id="1279" name="Google Shape;1279;p54"/>
          <p:cNvPicPr preferRelativeResize="0"/>
          <p:nvPr/>
        </p:nvPicPr>
        <p:blipFill>
          <a:blip r:embed="rId11">
            <a:alphaModFix/>
          </a:blip>
          <a:stretch>
            <a:fillRect/>
          </a:stretch>
        </p:blipFill>
        <p:spPr>
          <a:xfrm>
            <a:off x="3984099" y="3967498"/>
            <a:ext cx="1587250" cy="10801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280" name="Google Shape;1280;p54"/>
          <p:cNvPicPr preferRelativeResize="0"/>
          <p:nvPr/>
        </p:nvPicPr>
        <p:blipFill>
          <a:blip r:embed="rId12">
            <a:alphaModFix/>
          </a:blip>
          <a:stretch>
            <a:fillRect/>
          </a:stretch>
        </p:blipFill>
        <p:spPr>
          <a:xfrm>
            <a:off x="7318769" y="3409547"/>
            <a:ext cx="1144411" cy="8398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5" name="Google Shape;1285;p55"/>
          <p:cNvSpPr txBox="1">
            <a:spLocks noGrp="1"/>
          </p:cNvSpPr>
          <p:nvPr>
            <p:ph type="body" idx="1"/>
          </p:nvPr>
        </p:nvSpPr>
        <p:spPr>
          <a:xfrm>
            <a:off x="245200" y="158569"/>
            <a:ext cx="8349900" cy="4628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360"/>
              </a:spcBef>
              <a:spcAft>
                <a:spcPts val="0"/>
              </a:spcAft>
              <a:buNone/>
            </a:pPr>
            <a:r>
              <a:rPr lang="en" sz="3600">
                <a:solidFill>
                  <a:srgbClr val="0069BF"/>
                </a:solidFill>
                <a:latin typeface="Viga"/>
                <a:ea typeface="Viga"/>
                <a:cs typeface="Viga"/>
                <a:sym typeface="Viga"/>
              </a:rPr>
              <a:t>Apprendre en mathématique</a:t>
            </a:r>
            <a:r>
              <a:rPr lang="en" sz="3600">
                <a:solidFill>
                  <a:srgbClr val="FAA22A"/>
                </a:solidFill>
                <a:latin typeface="Viga"/>
                <a:ea typeface="Viga"/>
                <a:cs typeface="Viga"/>
                <a:sym typeface="Viga"/>
              </a:rPr>
              <a:t> </a:t>
            </a:r>
            <a:endParaRPr sz="3600">
              <a:solidFill>
                <a:srgbClr val="FAA22A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457200" algn="l" rtl="0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rgbClr val="0069BF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Lire, compter</a:t>
            </a:r>
            <a:r>
              <a:rPr lang="en" sz="1800" b="0" u="sng">
                <a:solidFill>
                  <a:schemeClr val="hlink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  <a:hlinkClick r:id="rId3"/>
              </a:rPr>
              <a:t> 1-2-3</a:t>
            </a:r>
            <a:r>
              <a:rPr lang="en" sz="1800" b="0">
                <a:solidFill>
                  <a:schemeClr val="dk1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 			</a:t>
            </a:r>
            <a:r>
              <a:rPr lang="en" sz="1800" b="0" u="sng">
                <a:solidFill>
                  <a:schemeClr val="hlink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  <a:hlinkClick r:id="rId4"/>
              </a:rPr>
              <a:t>Tables +</a:t>
            </a:r>
            <a:r>
              <a:rPr lang="en"/>
              <a:t>   			    </a:t>
            </a:r>
            <a:r>
              <a:rPr lang="en" sz="1800" b="0" u="sng">
                <a:solidFill>
                  <a:schemeClr val="hlink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  <a:hlinkClick r:id="rId5"/>
              </a:rPr>
              <a:t>Se repérer</a:t>
            </a:r>
            <a:endParaRPr sz="1800" b="0">
              <a:solidFill>
                <a:schemeClr val="dk1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 sz="1800" b="0">
              <a:solidFill>
                <a:schemeClr val="dk1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457200" algn="l" rtl="0">
              <a:spcBef>
                <a:spcPts val="360"/>
              </a:spcBef>
              <a:spcAft>
                <a:spcPts val="0"/>
              </a:spcAft>
              <a:buNone/>
            </a:pPr>
            <a:r>
              <a:rPr lang="en" sz="1800" b="0" u="sng">
                <a:solidFill>
                  <a:schemeClr val="hlink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  <a:hlinkClick r:id="rId6"/>
              </a:rPr>
              <a:t>Compter par bonds</a:t>
            </a:r>
            <a:r>
              <a:rPr lang="en"/>
              <a:t>		</a:t>
            </a:r>
            <a:r>
              <a:rPr lang="en"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	</a:t>
            </a:r>
            <a:r>
              <a:rPr lang="en" sz="1800" b="0" u="sng">
                <a:solidFill>
                  <a:schemeClr val="hlink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  <a:hlinkClick r:id="rId7"/>
              </a:rPr>
              <a:t>Mesurer</a:t>
            </a:r>
            <a:r>
              <a:rPr lang="en"/>
              <a:t>		</a:t>
            </a:r>
            <a:r>
              <a:rPr lang="en"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			</a:t>
            </a:r>
            <a:r>
              <a:rPr lang="en" sz="1800" b="0" u="sng">
                <a:solidFill>
                  <a:schemeClr val="hlink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  <a:hlinkClick r:id="rId8"/>
              </a:rPr>
              <a:t>Carré</a:t>
            </a:r>
            <a:endParaRPr sz="1800" b="0">
              <a:solidFill>
                <a:schemeClr val="dk1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 b="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 b="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 b="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 b="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 b="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 b="0"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286" name="Google Shape;1286;p55">
            <a:hlinkClick r:id="rId3"/>
          </p:cNvPr>
          <p:cNvPicPr preferRelativeResize="0"/>
          <p:nvPr/>
        </p:nvPicPr>
        <p:blipFill>
          <a:blip r:embed="rId9">
            <a:alphaModFix/>
          </a:blip>
          <a:stretch>
            <a:fillRect/>
          </a:stretch>
        </p:blipFill>
        <p:spPr>
          <a:xfrm>
            <a:off x="3890988" y="1378362"/>
            <a:ext cx="1058325" cy="796950"/>
          </a:xfrm>
          <a:prstGeom prst="rect">
            <a:avLst/>
          </a:prstGeom>
          <a:noFill/>
          <a:ln>
            <a:noFill/>
          </a:ln>
        </p:spPr>
      </p:pic>
      <p:pic>
        <p:nvPicPr>
          <p:cNvPr id="1287" name="Google Shape;1287;p55"/>
          <p:cNvPicPr preferRelativeResize="0"/>
          <p:nvPr/>
        </p:nvPicPr>
        <p:blipFill>
          <a:blip r:embed="rId10">
            <a:alphaModFix/>
          </a:blip>
          <a:stretch>
            <a:fillRect/>
          </a:stretch>
        </p:blipFill>
        <p:spPr>
          <a:xfrm>
            <a:off x="3980725" y="3699750"/>
            <a:ext cx="1127595" cy="821719"/>
          </a:xfrm>
          <a:prstGeom prst="rect">
            <a:avLst/>
          </a:prstGeom>
          <a:noFill/>
          <a:ln>
            <a:noFill/>
          </a:ln>
        </p:spPr>
      </p:pic>
      <p:pic>
        <p:nvPicPr>
          <p:cNvPr id="1288" name="Google Shape;1288;p55"/>
          <p:cNvPicPr preferRelativeResize="0"/>
          <p:nvPr/>
        </p:nvPicPr>
        <p:blipFill>
          <a:blip r:embed="rId11">
            <a:alphaModFix/>
          </a:blip>
          <a:stretch>
            <a:fillRect/>
          </a:stretch>
        </p:blipFill>
        <p:spPr>
          <a:xfrm>
            <a:off x="949725" y="1319538"/>
            <a:ext cx="1058325" cy="796955"/>
          </a:xfrm>
          <a:prstGeom prst="rect">
            <a:avLst/>
          </a:prstGeom>
          <a:noFill/>
          <a:ln>
            <a:noFill/>
          </a:ln>
        </p:spPr>
      </p:pic>
      <p:pic>
        <p:nvPicPr>
          <p:cNvPr id="1289" name="Google Shape;1289;p55"/>
          <p:cNvPicPr preferRelativeResize="0"/>
          <p:nvPr/>
        </p:nvPicPr>
        <p:blipFill>
          <a:blip r:embed="rId12">
            <a:alphaModFix/>
          </a:blip>
          <a:stretch>
            <a:fillRect/>
          </a:stretch>
        </p:blipFill>
        <p:spPr>
          <a:xfrm>
            <a:off x="6563025" y="1338213"/>
            <a:ext cx="1058325" cy="759604"/>
          </a:xfrm>
          <a:prstGeom prst="rect">
            <a:avLst/>
          </a:prstGeom>
          <a:noFill/>
          <a:ln>
            <a:noFill/>
          </a:ln>
        </p:spPr>
      </p:pic>
      <p:pic>
        <p:nvPicPr>
          <p:cNvPr id="1290" name="Google Shape;1290;p55"/>
          <p:cNvPicPr preferRelativeResize="0"/>
          <p:nvPr/>
        </p:nvPicPr>
        <p:blipFill>
          <a:blip r:embed="rId13">
            <a:alphaModFix/>
          </a:blip>
          <a:stretch>
            <a:fillRect/>
          </a:stretch>
        </p:blipFill>
        <p:spPr>
          <a:xfrm>
            <a:off x="978725" y="3656351"/>
            <a:ext cx="1058325" cy="821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1291" name="Google Shape;1291;p55"/>
          <p:cNvPicPr preferRelativeResize="0"/>
          <p:nvPr/>
        </p:nvPicPr>
        <p:blipFill>
          <a:blip r:embed="rId14">
            <a:alphaModFix/>
          </a:blip>
          <a:stretch>
            <a:fillRect/>
          </a:stretch>
        </p:blipFill>
        <p:spPr>
          <a:xfrm>
            <a:off x="6059375" y="3539250"/>
            <a:ext cx="2134725" cy="151977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6" name="Google Shape;1296;p56"/>
          <p:cNvSpPr txBox="1">
            <a:spLocks noGrp="1"/>
          </p:cNvSpPr>
          <p:nvPr>
            <p:ph type="body" idx="1"/>
          </p:nvPr>
        </p:nvSpPr>
        <p:spPr>
          <a:xfrm>
            <a:off x="2393575" y="152700"/>
            <a:ext cx="6347100" cy="499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600" b="1">
                <a:solidFill>
                  <a:srgbClr val="FAA22A"/>
                </a:solidFill>
                <a:latin typeface="Viga"/>
                <a:ea typeface="Viga"/>
                <a:cs typeface="Viga"/>
                <a:sym typeface="Viga"/>
              </a:rPr>
              <a:t>Ressources :</a:t>
            </a:r>
            <a:endParaRPr sz="3600" b="1">
              <a:solidFill>
                <a:srgbClr val="FAA22A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200" b="1">
              <a:solidFill>
                <a:srgbClr val="FAA22A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68300" algn="ctr" rtl="0">
              <a:spcBef>
                <a:spcPts val="0"/>
              </a:spcBef>
              <a:spcAft>
                <a:spcPts val="0"/>
              </a:spcAft>
              <a:buClr>
                <a:srgbClr val="0B5394"/>
              </a:buClr>
              <a:buSzPts val="2200"/>
              <a:buFont typeface="Ubuntu"/>
              <a:buChar char="●"/>
            </a:pPr>
            <a:r>
              <a:rPr lang="en" sz="2200">
                <a:solidFill>
                  <a:srgbClr val="0B5394"/>
                </a:solidFill>
                <a:latin typeface="Ubuntu"/>
                <a:ea typeface="Ubuntu"/>
                <a:cs typeface="Ubuntu"/>
                <a:sym typeface="Ubuntu"/>
              </a:rPr>
              <a:t>Autoformation sur Campus RÉCIT :</a:t>
            </a:r>
            <a:endParaRPr sz="2200">
              <a:solidFill>
                <a:srgbClr val="0B5394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2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3"/>
              </a:rPr>
              <a:t>ScartchJr</a:t>
            </a:r>
            <a:endParaRPr sz="2200">
              <a:solidFill>
                <a:srgbClr val="0B5394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200">
              <a:solidFill>
                <a:srgbClr val="0B5394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200">
              <a:solidFill>
                <a:srgbClr val="0B5394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683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200"/>
              <a:buFont typeface="Ubuntu"/>
              <a:buChar char="●"/>
            </a:pPr>
            <a:r>
              <a:rPr lang="en" sz="2200">
                <a:solidFill>
                  <a:srgbClr val="0B5394"/>
                </a:solidFill>
                <a:latin typeface="Ubuntu"/>
                <a:ea typeface="Ubuntu"/>
                <a:cs typeface="Ubuntu"/>
                <a:sym typeface="Ubuntu"/>
              </a:rPr>
              <a:t>Padlet de ressources pour </a:t>
            </a:r>
            <a:endParaRPr sz="2200">
              <a:solidFill>
                <a:srgbClr val="0B5394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2200">
                <a:solidFill>
                  <a:srgbClr val="0B5394"/>
                </a:solidFill>
                <a:latin typeface="Ubuntu"/>
                <a:ea typeface="Ubuntu"/>
                <a:cs typeface="Ubuntu"/>
                <a:sym typeface="Ubuntu"/>
              </a:rPr>
              <a:t>débuter avec </a:t>
            </a:r>
            <a:r>
              <a:rPr lang="en" sz="22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4"/>
              </a:rPr>
              <a:t>ScratchJr</a:t>
            </a:r>
            <a:endParaRPr sz="2200">
              <a:solidFill>
                <a:srgbClr val="0B5394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2200">
              <a:solidFill>
                <a:srgbClr val="0B5394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683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B5394"/>
              </a:buClr>
              <a:buSzPts val="2200"/>
              <a:buFont typeface="Ubuntu"/>
              <a:buChar char="●"/>
            </a:pPr>
            <a:r>
              <a:rPr lang="en" sz="22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5"/>
              </a:rPr>
              <a:t>Activités créatives </a:t>
            </a:r>
            <a:endParaRPr sz="2200">
              <a:latin typeface="Ubuntu"/>
              <a:ea typeface="Ubuntu"/>
              <a:cs typeface="Ubuntu"/>
              <a:sym typeface="Ubuntu"/>
            </a:endParaRPr>
          </a:p>
          <a:p>
            <a:pPr marL="457200" lvl="0" indent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22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endParaRPr sz="2200">
              <a:solidFill>
                <a:srgbClr val="0B5394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 b="1">
              <a:solidFill>
                <a:srgbClr val="0B5394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ctr" rtl="0">
              <a:spcBef>
                <a:spcPts val="600"/>
              </a:spcBef>
              <a:spcAft>
                <a:spcPts val="0"/>
              </a:spcAft>
              <a:buNone/>
            </a:pPr>
            <a:endParaRPr sz="4800">
              <a:solidFill>
                <a:schemeClr val="dk1"/>
              </a:solidFill>
              <a:latin typeface="Bangers"/>
              <a:ea typeface="Bangers"/>
              <a:cs typeface="Bangers"/>
              <a:sym typeface="Bangers"/>
            </a:endParaRPr>
          </a:p>
        </p:txBody>
      </p:sp>
      <p:pic>
        <p:nvPicPr>
          <p:cNvPr id="1297" name="Google Shape;1297;p56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8012248" y="4167708"/>
            <a:ext cx="689156" cy="665686"/>
          </a:xfrm>
          <a:prstGeom prst="rect">
            <a:avLst/>
          </a:prstGeom>
          <a:noFill/>
          <a:ln>
            <a:noFill/>
          </a:ln>
        </p:spPr>
      </p:pic>
      <p:pic>
        <p:nvPicPr>
          <p:cNvPr id="1298" name="Google Shape;1298;p56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>
            <a:off x="346150" y="1169322"/>
            <a:ext cx="2088775" cy="147685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3" name="Google Shape;1303;p57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11</a:t>
            </a:fld>
            <a:endParaRPr/>
          </a:p>
        </p:txBody>
      </p:sp>
      <p:sp>
        <p:nvSpPr>
          <p:cNvPr id="1304" name="Google Shape;1304;p57"/>
          <p:cNvSpPr txBox="1">
            <a:spLocks noGrp="1"/>
          </p:cNvSpPr>
          <p:nvPr>
            <p:ph type="title" idx="4294967295"/>
          </p:nvPr>
        </p:nvSpPr>
        <p:spPr>
          <a:xfrm>
            <a:off x="943500" y="636075"/>
            <a:ext cx="7257000" cy="85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latin typeface="Viga"/>
                <a:ea typeface="Viga"/>
                <a:cs typeface="Viga"/>
                <a:sym typeface="Viga"/>
              </a:rPr>
              <a:t>L’équipe du RÉCIT MST est disponible </a:t>
            </a:r>
            <a:endParaRPr sz="3000"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latin typeface="Viga"/>
                <a:ea typeface="Viga"/>
                <a:cs typeface="Viga"/>
                <a:sym typeface="Viga"/>
              </a:rPr>
              <a:t>les mercredis matins </a:t>
            </a:r>
            <a:endParaRPr sz="3000"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latin typeface="Viga"/>
                <a:ea typeface="Viga"/>
                <a:cs typeface="Viga"/>
                <a:sym typeface="Viga"/>
              </a:rPr>
              <a:t>de 9 h à 11 h 30. </a:t>
            </a:r>
            <a:endParaRPr sz="3000"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305" name="Google Shape;1305;p57">
            <a:hlinkClick r:id="rId3"/>
          </p:cNvPr>
          <p:cNvSpPr/>
          <p:nvPr/>
        </p:nvSpPr>
        <p:spPr>
          <a:xfrm>
            <a:off x="3092753" y="1988225"/>
            <a:ext cx="2958600" cy="1633200"/>
          </a:xfrm>
          <a:prstGeom prst="rect">
            <a:avLst/>
          </a:prstGeom>
          <a:solidFill>
            <a:schemeClr val="lt1"/>
          </a:solidFill>
          <a:ln w="19050" cap="flat" cmpd="sng">
            <a:solidFill>
              <a:srgbClr val="1C4587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rgbClr val="999999"/>
                </a:solidFill>
                <a:latin typeface="Dosis"/>
                <a:ea typeface="Dosis"/>
                <a:cs typeface="Dosis"/>
                <a:sym typeface="Dosis"/>
              </a:rPr>
              <a:t>Place your screenshot here</a:t>
            </a:r>
            <a:endParaRPr sz="1000">
              <a:solidFill>
                <a:srgbClr val="999999"/>
              </a:solidFill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1306" name="Google Shape;1306;p57"/>
          <p:cNvSpPr/>
          <p:nvPr/>
        </p:nvSpPr>
        <p:spPr>
          <a:xfrm>
            <a:off x="2957648" y="1877003"/>
            <a:ext cx="3228699" cy="2173280"/>
          </a:xfrm>
          <a:custGeom>
            <a:avLst/>
            <a:gdLst/>
            <a:ahLst/>
            <a:cxnLst/>
            <a:rect l="l" t="t" r="r" b="b"/>
            <a:pathLst>
              <a:path w="143434" h="111665" extrusionOk="0">
                <a:moveTo>
                  <a:pt x="71751" y="2308"/>
                </a:moveTo>
                <a:lnTo>
                  <a:pt x="71887" y="2376"/>
                </a:lnTo>
                <a:lnTo>
                  <a:pt x="72091" y="2444"/>
                </a:lnTo>
                <a:lnTo>
                  <a:pt x="72159" y="2647"/>
                </a:lnTo>
                <a:lnTo>
                  <a:pt x="72226" y="2783"/>
                </a:lnTo>
                <a:lnTo>
                  <a:pt x="72159" y="2987"/>
                </a:lnTo>
                <a:lnTo>
                  <a:pt x="72091" y="3190"/>
                </a:lnTo>
                <a:lnTo>
                  <a:pt x="71887" y="3258"/>
                </a:lnTo>
                <a:lnTo>
                  <a:pt x="71751" y="3326"/>
                </a:lnTo>
                <a:lnTo>
                  <a:pt x="71548" y="3258"/>
                </a:lnTo>
                <a:lnTo>
                  <a:pt x="71344" y="3190"/>
                </a:lnTo>
                <a:lnTo>
                  <a:pt x="71276" y="2987"/>
                </a:lnTo>
                <a:lnTo>
                  <a:pt x="71208" y="2783"/>
                </a:lnTo>
                <a:lnTo>
                  <a:pt x="71276" y="2647"/>
                </a:lnTo>
                <a:lnTo>
                  <a:pt x="71344" y="2444"/>
                </a:lnTo>
                <a:lnTo>
                  <a:pt x="71548" y="2376"/>
                </a:lnTo>
                <a:lnTo>
                  <a:pt x="71751" y="2308"/>
                </a:lnTo>
                <a:close/>
                <a:moveTo>
                  <a:pt x="137528" y="5906"/>
                </a:moveTo>
                <a:lnTo>
                  <a:pt x="137596" y="5974"/>
                </a:lnTo>
                <a:lnTo>
                  <a:pt x="137596" y="89604"/>
                </a:lnTo>
                <a:lnTo>
                  <a:pt x="5906" y="89604"/>
                </a:lnTo>
                <a:lnTo>
                  <a:pt x="5906" y="5974"/>
                </a:lnTo>
                <a:lnTo>
                  <a:pt x="5906" y="5906"/>
                </a:lnTo>
                <a:close/>
                <a:moveTo>
                  <a:pt x="3530" y="0"/>
                </a:moveTo>
                <a:lnTo>
                  <a:pt x="3191" y="68"/>
                </a:lnTo>
                <a:lnTo>
                  <a:pt x="2444" y="339"/>
                </a:lnTo>
                <a:lnTo>
                  <a:pt x="1766" y="679"/>
                </a:lnTo>
                <a:lnTo>
                  <a:pt x="1155" y="1154"/>
                </a:lnTo>
                <a:lnTo>
                  <a:pt x="679" y="1765"/>
                </a:lnTo>
                <a:lnTo>
                  <a:pt x="272" y="2444"/>
                </a:lnTo>
                <a:lnTo>
                  <a:pt x="69" y="3190"/>
                </a:lnTo>
                <a:lnTo>
                  <a:pt x="1" y="3598"/>
                </a:lnTo>
                <a:lnTo>
                  <a:pt x="1" y="4005"/>
                </a:lnTo>
                <a:lnTo>
                  <a:pt x="1" y="91572"/>
                </a:lnTo>
                <a:lnTo>
                  <a:pt x="1" y="91979"/>
                </a:lnTo>
                <a:lnTo>
                  <a:pt x="69" y="92319"/>
                </a:lnTo>
                <a:lnTo>
                  <a:pt x="272" y="93065"/>
                </a:lnTo>
                <a:lnTo>
                  <a:pt x="679" y="93744"/>
                </a:lnTo>
                <a:lnTo>
                  <a:pt x="1155" y="94355"/>
                </a:lnTo>
                <a:lnTo>
                  <a:pt x="1766" y="94830"/>
                </a:lnTo>
                <a:lnTo>
                  <a:pt x="2444" y="95238"/>
                </a:lnTo>
                <a:lnTo>
                  <a:pt x="3191" y="95441"/>
                </a:lnTo>
                <a:lnTo>
                  <a:pt x="3530" y="95509"/>
                </a:lnTo>
                <a:lnTo>
                  <a:pt x="139904" y="95509"/>
                </a:lnTo>
                <a:lnTo>
                  <a:pt x="140311" y="95441"/>
                </a:lnTo>
                <a:lnTo>
                  <a:pt x="141058" y="95238"/>
                </a:lnTo>
                <a:lnTo>
                  <a:pt x="141737" y="94830"/>
                </a:lnTo>
                <a:lnTo>
                  <a:pt x="142280" y="94355"/>
                </a:lnTo>
                <a:lnTo>
                  <a:pt x="142755" y="93744"/>
                </a:lnTo>
                <a:lnTo>
                  <a:pt x="143162" y="93065"/>
                </a:lnTo>
                <a:lnTo>
                  <a:pt x="143366" y="92319"/>
                </a:lnTo>
                <a:lnTo>
                  <a:pt x="143434" y="91979"/>
                </a:lnTo>
                <a:lnTo>
                  <a:pt x="143434" y="91572"/>
                </a:lnTo>
                <a:lnTo>
                  <a:pt x="143434" y="4005"/>
                </a:lnTo>
                <a:lnTo>
                  <a:pt x="143434" y="3598"/>
                </a:lnTo>
                <a:lnTo>
                  <a:pt x="143366" y="3190"/>
                </a:lnTo>
                <a:lnTo>
                  <a:pt x="143162" y="2444"/>
                </a:lnTo>
                <a:lnTo>
                  <a:pt x="142755" y="1765"/>
                </a:lnTo>
                <a:lnTo>
                  <a:pt x="142280" y="1154"/>
                </a:lnTo>
                <a:lnTo>
                  <a:pt x="141737" y="679"/>
                </a:lnTo>
                <a:lnTo>
                  <a:pt x="141058" y="339"/>
                </a:lnTo>
                <a:lnTo>
                  <a:pt x="140311" y="68"/>
                </a:lnTo>
                <a:lnTo>
                  <a:pt x="139904" y="0"/>
                </a:lnTo>
                <a:close/>
                <a:moveTo>
                  <a:pt x="55324" y="95713"/>
                </a:moveTo>
                <a:lnTo>
                  <a:pt x="55052" y="98971"/>
                </a:lnTo>
                <a:lnTo>
                  <a:pt x="54713" y="102297"/>
                </a:lnTo>
                <a:lnTo>
                  <a:pt x="54374" y="105284"/>
                </a:lnTo>
                <a:lnTo>
                  <a:pt x="53966" y="107388"/>
                </a:lnTo>
                <a:lnTo>
                  <a:pt x="53763" y="108203"/>
                </a:lnTo>
                <a:lnTo>
                  <a:pt x="53627" y="108746"/>
                </a:lnTo>
                <a:lnTo>
                  <a:pt x="53423" y="109153"/>
                </a:lnTo>
                <a:lnTo>
                  <a:pt x="53220" y="109357"/>
                </a:lnTo>
                <a:lnTo>
                  <a:pt x="52677" y="109493"/>
                </a:lnTo>
                <a:lnTo>
                  <a:pt x="51794" y="109696"/>
                </a:lnTo>
                <a:lnTo>
                  <a:pt x="49690" y="110036"/>
                </a:lnTo>
                <a:lnTo>
                  <a:pt x="48061" y="110307"/>
                </a:lnTo>
                <a:lnTo>
                  <a:pt x="47450" y="110443"/>
                </a:lnTo>
                <a:lnTo>
                  <a:pt x="47110" y="110511"/>
                </a:lnTo>
                <a:lnTo>
                  <a:pt x="47042" y="110579"/>
                </a:lnTo>
                <a:lnTo>
                  <a:pt x="47042" y="110783"/>
                </a:lnTo>
                <a:lnTo>
                  <a:pt x="47110" y="110850"/>
                </a:lnTo>
                <a:lnTo>
                  <a:pt x="47585" y="110918"/>
                </a:lnTo>
                <a:lnTo>
                  <a:pt x="48400" y="110986"/>
                </a:lnTo>
                <a:lnTo>
                  <a:pt x="51387" y="111054"/>
                </a:lnTo>
                <a:lnTo>
                  <a:pt x="56071" y="111122"/>
                </a:lnTo>
                <a:lnTo>
                  <a:pt x="87092" y="111122"/>
                </a:lnTo>
                <a:lnTo>
                  <a:pt x="91708" y="111054"/>
                </a:lnTo>
                <a:lnTo>
                  <a:pt x="94695" y="110986"/>
                </a:lnTo>
                <a:lnTo>
                  <a:pt x="95578" y="110918"/>
                </a:lnTo>
                <a:lnTo>
                  <a:pt x="96053" y="110850"/>
                </a:lnTo>
                <a:lnTo>
                  <a:pt x="96121" y="110783"/>
                </a:lnTo>
                <a:lnTo>
                  <a:pt x="96121" y="110579"/>
                </a:lnTo>
                <a:lnTo>
                  <a:pt x="96053" y="110511"/>
                </a:lnTo>
                <a:lnTo>
                  <a:pt x="95713" y="110443"/>
                </a:lnTo>
                <a:lnTo>
                  <a:pt x="95102" y="110307"/>
                </a:lnTo>
                <a:lnTo>
                  <a:pt x="93473" y="110036"/>
                </a:lnTo>
                <a:lnTo>
                  <a:pt x="91369" y="109696"/>
                </a:lnTo>
                <a:lnTo>
                  <a:pt x="90487" y="109493"/>
                </a:lnTo>
                <a:lnTo>
                  <a:pt x="89943" y="109357"/>
                </a:lnTo>
                <a:lnTo>
                  <a:pt x="89740" y="109153"/>
                </a:lnTo>
                <a:lnTo>
                  <a:pt x="89536" y="108746"/>
                </a:lnTo>
                <a:lnTo>
                  <a:pt x="89333" y="108203"/>
                </a:lnTo>
                <a:lnTo>
                  <a:pt x="89197" y="107388"/>
                </a:lnTo>
                <a:lnTo>
                  <a:pt x="88789" y="105284"/>
                </a:lnTo>
                <a:lnTo>
                  <a:pt x="88382" y="102297"/>
                </a:lnTo>
                <a:lnTo>
                  <a:pt x="88043" y="98971"/>
                </a:lnTo>
                <a:lnTo>
                  <a:pt x="87839" y="95713"/>
                </a:lnTo>
                <a:close/>
                <a:moveTo>
                  <a:pt x="47450" y="111054"/>
                </a:moveTo>
                <a:lnTo>
                  <a:pt x="47450" y="111122"/>
                </a:lnTo>
                <a:lnTo>
                  <a:pt x="47450" y="111393"/>
                </a:lnTo>
                <a:lnTo>
                  <a:pt x="47518" y="111461"/>
                </a:lnTo>
                <a:lnTo>
                  <a:pt x="48807" y="111529"/>
                </a:lnTo>
                <a:lnTo>
                  <a:pt x="52473" y="111597"/>
                </a:lnTo>
                <a:lnTo>
                  <a:pt x="62384" y="111665"/>
                </a:lnTo>
                <a:lnTo>
                  <a:pt x="80779" y="111665"/>
                </a:lnTo>
                <a:lnTo>
                  <a:pt x="90622" y="111597"/>
                </a:lnTo>
                <a:lnTo>
                  <a:pt x="94356" y="111529"/>
                </a:lnTo>
                <a:lnTo>
                  <a:pt x="95646" y="111461"/>
                </a:lnTo>
                <a:lnTo>
                  <a:pt x="95713" y="111393"/>
                </a:lnTo>
                <a:lnTo>
                  <a:pt x="95713" y="111122"/>
                </a:lnTo>
                <a:lnTo>
                  <a:pt x="95646" y="111054"/>
                </a:lnTo>
                <a:lnTo>
                  <a:pt x="94084" y="111122"/>
                </a:lnTo>
                <a:lnTo>
                  <a:pt x="91233" y="111190"/>
                </a:lnTo>
                <a:lnTo>
                  <a:pt x="80847" y="111258"/>
                </a:lnTo>
                <a:lnTo>
                  <a:pt x="62316" y="111258"/>
                </a:lnTo>
                <a:lnTo>
                  <a:pt x="51930" y="111190"/>
                </a:lnTo>
                <a:lnTo>
                  <a:pt x="49079" y="111122"/>
                </a:lnTo>
                <a:lnTo>
                  <a:pt x="47518" y="111054"/>
                </a:lnTo>
                <a:close/>
              </a:path>
            </a:pathLst>
          </a:custGeom>
          <a:solidFill>
            <a:srgbClr val="FFFFFF"/>
          </a:solidFill>
          <a:ln w="19050" cap="flat" cmpd="sng">
            <a:solidFill>
              <a:srgbClr val="1C4587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1307" name="Google Shape;1307;p57"/>
          <p:cNvSpPr txBox="1"/>
          <p:nvPr/>
        </p:nvSpPr>
        <p:spPr>
          <a:xfrm>
            <a:off x="2098950" y="4116175"/>
            <a:ext cx="4946100" cy="5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Ubuntu"/>
                <a:ea typeface="Ubuntu"/>
                <a:cs typeface="Ubuntu"/>
                <a:sym typeface="Ubuntu"/>
              </a:rPr>
              <a:t>Lien vers notre salle de vidéoconférence : </a:t>
            </a:r>
            <a:endParaRPr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4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 u="sng">
                <a:solidFill>
                  <a:schemeClr val="hlink"/>
                </a:solidFill>
                <a:highlight>
                  <a:srgbClr val="FFFFFF"/>
                </a:highlight>
                <a:latin typeface="Viga"/>
                <a:ea typeface="Viga"/>
                <a:cs typeface="Viga"/>
                <a:sym typeface="Viga"/>
                <a:hlinkClick r:id="rId4"/>
              </a:rPr>
              <a:t>http://recitmst.qc.ca/ecv-zoom</a:t>
            </a:r>
            <a:r>
              <a:rPr lang="en" sz="2400">
                <a:highlight>
                  <a:srgbClr val="FFFFFF"/>
                </a:highlight>
                <a:latin typeface="Viga"/>
                <a:ea typeface="Viga"/>
                <a:cs typeface="Viga"/>
                <a:sym typeface="Viga"/>
              </a:rPr>
              <a:t> </a:t>
            </a:r>
            <a:endParaRPr sz="2400" b="1"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308" name="Google Shape;1308;p57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3092750" y="1988225"/>
            <a:ext cx="2958601" cy="16331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1" name="Google Shape;1321;p59"/>
          <p:cNvSpPr txBox="1">
            <a:spLocks noGrp="1"/>
          </p:cNvSpPr>
          <p:nvPr>
            <p:ph type="ctrTitle" idx="4294967295"/>
          </p:nvPr>
        </p:nvSpPr>
        <p:spPr>
          <a:xfrm>
            <a:off x="1761750" y="1598975"/>
            <a:ext cx="5620500" cy="704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0" b="1">
                <a:latin typeface="Viga"/>
                <a:ea typeface="Viga"/>
                <a:cs typeface="Viga"/>
                <a:sym typeface="Viga"/>
              </a:rPr>
              <a:t>MERCI !</a:t>
            </a:r>
            <a:endParaRPr sz="10000" b="1">
              <a:latin typeface="Viga"/>
              <a:ea typeface="Viga"/>
              <a:cs typeface="Viga"/>
              <a:sym typeface="Viga"/>
            </a:endParaRPr>
          </a:p>
        </p:txBody>
      </p:sp>
      <p:pic>
        <p:nvPicPr>
          <p:cNvPr id="1322" name="Google Shape;1322;p5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2823537" y="178450"/>
            <a:ext cx="3496925" cy="1003900"/>
          </a:xfrm>
          <a:prstGeom prst="rect">
            <a:avLst/>
          </a:prstGeom>
          <a:noFill/>
          <a:ln>
            <a:noFill/>
          </a:ln>
        </p:spPr>
      </p:pic>
      <p:sp>
        <p:nvSpPr>
          <p:cNvPr id="1323" name="Google Shape;1323;p59"/>
          <p:cNvSpPr txBox="1"/>
          <p:nvPr/>
        </p:nvSpPr>
        <p:spPr>
          <a:xfrm>
            <a:off x="4142800" y="2643500"/>
            <a:ext cx="5128800" cy="1814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 sz="25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4"/>
              </a:rPr>
              <a:t>Sonya.Fiset@recitmst.qc.ca</a:t>
            </a:r>
            <a:endParaRPr sz="25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 sz="25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5"/>
              </a:rPr>
              <a:t>equipe@recitmst.qc.ca </a:t>
            </a:r>
            <a:endParaRPr sz="25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30200" algn="l" rtl="0">
              <a:spcBef>
                <a:spcPts val="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Ubuntu"/>
              <a:buChar char="❏"/>
            </a:pPr>
            <a:r>
              <a:rPr lang="en" sz="1600" u="sng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  <a:hlinkClick r:id="rId6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Page Facebook</a:t>
            </a:r>
            <a:endParaRPr sz="1600" u="sng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30200" algn="l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Ubuntu"/>
              <a:buChar char="❏"/>
            </a:pPr>
            <a:r>
              <a:rPr lang="en" sz="1600" u="sng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  <a:hlinkClick r:id="rId7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Twitter</a:t>
            </a:r>
            <a:endParaRPr sz="1600" u="sng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30200" algn="l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Ubuntu"/>
              <a:buChar char="❏"/>
            </a:pPr>
            <a:r>
              <a:rPr lang="en" sz="1600" u="sng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  <a:hlinkClick r:id="rId8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Chaîne YouTube</a:t>
            </a:r>
            <a:endParaRPr sz="900">
              <a:solidFill>
                <a:schemeClr val="dk2"/>
              </a:solidFill>
            </a:endParaRPr>
          </a:p>
        </p:txBody>
      </p:sp>
      <p:sp>
        <p:nvSpPr>
          <p:cNvPr id="1324" name="Google Shape;1324;p59"/>
          <p:cNvSpPr txBox="1"/>
          <p:nvPr/>
        </p:nvSpPr>
        <p:spPr>
          <a:xfrm>
            <a:off x="443038" y="2719700"/>
            <a:ext cx="3321300" cy="78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 sz="4300">
                <a:solidFill>
                  <a:srgbClr val="FAA22A"/>
                </a:solidFill>
                <a:latin typeface="Ubuntu"/>
                <a:ea typeface="Ubuntu"/>
                <a:cs typeface="Ubuntu"/>
                <a:sym typeface="Ubuntu"/>
              </a:rPr>
              <a:t>Questions?</a:t>
            </a:r>
            <a:endParaRPr sz="4300">
              <a:solidFill>
                <a:srgbClr val="FAA22A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1325" name="Google Shape;1325;p59"/>
          <p:cNvSpPr txBox="1"/>
          <p:nvPr/>
        </p:nvSpPr>
        <p:spPr>
          <a:xfrm>
            <a:off x="2451875" y="4528300"/>
            <a:ext cx="5392500" cy="36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800">
                <a:latin typeface="Ubuntu"/>
                <a:ea typeface="Ubuntu"/>
                <a:cs typeface="Ubuntu"/>
                <a:sym typeface="Ubuntu"/>
              </a:rPr>
              <a:t>Ces formations du RÉCIT sont mises à disposition, sauf exception, selon les termes de la licence</a:t>
            </a:r>
            <a:r>
              <a:rPr lang="en" sz="800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 </a:t>
            </a:r>
            <a:r>
              <a:rPr lang="en" sz="800" u="sng">
                <a:solidFill>
                  <a:schemeClr val="accent1"/>
                </a:solidFill>
                <a:hlinkClick r:id="rId9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Licence Creative Commons Attribution - Pas d’Utilisation Commerciale - Partage dans les Mêmes Conditions 4.0 International</a:t>
            </a:r>
            <a:r>
              <a:rPr lang="en" sz="800">
                <a:solidFill>
                  <a:schemeClr val="accent1"/>
                </a:solidFill>
              </a:rPr>
              <a:t>.</a:t>
            </a:r>
            <a:r>
              <a:rPr lang="en" sz="800">
                <a:solidFill>
                  <a:schemeClr val="accent1"/>
                </a:solidFill>
                <a:highlight>
                  <a:srgbClr val="FFFF00"/>
                </a:highlight>
                <a:latin typeface="Ubuntu"/>
                <a:ea typeface="Ubuntu"/>
                <a:cs typeface="Ubuntu"/>
                <a:sym typeface="Ubuntu"/>
              </a:rPr>
              <a:t>  </a:t>
            </a:r>
            <a:endParaRPr sz="800">
              <a:solidFill>
                <a:schemeClr val="accent1"/>
              </a:solidFill>
              <a:highlight>
                <a:srgbClr val="FFFF00"/>
              </a:highlight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326" name="Google Shape;1326;p59"/>
          <p:cNvPicPr preferRelativeResize="0"/>
          <p:nvPr/>
        </p:nvPicPr>
        <p:blipFill>
          <a:blip r:embed="rId10">
            <a:alphaModFix/>
          </a:blip>
          <a:stretch>
            <a:fillRect/>
          </a:stretch>
        </p:blipFill>
        <p:spPr>
          <a:xfrm>
            <a:off x="1699475" y="4552425"/>
            <a:ext cx="808425" cy="28617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name="Friar template">
  <a:themeElements>
    <a:clrScheme name="Custom 347">
      <a:dk1>
        <a:srgbClr val="3D4965"/>
      </a:dk1>
      <a:lt1>
        <a:srgbClr val="FFFFFF"/>
      </a:lt1>
      <a:dk2>
        <a:srgbClr val="1C4587"/>
      </a:dk2>
      <a:lt2>
        <a:srgbClr val="F3F3F3"/>
      </a:lt2>
      <a:accent1>
        <a:srgbClr val="3C78D8"/>
      </a:accent1>
      <a:accent2>
        <a:srgbClr val="89ABE6"/>
      </a:accent2>
      <a:accent3>
        <a:srgbClr val="8EA3C3"/>
      </a:accent3>
      <a:accent4>
        <a:srgbClr val="EFEFEF"/>
      </a:accent4>
      <a:accent5>
        <a:srgbClr val="D9D9D9"/>
      </a:accent5>
      <a:accent6>
        <a:srgbClr val="C9DAF8"/>
      </a:accent6>
      <a:hlink>
        <a:srgbClr val="3C78D8"/>
      </a:hlink>
      <a:folHlink>
        <a:srgbClr val="6611CC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Friar template">
  <a:themeElements>
    <a:clrScheme name="Custom 347">
      <a:dk1>
        <a:srgbClr val="3D4965"/>
      </a:dk1>
      <a:lt1>
        <a:srgbClr val="FFFFFF"/>
      </a:lt1>
      <a:dk2>
        <a:srgbClr val="1C4587"/>
      </a:dk2>
      <a:lt2>
        <a:srgbClr val="F3F3F3"/>
      </a:lt2>
      <a:accent1>
        <a:srgbClr val="3C78D8"/>
      </a:accent1>
      <a:accent2>
        <a:srgbClr val="89ABE6"/>
      </a:accent2>
      <a:accent3>
        <a:srgbClr val="8EA3C3"/>
      </a:accent3>
      <a:accent4>
        <a:srgbClr val="EFEFEF"/>
      </a:accent4>
      <a:accent5>
        <a:srgbClr val="D9D9D9"/>
      </a:accent5>
      <a:accent6>
        <a:srgbClr val="C9DAF8"/>
      </a:accent6>
      <a:hlink>
        <a:srgbClr val="3C78D8"/>
      </a:hlink>
      <a:folHlink>
        <a:srgbClr val="6611CC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2</TotalTime>
  <Words>556</Words>
  <Application>Microsoft Office PowerPoint</Application>
  <PresentationFormat>Affichage à l'écran (16:9)</PresentationFormat>
  <Paragraphs>101</Paragraphs>
  <Slides>12</Slides>
  <Notes>12</Notes>
  <HiddenSlides>0</HiddenSlides>
  <MMClips>0</MMClips>
  <ScaleCrop>false</ScaleCrop>
  <HeadingPairs>
    <vt:vector size="6" baseType="variant">
      <vt:variant>
        <vt:lpstr>Polices utilisées</vt:lpstr>
      </vt:variant>
      <vt:variant>
        <vt:i4>10</vt:i4>
      </vt:variant>
      <vt:variant>
        <vt:lpstr>Thème</vt:lpstr>
      </vt:variant>
      <vt:variant>
        <vt:i4>2</vt:i4>
      </vt:variant>
      <vt:variant>
        <vt:lpstr>Titres des diapositives</vt:lpstr>
      </vt:variant>
      <vt:variant>
        <vt:i4>12</vt:i4>
      </vt:variant>
    </vt:vector>
  </HeadingPairs>
  <TitlesOfParts>
    <vt:vector size="24" baseType="lpstr">
      <vt:lpstr>Arial</vt:lpstr>
      <vt:lpstr>Sniglet</vt:lpstr>
      <vt:lpstr>Roboto</vt:lpstr>
      <vt:lpstr>Ubuntu</vt:lpstr>
      <vt:lpstr>Trebuchet MS</vt:lpstr>
      <vt:lpstr>Calibri</vt:lpstr>
      <vt:lpstr>Viga</vt:lpstr>
      <vt:lpstr>Bangers</vt:lpstr>
      <vt:lpstr>Corbel</vt:lpstr>
      <vt:lpstr>Dosis</vt:lpstr>
      <vt:lpstr>Friar template</vt:lpstr>
      <vt:lpstr>Friar template</vt:lpstr>
      <vt:lpstr>Présentation PowerPoint</vt:lpstr>
      <vt:lpstr>Plan de l’atelier</vt:lpstr>
      <vt:lpstr>Usage pédagogique de la programmation…</vt:lpstr>
      <vt:lpstr>Usage pédagogique de la programmation…</vt:lpstr>
      <vt:lpstr>Usage pédagogique de la programmation…</vt:lpstr>
      <vt:lpstr>Des outils pour s’initier à la programmation</vt:lpstr>
      <vt:lpstr>Présentation PowerPoint</vt:lpstr>
      <vt:lpstr>Présentation PowerPoint</vt:lpstr>
      <vt:lpstr>Présentation PowerPoint</vt:lpstr>
      <vt:lpstr>Présentation PowerPoint</vt:lpstr>
      <vt:lpstr>L’équipe du RÉCIT MST est disponible  les mercredis matins  de 9 h à 11 h 30. </vt:lpstr>
      <vt:lpstr>MERCI !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Présentation PowerPoint</dc:title>
  <dc:creator>Sonya Fiset</dc:creator>
  <cp:lastModifiedBy>Fiset Sonia</cp:lastModifiedBy>
  <cp:revision>2</cp:revision>
  <dcterms:modified xsi:type="dcterms:W3CDTF">2021-11-29T15:40:46Z</dcterms:modified>
</cp:coreProperties>
</file>